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2626" y="-101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DA9-78A3-411E-8288-473576350A2E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F354-BFF6-4306-A2E4-CB0239712B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99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DA9-78A3-411E-8288-473576350A2E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F354-BFF6-4306-A2E4-CB0239712B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92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DA9-78A3-411E-8288-473576350A2E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F354-BFF6-4306-A2E4-CB0239712B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35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DA9-78A3-411E-8288-473576350A2E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F354-BFF6-4306-A2E4-CB0239712B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91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DA9-78A3-411E-8288-473576350A2E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F354-BFF6-4306-A2E4-CB0239712B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25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DA9-78A3-411E-8288-473576350A2E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F354-BFF6-4306-A2E4-CB0239712B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879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DA9-78A3-411E-8288-473576350A2E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F354-BFF6-4306-A2E4-CB0239712B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05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DA9-78A3-411E-8288-473576350A2E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F354-BFF6-4306-A2E4-CB0239712B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7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DA9-78A3-411E-8288-473576350A2E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F354-BFF6-4306-A2E4-CB0239712B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06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DA9-78A3-411E-8288-473576350A2E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F354-BFF6-4306-A2E4-CB0239712B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72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DA9-78A3-411E-8288-473576350A2E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F354-BFF6-4306-A2E4-CB0239712B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56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B4DA9-78A3-411E-8288-473576350A2E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1F354-BFF6-4306-A2E4-CB0239712B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71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Ellipse 80"/>
          <p:cNvSpPr/>
          <p:nvPr/>
        </p:nvSpPr>
        <p:spPr>
          <a:xfrm>
            <a:off x="4959170" y="6918793"/>
            <a:ext cx="140415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/>
          <p:cNvSpPr/>
          <p:nvPr/>
        </p:nvSpPr>
        <p:spPr>
          <a:xfrm>
            <a:off x="409571" y="7132930"/>
            <a:ext cx="140415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/>
          <p:cNvSpPr/>
          <p:nvPr/>
        </p:nvSpPr>
        <p:spPr>
          <a:xfrm>
            <a:off x="2554444" y="3960077"/>
            <a:ext cx="1578055" cy="588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564904" y="395536"/>
            <a:ext cx="1728192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32656" y="3059832"/>
            <a:ext cx="1584176" cy="2736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545930" y="5940152"/>
            <a:ext cx="2016224" cy="2952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581128" y="3059832"/>
            <a:ext cx="1872208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764704" y="723629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Led</a:t>
            </a:r>
            <a:r>
              <a:rPr lang="fr-FR" dirty="0" smtClean="0"/>
              <a:t> by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157192" y="699268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Works for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045952" y="4050999"/>
            <a:ext cx="595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Is of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626767" y="778513"/>
            <a:ext cx="15057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Id_Member</a:t>
            </a:r>
            <a:endParaRPr lang="fr-FR" dirty="0" smtClean="0"/>
          </a:p>
          <a:p>
            <a:r>
              <a:rPr lang="fr-FR" dirty="0" err="1" smtClean="0"/>
              <a:t>Last_Name</a:t>
            </a:r>
            <a:endParaRPr lang="fr-FR" dirty="0" smtClean="0"/>
          </a:p>
          <a:p>
            <a:r>
              <a:rPr lang="fr-FR" dirty="0" err="1" smtClean="0"/>
              <a:t>First_Name</a:t>
            </a:r>
            <a:endParaRPr lang="fr-FR" dirty="0" smtClean="0"/>
          </a:p>
          <a:p>
            <a:r>
              <a:rPr lang="fr-FR" dirty="0" err="1" smtClean="0"/>
              <a:t>Adress</a:t>
            </a:r>
            <a:endParaRPr lang="fr-FR" dirty="0" smtClean="0"/>
          </a:p>
          <a:p>
            <a:r>
              <a:rPr lang="fr-FR" dirty="0" err="1" smtClean="0"/>
              <a:t>Date_of_Birth</a:t>
            </a:r>
            <a:endParaRPr lang="fr-FR" dirty="0" smtClean="0"/>
          </a:p>
          <a:p>
            <a:r>
              <a:rPr lang="fr-FR" dirty="0" err="1" smtClean="0"/>
              <a:t>Gender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476672" y="3827819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Type_Of_Sport</a:t>
            </a:r>
            <a:endParaRPr lang="fr-FR" dirty="0" smtClean="0"/>
          </a:p>
          <a:p>
            <a:r>
              <a:rPr lang="fr-FR" dirty="0" smtClean="0"/>
              <a:t>Schedule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780928" y="6300192"/>
            <a:ext cx="15121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r>
              <a:rPr lang="fr-FR" dirty="0" err="1" smtClean="0"/>
              <a:t>Last_Name</a:t>
            </a:r>
            <a:endParaRPr lang="fr-FR" dirty="0" smtClean="0"/>
          </a:p>
          <a:p>
            <a:r>
              <a:rPr lang="fr-FR" dirty="0" smtClean="0"/>
              <a:t>Age</a:t>
            </a:r>
          </a:p>
          <a:p>
            <a:r>
              <a:rPr lang="fr-FR" dirty="0" err="1" smtClean="0"/>
              <a:t>Speciality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833156" y="3820166"/>
            <a:ext cx="1368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Name</a:t>
            </a:r>
          </a:p>
          <a:p>
            <a:r>
              <a:rPr lang="fr-FR" dirty="0" err="1" smtClean="0"/>
              <a:t>Adress</a:t>
            </a:r>
            <a:endParaRPr lang="fr-FR" dirty="0" smtClean="0"/>
          </a:p>
          <a:p>
            <a:r>
              <a:rPr lang="fr-FR" dirty="0" smtClean="0"/>
              <a:t>Phone</a:t>
            </a:r>
          </a:p>
          <a:p>
            <a:r>
              <a:rPr lang="fr-FR" dirty="0" err="1" smtClean="0"/>
              <a:t>Number</a:t>
            </a:r>
            <a:endParaRPr lang="fr-FR" dirty="0"/>
          </a:p>
        </p:txBody>
      </p:sp>
      <p:cxnSp>
        <p:nvCxnSpPr>
          <p:cNvPr id="25" name="Connecteur droit 24"/>
          <p:cNvCxnSpPr/>
          <p:nvPr/>
        </p:nvCxnSpPr>
        <p:spPr>
          <a:xfrm flipV="1">
            <a:off x="1016732" y="2123728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endCxn id="79" idx="2"/>
          </p:cNvCxnSpPr>
          <p:nvPr/>
        </p:nvCxnSpPr>
        <p:spPr>
          <a:xfrm>
            <a:off x="1916832" y="4248110"/>
            <a:ext cx="637612" cy="6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4132500" y="4248111"/>
            <a:ext cx="429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7" idx="2"/>
          </p:cNvCxnSpPr>
          <p:nvPr/>
        </p:nvCxnSpPr>
        <p:spPr>
          <a:xfrm flipH="1">
            <a:off x="1106707" y="5796136"/>
            <a:ext cx="18037" cy="1410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en angle 59"/>
          <p:cNvCxnSpPr/>
          <p:nvPr/>
        </p:nvCxnSpPr>
        <p:spPr>
          <a:xfrm>
            <a:off x="1124744" y="7635098"/>
            <a:ext cx="1421186" cy="609310"/>
          </a:xfrm>
          <a:prstGeom prst="bentConnector3">
            <a:avLst>
              <a:gd name="adj1" fmla="val -4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5661248" y="5292080"/>
            <a:ext cx="0" cy="1692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en angle 74"/>
          <p:cNvCxnSpPr/>
          <p:nvPr/>
        </p:nvCxnSpPr>
        <p:spPr>
          <a:xfrm rot="5400000">
            <a:off x="4833156" y="7344308"/>
            <a:ext cx="648072" cy="11521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/>
          <p:cNvSpPr/>
          <p:nvPr/>
        </p:nvSpPr>
        <p:spPr>
          <a:xfrm>
            <a:off x="330992" y="1602921"/>
            <a:ext cx="140415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/>
          <p:cNvSpPr txBox="1"/>
          <p:nvPr/>
        </p:nvSpPr>
        <p:spPr>
          <a:xfrm>
            <a:off x="548680" y="168075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Register</a:t>
            </a:r>
            <a:endParaRPr lang="fr-FR" dirty="0"/>
          </a:p>
        </p:txBody>
      </p:sp>
      <p:sp>
        <p:nvSpPr>
          <p:cNvPr id="82" name="Rectangle 81"/>
          <p:cNvSpPr/>
          <p:nvPr/>
        </p:nvSpPr>
        <p:spPr>
          <a:xfrm>
            <a:off x="2564904" y="395536"/>
            <a:ext cx="1728192" cy="3829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Member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46488" y="3059832"/>
            <a:ext cx="1570344" cy="3829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Session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581128" y="3059832"/>
            <a:ext cx="1872208" cy="3829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Gymnasium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554444" y="5958765"/>
            <a:ext cx="2007710" cy="3829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Coach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1131659" y="2771800"/>
            <a:ext cx="68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1..20</a:t>
            </a:r>
            <a:endParaRPr lang="fr-FR" dirty="0"/>
          </a:p>
        </p:txBody>
      </p:sp>
      <p:sp>
        <p:nvSpPr>
          <p:cNvPr id="87" name="ZoneTexte 86"/>
          <p:cNvSpPr txBox="1"/>
          <p:nvPr/>
        </p:nvSpPr>
        <p:spPr>
          <a:xfrm>
            <a:off x="1909677" y="778513"/>
            <a:ext cx="56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1..1</a:t>
            </a:r>
            <a:endParaRPr lang="fr-FR" dirty="0"/>
          </a:p>
        </p:txBody>
      </p:sp>
      <p:sp>
        <p:nvSpPr>
          <p:cNvPr id="88" name="ZoneTexte 87"/>
          <p:cNvSpPr txBox="1"/>
          <p:nvPr/>
        </p:nvSpPr>
        <p:spPr>
          <a:xfrm>
            <a:off x="1944031" y="3861982"/>
            <a:ext cx="56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1..1</a:t>
            </a:r>
            <a:endParaRPr lang="fr-FR" dirty="0"/>
          </a:p>
        </p:txBody>
      </p:sp>
      <p:sp>
        <p:nvSpPr>
          <p:cNvPr id="89" name="ZoneTexte 88"/>
          <p:cNvSpPr txBox="1"/>
          <p:nvPr/>
        </p:nvSpPr>
        <p:spPr>
          <a:xfrm>
            <a:off x="4062753" y="3827819"/>
            <a:ext cx="56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1..N</a:t>
            </a:r>
            <a:endParaRPr lang="fr-FR" dirty="0"/>
          </a:p>
        </p:txBody>
      </p:sp>
      <p:sp>
        <p:nvSpPr>
          <p:cNvPr id="90" name="ZoneTexte 89"/>
          <p:cNvSpPr txBox="1"/>
          <p:nvPr/>
        </p:nvSpPr>
        <p:spPr>
          <a:xfrm>
            <a:off x="471854" y="5832828"/>
            <a:ext cx="56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1..2</a:t>
            </a:r>
            <a:endParaRPr lang="fr-FR" dirty="0"/>
          </a:p>
        </p:txBody>
      </p:sp>
      <p:sp>
        <p:nvSpPr>
          <p:cNvPr id="91" name="ZoneTexte 90"/>
          <p:cNvSpPr txBox="1"/>
          <p:nvPr/>
        </p:nvSpPr>
        <p:spPr>
          <a:xfrm>
            <a:off x="1884286" y="8244408"/>
            <a:ext cx="56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1..1</a:t>
            </a:r>
            <a:endParaRPr lang="fr-FR" dirty="0"/>
          </a:p>
        </p:txBody>
      </p:sp>
      <p:sp>
        <p:nvSpPr>
          <p:cNvPr id="92" name="ZoneTexte 91"/>
          <p:cNvSpPr txBox="1"/>
          <p:nvPr/>
        </p:nvSpPr>
        <p:spPr>
          <a:xfrm>
            <a:off x="4612390" y="8268743"/>
            <a:ext cx="56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1..1</a:t>
            </a:r>
            <a:endParaRPr lang="fr-FR" dirty="0"/>
          </a:p>
        </p:txBody>
      </p:sp>
      <p:sp>
        <p:nvSpPr>
          <p:cNvPr id="93" name="ZoneTexte 92"/>
          <p:cNvSpPr txBox="1"/>
          <p:nvPr/>
        </p:nvSpPr>
        <p:spPr>
          <a:xfrm>
            <a:off x="5075319" y="5295281"/>
            <a:ext cx="56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1..N</a:t>
            </a:r>
            <a:endParaRPr lang="fr-FR" dirty="0"/>
          </a:p>
        </p:txBody>
      </p:sp>
      <p:cxnSp>
        <p:nvCxnSpPr>
          <p:cNvPr id="3" name="Connecteur en angle 2"/>
          <p:cNvCxnSpPr>
            <a:stCxn id="77" idx="0"/>
          </p:cNvCxnSpPr>
          <p:nvPr/>
        </p:nvCxnSpPr>
        <p:spPr>
          <a:xfrm rot="5400000" flipH="1" flipV="1">
            <a:off x="1571449" y="609466"/>
            <a:ext cx="455076" cy="15318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132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50</Words>
  <Application>Microsoft Office PowerPoint</Application>
  <PresentationFormat>Affichage à l'écran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12</cp:revision>
  <dcterms:created xsi:type="dcterms:W3CDTF">2021-06-14T09:17:10Z</dcterms:created>
  <dcterms:modified xsi:type="dcterms:W3CDTF">2021-06-14T19:27:22Z</dcterms:modified>
</cp:coreProperties>
</file>