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62" r:id="rId3"/>
    <p:sldId id="263" r:id="rId4"/>
    <p:sldId id="264" r:id="rId5"/>
    <p:sldId id="265" r:id="rId6"/>
    <p:sldId id="266" r:id="rId7"/>
    <p:sldId id="267" r:id="rId8"/>
    <p:sldId id="268" r:id="rId9"/>
    <p:sldId id="257" r:id="rId10"/>
    <p:sldId id="258" r:id="rId11"/>
    <p:sldId id="260" r:id="rId12"/>
    <p:sldId id="261" r:id="rId13"/>
    <p:sldId id="286" r:id="rId14"/>
    <p:sldId id="287" r:id="rId15"/>
    <p:sldId id="288" r:id="rId16"/>
    <p:sldId id="289"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4660"/>
  </p:normalViewPr>
  <p:slideViewPr>
    <p:cSldViewPr snapToGrid="0">
      <p:cViewPr varScale="1">
        <p:scale>
          <a:sx n="68" d="100"/>
          <a:sy n="68"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Judul">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id-ID"/>
              <a:t>Klik untuk mengedit gaya judul Master</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dirty="0"/>
              <a:t>4/20/2018</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dirty="0"/>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id-ID"/>
              <a:t>Klik untuk mengedit gaya judul Master</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dirty="0"/>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idx="1"/>
          </p:nvPr>
        </p:nvSpPr>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dirty="0"/>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eader Bagian">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id-ID"/>
              <a:t>Klik untuk mengedit gaya judul Master</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Edit gaya teks Master</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lang="en-US" dirty="0"/>
              <a:t>4/20/2018</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dirty="0"/>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dirty="0"/>
              <a:t>4/20/2018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dirty="0"/>
              <a:t>4/20/2018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dirty="0"/>
              <a:t>4/20/2018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Konten dengan Keteranga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id-ID"/>
              <a:t>Klik untuk mengedit gaya judul Master</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Edit gaya teks Master</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00232F85-D33A-46AF-9088-5A7400C1018E}" type="datetimeFigureOut">
              <a:rPr lang="en-US" dirty="0"/>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Gambar dengan Keteranga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d-ID"/>
              <a:t>Klik ikon untuk menambahkan gambar</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Edit gaya teks Master</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3EB3A624-F501-46A9-B8CA-4949E24E27C8}" type="datetimeFigureOut">
              <a:rPr lang="en-US" dirty="0"/>
              <a:t>4/20/2018</a:t>
            </a:fld>
            <a:endParaRPr lang="en-US"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id-ID"/>
              <a:t>Klik untuk mengedit gaya judul Master</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dirty="0"/>
              <a:t>4/20/2018</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hyperlink" Target="https://searchmicroservices.techtarget.com/definition/software" TargetMode="External"/><Relationship Id="rId7" Type="http://schemas.openxmlformats.org/officeDocument/2006/relationships/hyperlink" Target="https://whatis.techtarget.com/definition/processor" TargetMode="External"/><Relationship Id="rId2" Type="http://schemas.openxmlformats.org/officeDocument/2006/relationships/hyperlink" Target="https://searchnetworking.techtarget.com/definition/hardware" TargetMode="External"/><Relationship Id="rId1" Type="http://schemas.openxmlformats.org/officeDocument/2006/relationships/slideLayout" Target="../slideLayouts/slideLayout2.xml"/><Relationship Id="rId6" Type="http://schemas.openxmlformats.org/officeDocument/2006/relationships/hyperlink" Target="https://whatis.techtarget.com/definition/integrated-circuit-IC" TargetMode="External"/><Relationship Id="rId5" Type="http://schemas.openxmlformats.org/officeDocument/2006/relationships/hyperlink" Target="https://internetofthingsagenda.techtarget.com/definition/microcontroller" TargetMode="External"/><Relationship Id="rId4" Type="http://schemas.openxmlformats.org/officeDocument/2006/relationships/hyperlink" Target="https://whatis.techtarget.com/definition/microprocessor-logic-chip"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searchservervirtualization.techtarget.com/definition/bare-metal-environmen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ACA6FD7-1CAC-4D1F-8672-173238D30BF8}"/>
              </a:ext>
            </a:extLst>
          </p:cNvPr>
          <p:cNvSpPr>
            <a:spLocks noGrp="1"/>
          </p:cNvSpPr>
          <p:nvPr>
            <p:ph type="ctrTitle"/>
          </p:nvPr>
        </p:nvSpPr>
        <p:spPr>
          <a:xfrm>
            <a:off x="1561708" y="2091264"/>
            <a:ext cx="9068586" cy="850720"/>
          </a:xfrm>
        </p:spPr>
        <p:txBody>
          <a:bodyPr/>
          <a:lstStyle/>
          <a:p>
            <a:pPr algn="r"/>
            <a:r>
              <a:rPr lang="id-ID" sz="3800" dirty="0"/>
              <a:t>Kelompok 1</a:t>
            </a:r>
            <a:br>
              <a:rPr lang="id-ID" sz="3800" dirty="0"/>
            </a:br>
            <a:r>
              <a:rPr lang="id-ID" sz="3800" dirty="0"/>
              <a:t>	si3908    </a:t>
            </a:r>
          </a:p>
        </p:txBody>
      </p:sp>
      <p:sp>
        <p:nvSpPr>
          <p:cNvPr id="3" name="Subjudul 2">
            <a:extLst>
              <a:ext uri="{FF2B5EF4-FFF2-40B4-BE49-F238E27FC236}">
                <a16:creationId xmlns:a16="http://schemas.microsoft.com/office/drawing/2014/main" id="{2D54FC5B-53BE-4FF2-B5E3-A0745F646D52}"/>
              </a:ext>
            </a:extLst>
          </p:cNvPr>
          <p:cNvSpPr>
            <a:spLocks noGrp="1"/>
          </p:cNvSpPr>
          <p:nvPr>
            <p:ph type="subTitle" idx="1"/>
          </p:nvPr>
        </p:nvSpPr>
        <p:spPr>
          <a:xfrm>
            <a:off x="1562100" y="2941984"/>
            <a:ext cx="9070848" cy="2451651"/>
          </a:xfrm>
        </p:spPr>
        <p:txBody>
          <a:bodyPr>
            <a:normAutofit fontScale="92500" lnSpcReduction="10000"/>
          </a:bodyPr>
          <a:lstStyle/>
          <a:p>
            <a:pPr algn="l"/>
            <a:r>
              <a:rPr lang="id-ID" dirty="0"/>
              <a:t>Anggota Kelompok :</a:t>
            </a:r>
          </a:p>
          <a:p>
            <a:pPr algn="l"/>
            <a:endParaRPr lang="id-ID" dirty="0"/>
          </a:p>
          <a:p>
            <a:pPr marL="285750" indent="-285750" algn="l">
              <a:buFont typeface="Arial" panose="020B0604020202020204" pitchFamily="34" charset="0"/>
              <a:buChar char="•"/>
            </a:pPr>
            <a:r>
              <a:rPr lang="id-ID" dirty="0"/>
              <a:t>Aldi </a:t>
            </a:r>
            <a:r>
              <a:rPr lang="id-ID" dirty="0" err="1"/>
              <a:t>Rostiawan</a:t>
            </a:r>
            <a:r>
              <a:rPr lang="id-ID" dirty="0"/>
              <a:t>			(1202150104)	</a:t>
            </a:r>
          </a:p>
          <a:p>
            <a:pPr marL="285750" indent="-285750" algn="l">
              <a:buFont typeface="Arial" panose="020B0604020202020204" pitchFamily="34" charset="0"/>
              <a:buChar char="•"/>
            </a:pPr>
            <a:r>
              <a:rPr lang="id-ID" dirty="0"/>
              <a:t>Aji </a:t>
            </a:r>
            <a:r>
              <a:rPr lang="id-ID"/>
              <a:t>Nur Laksono		(1202150032)</a:t>
            </a:r>
            <a:endParaRPr lang="id-ID" dirty="0"/>
          </a:p>
          <a:p>
            <a:pPr marL="285750" indent="-285750" algn="l">
              <a:buFont typeface="Arial" panose="020B0604020202020204" pitchFamily="34" charset="0"/>
              <a:buChar char="•"/>
            </a:pPr>
            <a:r>
              <a:rPr lang="id-ID" dirty="0"/>
              <a:t>Berlianto Parlinggoman Saragih	(1202150016)</a:t>
            </a:r>
          </a:p>
          <a:p>
            <a:pPr marL="285750" indent="-285750" algn="l">
              <a:buFont typeface="Arial" panose="020B0604020202020204" pitchFamily="34" charset="0"/>
              <a:buChar char="•"/>
            </a:pPr>
            <a:r>
              <a:rPr lang="id-ID" dirty="0"/>
              <a:t>Berliana Febrianti Putri H	(1202150240)</a:t>
            </a:r>
          </a:p>
          <a:p>
            <a:pPr marL="285750" indent="-285750" algn="l">
              <a:buFont typeface="Arial" panose="020B0604020202020204" pitchFamily="34" charset="0"/>
              <a:buChar char="•"/>
            </a:pPr>
            <a:r>
              <a:rPr lang="id-ID" dirty="0" err="1"/>
              <a:t>Devalia</a:t>
            </a:r>
            <a:r>
              <a:rPr lang="id-ID" dirty="0"/>
              <a:t> Mesha			(1202154304)</a:t>
            </a:r>
          </a:p>
          <a:p>
            <a:pPr marL="285750" indent="-285750" algn="l">
              <a:buFont typeface="Arial" panose="020B0604020202020204" pitchFamily="34" charset="0"/>
              <a:buChar char="•"/>
            </a:pPr>
            <a:r>
              <a:rPr lang="id-ID" dirty="0" err="1"/>
              <a:t>Novegha</a:t>
            </a:r>
            <a:r>
              <a:rPr lang="id-ID" dirty="0"/>
              <a:t> </a:t>
            </a:r>
            <a:r>
              <a:rPr lang="id-ID" dirty="0" err="1"/>
              <a:t>Yustira</a:t>
            </a:r>
            <a:r>
              <a:rPr lang="id-ID" dirty="0"/>
              <a:t>		(1202154320)</a:t>
            </a:r>
          </a:p>
          <a:p>
            <a:pPr marL="285750" indent="-285750" algn="l">
              <a:buFont typeface="Arial" panose="020B0604020202020204" pitchFamily="34" charset="0"/>
              <a:buChar char="•"/>
            </a:pPr>
            <a:r>
              <a:rPr lang="id-ID" dirty="0"/>
              <a:t>Satrio </a:t>
            </a:r>
            <a:r>
              <a:rPr lang="id-ID" dirty="0" err="1"/>
              <a:t>Handtyo</a:t>
            </a:r>
            <a:r>
              <a:rPr lang="id-ID" dirty="0"/>
              <a:t>			(1202150096)</a:t>
            </a:r>
          </a:p>
          <a:p>
            <a:pPr marL="285750" indent="-285750" algn="l">
              <a:buFont typeface="Arial" panose="020B0604020202020204" pitchFamily="34" charset="0"/>
              <a:buChar char="•"/>
            </a:pPr>
            <a:r>
              <a:rPr lang="id-ID" dirty="0"/>
              <a:t>Rifqy Irsyad Putra		(1202152176)</a:t>
            </a:r>
          </a:p>
          <a:p>
            <a:pPr marL="285750" indent="-285750" algn="l">
              <a:buFont typeface="Arial" panose="020B0604020202020204" pitchFamily="34" charset="0"/>
              <a:buChar char="•"/>
            </a:pPr>
            <a:r>
              <a:rPr lang="id-ID" dirty="0"/>
              <a:t>One Tika Suryati		(1202154320)</a:t>
            </a:r>
          </a:p>
          <a:p>
            <a:pPr marL="285750" indent="-285750" algn="l">
              <a:buFont typeface="Arial" panose="020B0604020202020204" pitchFamily="34" charset="0"/>
              <a:buChar char="•"/>
            </a:pPr>
            <a:endParaRPr lang="id-ID" dirty="0"/>
          </a:p>
        </p:txBody>
      </p:sp>
    </p:spTree>
    <p:extLst>
      <p:ext uri="{BB962C8B-B14F-4D97-AF65-F5344CB8AC3E}">
        <p14:creationId xmlns:p14="http://schemas.microsoft.com/office/powerpoint/2010/main" val="2766063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4F036D4-3E8E-4AF3-A0C5-C3AFB14E518A}"/>
              </a:ext>
            </a:extLst>
          </p:cNvPr>
          <p:cNvSpPr>
            <a:spLocks noGrp="1"/>
          </p:cNvSpPr>
          <p:nvPr>
            <p:ph type="title"/>
          </p:nvPr>
        </p:nvSpPr>
        <p:spPr>
          <a:xfrm>
            <a:off x="1066800" y="822960"/>
            <a:ext cx="10058400" cy="1371600"/>
          </a:xfrm>
        </p:spPr>
        <p:txBody>
          <a:bodyPr>
            <a:normAutofit fontScale="90000"/>
          </a:bodyPr>
          <a:lstStyle/>
          <a:p>
            <a:r>
              <a:rPr lang="en-US" b="1" dirty="0"/>
              <a:t>Hardware Security &amp; Environmental Controls</a:t>
            </a:r>
            <a:br>
              <a:rPr lang="id-ID" dirty="0"/>
            </a:br>
            <a:endParaRPr lang="id-ID" dirty="0"/>
          </a:p>
        </p:txBody>
      </p:sp>
      <p:sp>
        <p:nvSpPr>
          <p:cNvPr id="3" name="Tampungan Konten 2">
            <a:extLst>
              <a:ext uri="{FF2B5EF4-FFF2-40B4-BE49-F238E27FC236}">
                <a16:creationId xmlns:a16="http://schemas.microsoft.com/office/drawing/2014/main" id="{61057496-B9E0-4CF1-A6D5-7829478C7722}"/>
              </a:ext>
            </a:extLst>
          </p:cNvPr>
          <p:cNvSpPr>
            <a:spLocks noGrp="1"/>
          </p:cNvSpPr>
          <p:nvPr>
            <p:ph idx="1"/>
          </p:nvPr>
        </p:nvSpPr>
        <p:spPr>
          <a:xfrm>
            <a:off x="1066800" y="2743200"/>
            <a:ext cx="10058400" cy="3291840"/>
          </a:xfrm>
        </p:spPr>
        <p:txBody>
          <a:bodyPr/>
          <a:lstStyle/>
          <a:p>
            <a:pPr lvl="0"/>
            <a:r>
              <a:rPr lang="en-US" sz="2400" dirty="0" err="1"/>
              <a:t>Perangkat</a:t>
            </a:r>
            <a:r>
              <a:rPr lang="en-US" sz="2400" dirty="0"/>
              <a:t> </a:t>
            </a:r>
            <a:r>
              <a:rPr lang="en-US" sz="2400" dirty="0" err="1"/>
              <a:t>ada</a:t>
            </a:r>
            <a:r>
              <a:rPr lang="en-US" sz="2400" dirty="0"/>
              <a:t> </a:t>
            </a:r>
            <a:r>
              <a:rPr lang="en-US" sz="2400" dirty="0" err="1"/>
              <a:t>kuncinya</a:t>
            </a:r>
            <a:r>
              <a:rPr lang="en-US" sz="2400" dirty="0"/>
              <a:t>, cabinet </a:t>
            </a:r>
            <a:r>
              <a:rPr lang="en-US" sz="2400" dirty="0" err="1"/>
              <a:t>bisa</a:t>
            </a:r>
            <a:r>
              <a:rPr lang="en-US" sz="2400" dirty="0"/>
              <a:t> </a:t>
            </a:r>
            <a:r>
              <a:rPr lang="en-US" sz="2400" dirty="0" err="1"/>
              <a:t>dikunci</a:t>
            </a:r>
            <a:endParaRPr lang="id-ID" sz="2400" dirty="0"/>
          </a:p>
          <a:p>
            <a:pPr lvl="0"/>
            <a:r>
              <a:rPr lang="en-US" sz="2400" dirty="0" err="1"/>
              <a:t>Lokasi</a:t>
            </a:r>
            <a:r>
              <a:rPr lang="en-US" sz="2400" dirty="0"/>
              <a:t>: </a:t>
            </a:r>
            <a:r>
              <a:rPr lang="en-US" sz="2400" dirty="0" err="1"/>
              <a:t>cara</a:t>
            </a:r>
            <a:r>
              <a:rPr lang="en-US" sz="2400" dirty="0"/>
              <a:t> </a:t>
            </a:r>
            <a:r>
              <a:rPr lang="en-US" sz="2400" dirty="0" err="1"/>
              <a:t>akses</a:t>
            </a:r>
            <a:r>
              <a:rPr lang="en-US" sz="2400" dirty="0"/>
              <a:t> </a:t>
            </a:r>
            <a:r>
              <a:rPr lang="en-US" sz="2400" dirty="0" err="1"/>
              <a:t>ke</a:t>
            </a:r>
            <a:r>
              <a:rPr lang="en-US" sz="2400" dirty="0"/>
              <a:t> </a:t>
            </a:r>
            <a:r>
              <a:rPr lang="en-US" sz="2400" dirty="0" err="1"/>
              <a:t>lokasi</a:t>
            </a:r>
            <a:r>
              <a:rPr lang="en-US" sz="2400" dirty="0"/>
              <a:t>, </a:t>
            </a:r>
            <a:r>
              <a:rPr lang="en-US" sz="2400" dirty="0" err="1"/>
              <a:t>dan</a:t>
            </a:r>
            <a:r>
              <a:rPr lang="en-US" sz="2400" dirty="0"/>
              <a:t> </a:t>
            </a:r>
            <a:r>
              <a:rPr lang="en-US" sz="2400" dirty="0" err="1"/>
              <a:t>rambu-rambu</a:t>
            </a:r>
            <a:r>
              <a:rPr lang="en-US" sz="2400" dirty="0"/>
              <a:t> yang </a:t>
            </a:r>
            <a:r>
              <a:rPr lang="en-US" sz="2400" dirty="0" err="1"/>
              <a:t>perlu</a:t>
            </a:r>
            <a:r>
              <a:rPr lang="en-US" sz="2400" dirty="0"/>
              <a:t> </a:t>
            </a:r>
            <a:r>
              <a:rPr lang="en-US" sz="2400" dirty="0" err="1"/>
              <a:t>diketahui</a:t>
            </a:r>
            <a:endParaRPr lang="id-ID" sz="2400" dirty="0"/>
          </a:p>
          <a:p>
            <a:pPr lvl="0"/>
            <a:r>
              <a:rPr lang="en-US" sz="2400" dirty="0"/>
              <a:t>Control </a:t>
            </a:r>
            <a:r>
              <a:rPr lang="en-US" sz="2400" dirty="0" err="1"/>
              <a:t>gedung</a:t>
            </a:r>
            <a:r>
              <a:rPr lang="en-US" sz="2400" dirty="0"/>
              <a:t>: temperature/</a:t>
            </a:r>
            <a:r>
              <a:rPr lang="en-US" sz="2400" dirty="0" err="1"/>
              <a:t>kelembaban</a:t>
            </a:r>
            <a:r>
              <a:rPr lang="en-US" sz="2400" dirty="0"/>
              <a:t>, HVAC (Heating, Ventilating and Air Conditioning)</a:t>
            </a:r>
            <a:endParaRPr lang="id-ID" sz="2400" dirty="0"/>
          </a:p>
          <a:p>
            <a:endParaRPr lang="id-ID" dirty="0"/>
          </a:p>
        </p:txBody>
      </p:sp>
    </p:spTree>
    <p:extLst>
      <p:ext uri="{BB962C8B-B14F-4D97-AF65-F5344CB8AC3E}">
        <p14:creationId xmlns:p14="http://schemas.microsoft.com/office/powerpoint/2010/main" val="3020652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Judul 3">
            <a:extLst>
              <a:ext uri="{FF2B5EF4-FFF2-40B4-BE49-F238E27FC236}">
                <a16:creationId xmlns:a16="http://schemas.microsoft.com/office/drawing/2014/main" id="{3813C0A5-5452-4B14-A55A-017DFCA89FD3}"/>
              </a:ext>
            </a:extLst>
          </p:cNvPr>
          <p:cNvSpPr>
            <a:spLocks noGrp="1"/>
          </p:cNvSpPr>
          <p:nvPr>
            <p:ph type="title"/>
          </p:nvPr>
        </p:nvSpPr>
        <p:spPr>
          <a:xfrm>
            <a:off x="1066800" y="642594"/>
            <a:ext cx="10058400" cy="857960"/>
          </a:xfrm>
        </p:spPr>
        <p:txBody>
          <a:bodyPr/>
          <a:lstStyle/>
          <a:p>
            <a:r>
              <a:rPr lang="en-US" b="1" dirty="0"/>
              <a:t>Hot and Cold Aisles</a:t>
            </a:r>
            <a:endParaRPr lang="id-ID" b="1" dirty="0"/>
          </a:p>
        </p:txBody>
      </p:sp>
      <p:sp>
        <p:nvSpPr>
          <p:cNvPr id="6" name="Tampungan Konten 5">
            <a:extLst>
              <a:ext uri="{FF2B5EF4-FFF2-40B4-BE49-F238E27FC236}">
                <a16:creationId xmlns:a16="http://schemas.microsoft.com/office/drawing/2014/main" id="{A5DBE9A7-3E1D-4ED0-854D-0A381E1E2E53}"/>
              </a:ext>
            </a:extLst>
          </p:cNvPr>
          <p:cNvSpPr>
            <a:spLocks noGrp="1"/>
          </p:cNvSpPr>
          <p:nvPr>
            <p:ph sz="half" idx="2"/>
          </p:nvPr>
        </p:nvSpPr>
        <p:spPr>
          <a:xfrm>
            <a:off x="6096000" y="1500554"/>
            <a:ext cx="5029200" cy="4714852"/>
          </a:xfrm>
        </p:spPr>
        <p:txBody>
          <a:bodyPr>
            <a:normAutofit/>
          </a:bodyPr>
          <a:lstStyle/>
          <a:p>
            <a:pPr marL="0" indent="0">
              <a:buNone/>
            </a:pPr>
            <a:r>
              <a:rPr lang="en-US" dirty="0" err="1"/>
              <a:t>Pengaturan</a:t>
            </a:r>
            <a:r>
              <a:rPr lang="en-US" dirty="0"/>
              <a:t> </a:t>
            </a:r>
            <a:r>
              <a:rPr lang="en-US" dirty="0" err="1"/>
              <a:t>aliran</a:t>
            </a:r>
            <a:r>
              <a:rPr lang="en-US" dirty="0"/>
              <a:t> </a:t>
            </a:r>
            <a:r>
              <a:rPr lang="en-US" dirty="0" err="1"/>
              <a:t>udara</a:t>
            </a:r>
            <a:r>
              <a:rPr lang="en-US" dirty="0"/>
              <a:t> </a:t>
            </a:r>
            <a:r>
              <a:rPr lang="en-US" dirty="0" err="1"/>
              <a:t>dalam</a:t>
            </a:r>
            <a:r>
              <a:rPr lang="en-US" dirty="0"/>
              <a:t> </a:t>
            </a:r>
            <a:r>
              <a:rPr lang="en-US" dirty="0" err="1"/>
              <a:t>suatu</a:t>
            </a:r>
            <a:r>
              <a:rPr lang="en-US" dirty="0"/>
              <a:t> datacenter </a:t>
            </a:r>
            <a:r>
              <a:rPr lang="en-US" dirty="0" err="1"/>
              <a:t>serta</a:t>
            </a:r>
            <a:r>
              <a:rPr lang="en-US" dirty="0"/>
              <a:t> </a:t>
            </a:r>
            <a:r>
              <a:rPr lang="en-US" dirty="0" err="1"/>
              <a:t>pengaturan</a:t>
            </a:r>
            <a:r>
              <a:rPr lang="en-US" dirty="0"/>
              <a:t> </a:t>
            </a:r>
            <a:r>
              <a:rPr lang="en-US" dirty="0" err="1"/>
              <a:t>suhu</a:t>
            </a:r>
            <a:r>
              <a:rPr lang="en-US" dirty="0"/>
              <a:t> </a:t>
            </a:r>
            <a:r>
              <a:rPr lang="en-US" dirty="0" err="1"/>
              <a:t>ruangannya</a:t>
            </a:r>
            <a:r>
              <a:rPr lang="en-US" dirty="0"/>
              <a:t>. </a:t>
            </a:r>
            <a:r>
              <a:rPr lang="en-US" dirty="0" err="1"/>
              <a:t>Merupakan</a:t>
            </a:r>
            <a:r>
              <a:rPr lang="en-US" dirty="0"/>
              <a:t> environment control </a:t>
            </a:r>
            <a:r>
              <a:rPr lang="en-US" dirty="0" err="1"/>
              <a:t>untuk</a:t>
            </a:r>
            <a:r>
              <a:rPr lang="en-US" dirty="0"/>
              <a:t> :</a:t>
            </a:r>
          </a:p>
          <a:p>
            <a:pPr>
              <a:buFontTx/>
              <a:buChar char="-"/>
            </a:pPr>
            <a:r>
              <a:rPr lang="en-US" dirty="0" err="1"/>
              <a:t>Optimasi</a:t>
            </a:r>
            <a:r>
              <a:rPr lang="en-US" dirty="0"/>
              <a:t> </a:t>
            </a:r>
            <a:r>
              <a:rPr lang="en-US" dirty="0" err="1"/>
              <a:t>aliran</a:t>
            </a:r>
            <a:r>
              <a:rPr lang="en-US" dirty="0"/>
              <a:t> </a:t>
            </a:r>
            <a:r>
              <a:rPr lang="en-US" dirty="0" err="1"/>
              <a:t>udara</a:t>
            </a:r>
            <a:endParaRPr lang="en-US" dirty="0"/>
          </a:p>
          <a:p>
            <a:pPr>
              <a:buFontTx/>
              <a:buChar char="-"/>
            </a:pPr>
            <a:r>
              <a:rPr lang="en-US" dirty="0" err="1"/>
              <a:t>Menempatkan</a:t>
            </a:r>
            <a:r>
              <a:rPr lang="en-US" dirty="0"/>
              <a:t> server back-to-back</a:t>
            </a:r>
          </a:p>
          <a:p>
            <a:pPr>
              <a:buFontTx/>
              <a:buChar char="-"/>
            </a:pPr>
            <a:r>
              <a:rPr lang="en-US" dirty="0" err="1"/>
              <a:t>Terdapat</a:t>
            </a:r>
            <a:r>
              <a:rPr lang="en-US" dirty="0"/>
              <a:t> </a:t>
            </a:r>
            <a:r>
              <a:rPr lang="en-US" dirty="0" err="1"/>
              <a:t>lorong</a:t>
            </a:r>
            <a:r>
              <a:rPr lang="en-US" dirty="0"/>
              <a:t> </a:t>
            </a:r>
            <a:r>
              <a:rPr lang="en-US" dirty="0" err="1"/>
              <a:t>untuk</a:t>
            </a:r>
            <a:r>
              <a:rPr lang="en-US" dirty="0"/>
              <a:t> </a:t>
            </a:r>
            <a:r>
              <a:rPr lang="en-US" dirty="0" err="1"/>
              <a:t>mengalirkan</a:t>
            </a:r>
            <a:r>
              <a:rPr lang="en-US" dirty="0"/>
              <a:t> </a:t>
            </a:r>
            <a:r>
              <a:rPr lang="en-US" dirty="0" err="1"/>
              <a:t>udara</a:t>
            </a:r>
            <a:r>
              <a:rPr lang="en-US" dirty="0"/>
              <a:t> </a:t>
            </a:r>
            <a:r>
              <a:rPr lang="en-US" dirty="0" err="1"/>
              <a:t>dingin</a:t>
            </a:r>
            <a:r>
              <a:rPr lang="en-US" dirty="0"/>
              <a:t> </a:t>
            </a:r>
            <a:r>
              <a:rPr lang="en-US" dirty="0" err="1"/>
              <a:t>dan</a:t>
            </a:r>
            <a:r>
              <a:rPr lang="en-US" dirty="0"/>
              <a:t> </a:t>
            </a:r>
            <a:r>
              <a:rPr lang="en-US" dirty="0" err="1"/>
              <a:t>panas</a:t>
            </a:r>
            <a:endParaRPr lang="en-US" dirty="0"/>
          </a:p>
          <a:p>
            <a:pPr>
              <a:buFontTx/>
              <a:buChar char="-"/>
            </a:pPr>
            <a:r>
              <a:rPr lang="en-US" dirty="0" err="1"/>
              <a:t>Tidak</a:t>
            </a:r>
            <a:r>
              <a:rPr lang="en-US" dirty="0"/>
              <a:t> </a:t>
            </a:r>
            <a:r>
              <a:rPr lang="en-US" dirty="0" err="1"/>
              <a:t>mengizinkan</a:t>
            </a:r>
            <a:r>
              <a:rPr lang="en-US" dirty="0"/>
              <a:t> </a:t>
            </a:r>
            <a:r>
              <a:rPr lang="en-US" dirty="0" err="1"/>
              <a:t>adanya</a:t>
            </a:r>
            <a:r>
              <a:rPr lang="en-US" dirty="0"/>
              <a:t> </a:t>
            </a:r>
            <a:r>
              <a:rPr lang="en-US" dirty="0" err="1"/>
              <a:t>kontaminasi</a:t>
            </a:r>
            <a:r>
              <a:rPr lang="en-US" dirty="0"/>
              <a:t> </a:t>
            </a:r>
            <a:r>
              <a:rPr lang="en-US" dirty="0" err="1"/>
              <a:t>antara</a:t>
            </a:r>
            <a:r>
              <a:rPr lang="en-US" dirty="0"/>
              <a:t> </a:t>
            </a:r>
            <a:r>
              <a:rPr lang="en-US" dirty="0" err="1"/>
              <a:t>udara</a:t>
            </a:r>
            <a:r>
              <a:rPr lang="en-US" dirty="0"/>
              <a:t> </a:t>
            </a:r>
            <a:r>
              <a:rPr lang="en-US" dirty="0" err="1"/>
              <a:t>dingin</a:t>
            </a:r>
            <a:r>
              <a:rPr lang="en-US" dirty="0"/>
              <a:t> </a:t>
            </a:r>
            <a:r>
              <a:rPr lang="en-US" dirty="0" err="1"/>
              <a:t>dan</a:t>
            </a:r>
            <a:r>
              <a:rPr lang="en-US" dirty="0"/>
              <a:t> </a:t>
            </a:r>
            <a:r>
              <a:rPr lang="en-US" dirty="0" err="1"/>
              <a:t>udara</a:t>
            </a:r>
            <a:r>
              <a:rPr lang="en-US" dirty="0"/>
              <a:t> </a:t>
            </a:r>
            <a:r>
              <a:rPr lang="en-US" dirty="0" err="1"/>
              <a:t>panas</a:t>
            </a:r>
            <a:endParaRPr lang="en-US" dirty="0"/>
          </a:p>
          <a:p>
            <a:pPr>
              <a:buFontTx/>
              <a:buChar char="-"/>
            </a:pPr>
            <a:r>
              <a:rPr lang="en-US" dirty="0" err="1"/>
              <a:t>Terdapat</a:t>
            </a:r>
            <a:r>
              <a:rPr lang="en-US" dirty="0"/>
              <a:t> raised floor </a:t>
            </a:r>
            <a:r>
              <a:rPr lang="en-US" dirty="0" err="1"/>
              <a:t>meletakkan</a:t>
            </a:r>
            <a:r>
              <a:rPr lang="en-US" dirty="0"/>
              <a:t> </a:t>
            </a:r>
            <a:r>
              <a:rPr lang="en-US" dirty="0" err="1"/>
              <a:t>kabel</a:t>
            </a:r>
            <a:r>
              <a:rPr lang="en-US" dirty="0"/>
              <a:t> di </a:t>
            </a:r>
            <a:r>
              <a:rPr lang="en-US" dirty="0" err="1"/>
              <a:t>bawahnya</a:t>
            </a:r>
            <a:endParaRPr lang="en-US" dirty="0"/>
          </a:p>
          <a:p>
            <a:pPr>
              <a:buFontTx/>
              <a:buChar char="-"/>
            </a:pPr>
            <a:r>
              <a:rPr lang="en-US" dirty="0" err="1"/>
              <a:t>Menggunakan</a:t>
            </a:r>
            <a:r>
              <a:rPr lang="en-US" dirty="0"/>
              <a:t> </a:t>
            </a:r>
            <a:r>
              <a:rPr lang="en-US" dirty="0" err="1"/>
              <a:t>rak</a:t>
            </a:r>
            <a:r>
              <a:rPr lang="en-US" dirty="0"/>
              <a:t> </a:t>
            </a:r>
            <a:r>
              <a:rPr lang="en-US" dirty="0" err="1"/>
              <a:t>untuk</a:t>
            </a:r>
            <a:r>
              <a:rPr lang="en-US" dirty="0"/>
              <a:t> </a:t>
            </a:r>
            <a:r>
              <a:rPr lang="en-US" dirty="0" err="1"/>
              <a:t>menempatkan</a:t>
            </a:r>
            <a:r>
              <a:rPr lang="en-US" dirty="0"/>
              <a:t> </a:t>
            </a:r>
            <a:r>
              <a:rPr lang="en-US" dirty="0" err="1"/>
              <a:t>perangkat</a:t>
            </a:r>
            <a:endParaRPr lang="en-US" dirty="0"/>
          </a:p>
          <a:p>
            <a:pPr>
              <a:buFontTx/>
              <a:buChar char="-"/>
            </a:pPr>
            <a:endParaRPr lang="en-US" dirty="0"/>
          </a:p>
          <a:p>
            <a:pPr marL="0" indent="0">
              <a:buNone/>
            </a:pPr>
            <a:endParaRPr lang="en-US" dirty="0"/>
          </a:p>
          <a:p>
            <a:endParaRPr lang="id-ID" dirty="0"/>
          </a:p>
        </p:txBody>
      </p:sp>
      <p:pic>
        <p:nvPicPr>
          <p:cNvPr id="7" name="Content Placeholder 7" descr="Hot Aisle Room">
            <a:extLst>
              <a:ext uri="{FF2B5EF4-FFF2-40B4-BE49-F238E27FC236}">
                <a16:creationId xmlns:a16="http://schemas.microsoft.com/office/drawing/2014/main" id="{7ABD82F4-0B1C-4672-8324-4779EDA576B6}"/>
              </a:ext>
            </a:extLst>
          </p:cNvPr>
          <p:cNvPicPr>
            <a:picLocks/>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66800" y="2571040"/>
            <a:ext cx="4525963" cy="2917752"/>
          </a:xfrm>
          <a:prstGeom prst="rect">
            <a:avLst/>
          </a:prstGeom>
        </p:spPr>
      </p:pic>
    </p:spTree>
    <p:extLst>
      <p:ext uri="{BB962C8B-B14F-4D97-AF65-F5344CB8AC3E}">
        <p14:creationId xmlns:p14="http://schemas.microsoft.com/office/powerpoint/2010/main" val="3805053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Judul 4">
            <a:extLst>
              <a:ext uri="{FF2B5EF4-FFF2-40B4-BE49-F238E27FC236}">
                <a16:creationId xmlns:a16="http://schemas.microsoft.com/office/drawing/2014/main" id="{D41950A8-0724-4BF2-A588-3E2B5AA80381}"/>
              </a:ext>
            </a:extLst>
          </p:cNvPr>
          <p:cNvSpPr>
            <a:spLocks noGrp="1"/>
          </p:cNvSpPr>
          <p:nvPr>
            <p:ph type="title"/>
          </p:nvPr>
        </p:nvSpPr>
        <p:spPr>
          <a:xfrm>
            <a:off x="1066800" y="642594"/>
            <a:ext cx="10058400" cy="834514"/>
          </a:xfrm>
        </p:spPr>
        <p:txBody>
          <a:bodyPr/>
          <a:lstStyle/>
          <a:p>
            <a:r>
              <a:rPr lang="en-US" b="1" dirty="0"/>
              <a:t>RFI / EMI</a:t>
            </a:r>
            <a:endParaRPr lang="id-ID" b="1" dirty="0"/>
          </a:p>
        </p:txBody>
      </p:sp>
      <p:sp>
        <p:nvSpPr>
          <p:cNvPr id="6" name="Tampungan Konten 5">
            <a:extLst>
              <a:ext uri="{FF2B5EF4-FFF2-40B4-BE49-F238E27FC236}">
                <a16:creationId xmlns:a16="http://schemas.microsoft.com/office/drawing/2014/main" id="{822C4457-3138-45B7-8CCE-70BBEFBACBA4}"/>
              </a:ext>
            </a:extLst>
          </p:cNvPr>
          <p:cNvSpPr>
            <a:spLocks noGrp="1"/>
          </p:cNvSpPr>
          <p:nvPr>
            <p:ph idx="1"/>
          </p:nvPr>
        </p:nvSpPr>
        <p:spPr>
          <a:xfrm>
            <a:off x="1066800" y="1477108"/>
            <a:ext cx="10058400" cy="4557932"/>
          </a:xfrm>
        </p:spPr>
        <p:txBody>
          <a:bodyPr/>
          <a:lstStyle/>
          <a:p>
            <a:endParaRPr lang="id-ID" dirty="0"/>
          </a:p>
          <a:p>
            <a:r>
              <a:rPr lang="en-US" dirty="0"/>
              <a:t>Radio Frequency Interference (RFI) : </a:t>
            </a:r>
            <a:r>
              <a:rPr lang="en-US" dirty="0" err="1"/>
              <a:t>Kebisingan</a:t>
            </a:r>
            <a:r>
              <a:rPr lang="en-US" dirty="0"/>
              <a:t> yang </a:t>
            </a:r>
            <a:r>
              <a:rPr lang="en-US" dirty="0" err="1"/>
              <a:t>disebabkan</a:t>
            </a:r>
            <a:r>
              <a:rPr lang="en-US" dirty="0"/>
              <a:t> </a:t>
            </a:r>
            <a:r>
              <a:rPr lang="en-US" dirty="0" err="1"/>
              <a:t>oleh</a:t>
            </a:r>
            <a:r>
              <a:rPr lang="en-US" dirty="0"/>
              <a:t> </a:t>
            </a:r>
            <a:r>
              <a:rPr lang="en-US" dirty="0" err="1"/>
              <a:t>peralatan</a:t>
            </a:r>
            <a:r>
              <a:rPr lang="en-US" dirty="0"/>
              <a:t> </a:t>
            </a:r>
            <a:r>
              <a:rPr lang="en-US" dirty="0" err="1"/>
              <a:t>elektronik</a:t>
            </a:r>
            <a:r>
              <a:rPr lang="en-US" dirty="0"/>
              <a:t> yang </a:t>
            </a:r>
            <a:r>
              <a:rPr lang="en-US" dirty="0" err="1"/>
              <a:t>dapat</a:t>
            </a:r>
            <a:r>
              <a:rPr lang="en-US" dirty="0"/>
              <a:t> </a:t>
            </a:r>
            <a:r>
              <a:rPr lang="en-US" dirty="0" err="1"/>
              <a:t>mengganggu</a:t>
            </a:r>
            <a:r>
              <a:rPr lang="en-US" dirty="0"/>
              <a:t> </a:t>
            </a:r>
            <a:r>
              <a:rPr lang="en-US" dirty="0" err="1"/>
              <a:t>transmisi</a:t>
            </a:r>
            <a:r>
              <a:rPr lang="en-US" dirty="0"/>
              <a:t> </a:t>
            </a:r>
            <a:r>
              <a:rPr lang="en-US" dirty="0" err="1"/>
              <a:t>sinyal</a:t>
            </a:r>
            <a:r>
              <a:rPr lang="en-US" dirty="0"/>
              <a:t> </a:t>
            </a:r>
            <a:r>
              <a:rPr lang="en-US" dirty="0" err="1"/>
              <a:t>serta</a:t>
            </a:r>
            <a:r>
              <a:rPr lang="en-US" dirty="0"/>
              <a:t> </a:t>
            </a:r>
            <a:r>
              <a:rPr lang="en-US" dirty="0" err="1"/>
              <a:t>kesalahan</a:t>
            </a:r>
            <a:r>
              <a:rPr lang="en-US" dirty="0"/>
              <a:t> data </a:t>
            </a:r>
            <a:r>
              <a:rPr lang="en-US" dirty="0" err="1"/>
              <a:t>dalam</a:t>
            </a:r>
            <a:r>
              <a:rPr lang="en-US" dirty="0"/>
              <a:t> </a:t>
            </a:r>
            <a:r>
              <a:rPr lang="en-US" dirty="0" err="1"/>
              <a:t>komunikasi</a:t>
            </a:r>
            <a:r>
              <a:rPr lang="en-US" dirty="0"/>
              <a:t> wireless. </a:t>
            </a:r>
            <a:r>
              <a:rPr lang="en-US" dirty="0" err="1"/>
              <a:t>Sumber</a:t>
            </a:r>
            <a:r>
              <a:rPr lang="en-US" dirty="0"/>
              <a:t> </a:t>
            </a:r>
            <a:r>
              <a:rPr lang="en-US" dirty="0" err="1"/>
              <a:t>kebisingan</a:t>
            </a:r>
            <a:r>
              <a:rPr lang="en-US" dirty="0"/>
              <a:t> :</a:t>
            </a:r>
          </a:p>
          <a:p>
            <a:pPr marL="504825" indent="-263525">
              <a:buFontTx/>
              <a:buChar char="-"/>
            </a:pPr>
            <a:r>
              <a:rPr lang="en-US" dirty="0"/>
              <a:t>Kabel power, generator, AC </a:t>
            </a:r>
            <a:r>
              <a:rPr lang="en-US" dirty="0" err="1"/>
              <a:t>dan</a:t>
            </a:r>
            <a:r>
              <a:rPr lang="en-US" dirty="0"/>
              <a:t> lain-lain</a:t>
            </a:r>
          </a:p>
          <a:p>
            <a:pPr marL="504825" indent="-263525">
              <a:buFontTx/>
              <a:buChar char="-"/>
            </a:pPr>
            <a:r>
              <a:rPr lang="en-US" dirty="0" err="1"/>
              <a:t>Perangkat</a:t>
            </a:r>
            <a:r>
              <a:rPr lang="en-US" dirty="0"/>
              <a:t> </a:t>
            </a:r>
            <a:r>
              <a:rPr lang="en-US" dirty="0" err="1"/>
              <a:t>komputer</a:t>
            </a:r>
            <a:r>
              <a:rPr lang="en-US" dirty="0"/>
              <a:t> (multiple access points, Bluetooth, </a:t>
            </a:r>
            <a:r>
              <a:rPr lang="en-US" dirty="0" err="1"/>
              <a:t>dan</a:t>
            </a:r>
            <a:r>
              <a:rPr lang="en-US" dirty="0"/>
              <a:t> lain-lain)</a:t>
            </a:r>
          </a:p>
          <a:p>
            <a:endParaRPr lang="id-ID" dirty="0"/>
          </a:p>
          <a:p>
            <a:r>
              <a:rPr lang="en-US" dirty="0" err="1"/>
              <a:t>ElectroMagnetic</a:t>
            </a:r>
            <a:r>
              <a:rPr lang="en-US" dirty="0"/>
              <a:t> Interference (EMI) : </a:t>
            </a:r>
            <a:r>
              <a:rPr lang="en-US" dirty="0" err="1"/>
              <a:t>Suara</a:t>
            </a:r>
            <a:r>
              <a:rPr lang="en-US" dirty="0"/>
              <a:t> </a:t>
            </a:r>
            <a:r>
              <a:rPr lang="en-US" dirty="0" err="1"/>
              <a:t>perangkat</a:t>
            </a:r>
            <a:r>
              <a:rPr lang="en-US" dirty="0"/>
              <a:t> </a:t>
            </a:r>
            <a:r>
              <a:rPr lang="en-US" dirty="0" err="1"/>
              <a:t>elektronik</a:t>
            </a:r>
            <a:r>
              <a:rPr lang="en-US" dirty="0"/>
              <a:t> yang </a:t>
            </a:r>
            <a:r>
              <a:rPr lang="en-US" dirty="0" err="1"/>
              <a:t>menggangu</a:t>
            </a:r>
            <a:r>
              <a:rPr lang="en-US" dirty="0"/>
              <a:t> </a:t>
            </a:r>
            <a:r>
              <a:rPr lang="en-US" dirty="0" err="1"/>
              <a:t>perangkat</a:t>
            </a:r>
            <a:r>
              <a:rPr lang="en-US" dirty="0"/>
              <a:t> </a:t>
            </a:r>
            <a:r>
              <a:rPr lang="en-US" dirty="0" err="1"/>
              <a:t>elektronik</a:t>
            </a:r>
            <a:r>
              <a:rPr lang="en-US" dirty="0"/>
              <a:t> </a:t>
            </a:r>
            <a:r>
              <a:rPr lang="en-US" dirty="0" err="1"/>
              <a:t>lainnya</a:t>
            </a:r>
            <a:r>
              <a:rPr lang="en-US" dirty="0"/>
              <a:t>. </a:t>
            </a:r>
            <a:r>
              <a:rPr lang="en-US" dirty="0" err="1"/>
              <a:t>Jika</a:t>
            </a:r>
            <a:r>
              <a:rPr lang="en-US" dirty="0"/>
              <a:t> </a:t>
            </a:r>
            <a:r>
              <a:rPr lang="en-US" dirty="0" err="1"/>
              <a:t>masalah</a:t>
            </a:r>
            <a:r>
              <a:rPr lang="en-US" dirty="0"/>
              <a:t> </a:t>
            </a:r>
            <a:r>
              <a:rPr lang="en-US" dirty="0" err="1"/>
              <a:t>tidak</a:t>
            </a:r>
            <a:r>
              <a:rPr lang="en-US" dirty="0"/>
              <a:t> </a:t>
            </a:r>
            <a:r>
              <a:rPr lang="en-US" dirty="0" err="1"/>
              <a:t>dapat</a:t>
            </a:r>
            <a:r>
              <a:rPr lang="en-US" dirty="0"/>
              <a:t> </a:t>
            </a:r>
            <a:r>
              <a:rPr lang="en-US" dirty="0" err="1"/>
              <a:t>diidentifikasi</a:t>
            </a:r>
            <a:r>
              <a:rPr lang="en-US" dirty="0"/>
              <a:t> </a:t>
            </a:r>
            <a:r>
              <a:rPr lang="en-US" dirty="0" err="1"/>
              <a:t>dan</a:t>
            </a:r>
            <a:r>
              <a:rPr lang="en-US" dirty="0"/>
              <a:t> </a:t>
            </a:r>
            <a:r>
              <a:rPr lang="en-US" dirty="0" err="1"/>
              <a:t>direlokasikan</a:t>
            </a:r>
            <a:r>
              <a:rPr lang="en-US" dirty="0"/>
              <a:t>, </a:t>
            </a:r>
            <a:r>
              <a:rPr lang="en-US" dirty="0" err="1"/>
              <a:t>maka</a:t>
            </a:r>
            <a:r>
              <a:rPr lang="en-US" dirty="0"/>
              <a:t> </a:t>
            </a:r>
            <a:r>
              <a:rPr lang="en-US" dirty="0" err="1"/>
              <a:t>disarankan</a:t>
            </a:r>
            <a:r>
              <a:rPr lang="en-US" dirty="0"/>
              <a:t> </a:t>
            </a:r>
            <a:r>
              <a:rPr lang="en-US" dirty="0" err="1"/>
              <a:t>untuk</a:t>
            </a:r>
            <a:r>
              <a:rPr lang="en-US" dirty="0"/>
              <a:t> </a:t>
            </a:r>
            <a:r>
              <a:rPr lang="en-US" dirty="0" err="1"/>
              <a:t>memasang</a:t>
            </a:r>
            <a:r>
              <a:rPr lang="en-US" dirty="0"/>
              <a:t> </a:t>
            </a:r>
            <a:r>
              <a:rPr lang="en-US" dirty="0" err="1"/>
              <a:t>semacam</a:t>
            </a:r>
            <a:r>
              <a:rPr lang="en-US" dirty="0"/>
              <a:t> shielding. </a:t>
            </a:r>
            <a:r>
              <a:rPr lang="en-US" dirty="0" err="1"/>
              <a:t>Gunakan</a:t>
            </a:r>
            <a:r>
              <a:rPr lang="en-US" dirty="0"/>
              <a:t> </a:t>
            </a:r>
            <a:r>
              <a:rPr lang="en-US" dirty="0" err="1"/>
              <a:t>kabel</a:t>
            </a:r>
            <a:r>
              <a:rPr lang="en-US" dirty="0"/>
              <a:t> </a:t>
            </a:r>
            <a:r>
              <a:rPr lang="en-US" dirty="0" err="1"/>
              <a:t>tembaga</a:t>
            </a:r>
            <a:r>
              <a:rPr lang="en-US" dirty="0"/>
              <a:t> </a:t>
            </a:r>
            <a:r>
              <a:rPr lang="en-US" dirty="0" err="1"/>
              <a:t>atau</a:t>
            </a:r>
            <a:r>
              <a:rPr lang="en-US" dirty="0"/>
              <a:t> fiber optic </a:t>
            </a:r>
            <a:r>
              <a:rPr lang="en-US" dirty="0" err="1"/>
              <a:t>untuk</a:t>
            </a:r>
            <a:r>
              <a:rPr lang="en-US" dirty="0"/>
              <a:t> </a:t>
            </a:r>
            <a:r>
              <a:rPr lang="en-US" dirty="0" err="1"/>
              <a:t>daerah</a:t>
            </a:r>
            <a:r>
              <a:rPr lang="en-US" dirty="0"/>
              <a:t> yang </a:t>
            </a:r>
            <a:r>
              <a:rPr lang="en-US" dirty="0" err="1"/>
              <a:t>memiliki</a:t>
            </a:r>
            <a:r>
              <a:rPr lang="en-US" dirty="0"/>
              <a:t> </a:t>
            </a:r>
            <a:r>
              <a:rPr lang="en-US" dirty="0" err="1"/>
              <a:t>dampak</a:t>
            </a:r>
            <a:r>
              <a:rPr lang="en-US" dirty="0"/>
              <a:t> </a:t>
            </a:r>
            <a:r>
              <a:rPr lang="en-US" dirty="0" err="1"/>
              <a:t>terburuk</a:t>
            </a:r>
            <a:endParaRPr lang="en-US" dirty="0"/>
          </a:p>
          <a:p>
            <a:pPr marL="0" indent="0">
              <a:buNone/>
            </a:pPr>
            <a:endParaRPr lang="id-ID" dirty="0"/>
          </a:p>
        </p:txBody>
      </p:sp>
    </p:spTree>
    <p:extLst>
      <p:ext uri="{BB962C8B-B14F-4D97-AF65-F5344CB8AC3E}">
        <p14:creationId xmlns:p14="http://schemas.microsoft.com/office/powerpoint/2010/main" val="2920537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F775FE6-9D0C-4B70-AE3E-D2AF91635B9F}"/>
              </a:ext>
            </a:extLst>
          </p:cNvPr>
          <p:cNvSpPr>
            <a:spLocks noGrp="1"/>
          </p:cNvSpPr>
          <p:nvPr>
            <p:ph type="title"/>
          </p:nvPr>
        </p:nvSpPr>
        <p:spPr>
          <a:xfrm>
            <a:off x="1066800" y="822960"/>
            <a:ext cx="10058400" cy="951744"/>
          </a:xfrm>
        </p:spPr>
        <p:txBody>
          <a:bodyPr>
            <a:normAutofit fontScale="90000"/>
          </a:bodyPr>
          <a:lstStyle/>
          <a:p>
            <a:r>
              <a:rPr lang="id-ID" b="1" dirty="0"/>
              <a:t>Fire Prevention / pencegahan kebakaran</a:t>
            </a:r>
            <a:br>
              <a:rPr lang="id-ID" b="1" dirty="0"/>
            </a:br>
            <a:endParaRPr lang="id-ID" b="1" dirty="0"/>
          </a:p>
        </p:txBody>
      </p:sp>
      <p:sp>
        <p:nvSpPr>
          <p:cNvPr id="3" name="Tampungan Konten 2">
            <a:extLst>
              <a:ext uri="{FF2B5EF4-FFF2-40B4-BE49-F238E27FC236}">
                <a16:creationId xmlns:a16="http://schemas.microsoft.com/office/drawing/2014/main" id="{2DBE15B7-023D-4584-9A35-EA35D3394335}"/>
              </a:ext>
            </a:extLst>
          </p:cNvPr>
          <p:cNvSpPr>
            <a:spLocks noGrp="1"/>
          </p:cNvSpPr>
          <p:nvPr>
            <p:ph idx="1"/>
          </p:nvPr>
        </p:nvSpPr>
        <p:spPr>
          <a:xfrm>
            <a:off x="717452" y="2011680"/>
            <a:ext cx="10874326" cy="4023360"/>
          </a:xfrm>
        </p:spPr>
        <p:txBody>
          <a:bodyPr>
            <a:normAutofit fontScale="85000" lnSpcReduction="10000"/>
          </a:bodyPr>
          <a:lstStyle/>
          <a:p>
            <a:pPr lvl="0"/>
            <a:r>
              <a:rPr lang="id-ID" dirty="0"/>
              <a:t>Pencegahan </a:t>
            </a:r>
          </a:p>
          <a:p>
            <a:pPr marL="0" indent="0">
              <a:buNone/>
            </a:pPr>
            <a:r>
              <a:rPr lang="id-ID" dirty="0"/>
              <a:t>	Api bisa menjadi bencana bagi bisnis, belum lagi bahaya yang ditimbulkannya kepada orang-orang. Berikut cara pencegahannya:</a:t>
            </a:r>
          </a:p>
          <a:p>
            <a:pPr lvl="0"/>
            <a:r>
              <a:rPr lang="id-ID" dirty="0"/>
              <a:t>Pemeriksaan rutin</a:t>
            </a:r>
          </a:p>
          <a:p>
            <a:pPr marL="0" indent="0">
              <a:buNone/>
            </a:pPr>
            <a:r>
              <a:rPr lang="id-ID" dirty="0"/>
              <a:t>Sebagian besar negara mengharuskan perusahaan untuk melakukan pemeriksaan kebakaran setiap tahun, di mana inspektur akan memberi tahu tentang risiko dan memeriksa prosedur dan peralatan keselamatan</a:t>
            </a:r>
          </a:p>
          <a:p>
            <a:pPr marL="0" indent="0">
              <a:buNone/>
            </a:pPr>
            <a:endParaRPr lang="id-ID" dirty="0"/>
          </a:p>
          <a:p>
            <a:pPr lvl="0"/>
            <a:r>
              <a:rPr lang="id-ID" dirty="0"/>
              <a:t>Mengontrol sumber pengapian dan bahan yang mudah terbakar</a:t>
            </a:r>
          </a:p>
          <a:p>
            <a:pPr marL="0" indent="0">
              <a:buNone/>
            </a:pPr>
            <a:r>
              <a:rPr lang="id-ID" dirty="0"/>
              <a:t>Bahan yang mudah terbakar harus dijauhkan dari sumber api. Ruang kantor harus dijaga dari bahan yang mudah terbakar, seperti kotak atau </a:t>
            </a:r>
            <a:r>
              <a:rPr lang="id-ID" dirty="0" err="1"/>
              <a:t>polystyrene</a:t>
            </a:r>
            <a:r>
              <a:rPr lang="id-ID" dirty="0"/>
              <a:t>, dan sumber api (dilarang merokok!).</a:t>
            </a:r>
          </a:p>
          <a:p>
            <a:pPr marL="0" indent="0">
              <a:buNone/>
            </a:pPr>
            <a:endParaRPr lang="id-ID" dirty="0"/>
          </a:p>
          <a:p>
            <a:pPr lvl="0"/>
            <a:r>
              <a:rPr lang="id-ID" dirty="0" err="1"/>
              <a:t>Fire</a:t>
            </a:r>
            <a:r>
              <a:rPr lang="id-ID" dirty="0"/>
              <a:t> </a:t>
            </a:r>
            <a:r>
              <a:rPr lang="id-ID" dirty="0" err="1"/>
              <a:t>door</a:t>
            </a:r>
            <a:endParaRPr lang="id-ID" dirty="0"/>
          </a:p>
          <a:p>
            <a:pPr marL="0" indent="0">
              <a:buNone/>
            </a:pPr>
            <a:r>
              <a:rPr lang="id-ID" dirty="0"/>
              <a:t>Setidaknya setiap bangunan harus memiliki pintu keluar api yang ditandai dengan baik dan prosedur evakuasi darurat yang diuji dan </a:t>
            </a:r>
            <a:r>
              <a:rPr lang="id-ID" dirty="0" err="1"/>
              <a:t>dipraktekkan</a:t>
            </a:r>
            <a:r>
              <a:rPr lang="id-ID" dirty="0"/>
              <a:t> secara teratur.</a:t>
            </a:r>
          </a:p>
          <a:p>
            <a:endParaRPr lang="id-ID" b="1" dirty="0"/>
          </a:p>
        </p:txBody>
      </p:sp>
    </p:spTree>
    <p:extLst>
      <p:ext uri="{BB962C8B-B14F-4D97-AF65-F5344CB8AC3E}">
        <p14:creationId xmlns:p14="http://schemas.microsoft.com/office/powerpoint/2010/main" val="713384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25F0C52-BB7F-426A-8ED9-032F70E07465}"/>
              </a:ext>
            </a:extLst>
          </p:cNvPr>
          <p:cNvSpPr>
            <a:spLocks noGrp="1"/>
          </p:cNvSpPr>
          <p:nvPr>
            <p:ph type="title"/>
          </p:nvPr>
        </p:nvSpPr>
        <p:spPr>
          <a:xfrm>
            <a:off x="1066800" y="822960"/>
            <a:ext cx="10058400" cy="693837"/>
          </a:xfrm>
        </p:spPr>
        <p:txBody>
          <a:bodyPr>
            <a:normAutofit fontScale="90000"/>
          </a:bodyPr>
          <a:lstStyle/>
          <a:p>
            <a:r>
              <a:rPr lang="id-ID" b="1" dirty="0"/>
              <a:t>Fire detection</a:t>
            </a:r>
            <a:br>
              <a:rPr lang="id-ID" b="1" dirty="0"/>
            </a:br>
            <a:endParaRPr lang="id-ID" b="1" dirty="0"/>
          </a:p>
        </p:txBody>
      </p:sp>
      <p:sp>
        <p:nvSpPr>
          <p:cNvPr id="3" name="Tampungan Konten 2">
            <a:extLst>
              <a:ext uri="{FF2B5EF4-FFF2-40B4-BE49-F238E27FC236}">
                <a16:creationId xmlns:a16="http://schemas.microsoft.com/office/drawing/2014/main" id="{31EE3EEF-B82D-4963-AA98-515A1909BDBC}"/>
              </a:ext>
            </a:extLst>
          </p:cNvPr>
          <p:cNvSpPr>
            <a:spLocks noGrp="1"/>
          </p:cNvSpPr>
          <p:nvPr>
            <p:ph idx="1"/>
          </p:nvPr>
        </p:nvSpPr>
        <p:spPr>
          <a:xfrm>
            <a:off x="1066800" y="1758462"/>
            <a:ext cx="10058400" cy="4276578"/>
          </a:xfrm>
        </p:spPr>
        <p:txBody>
          <a:bodyPr/>
          <a:lstStyle/>
          <a:p>
            <a:pPr marL="0" indent="0">
              <a:buNone/>
            </a:pPr>
            <a:r>
              <a:rPr lang="id-ID" dirty="0"/>
              <a:t>	Bangunan juga perlu dilengkapi dengan sistem deteksi asap atau kebakaran otomatis, serta alarm yang dapat dioperasikan secara manual. Ada beberapa jenis detektor:</a:t>
            </a:r>
          </a:p>
          <a:p>
            <a:pPr lvl="0"/>
            <a:r>
              <a:rPr lang="id-ID" dirty="0"/>
              <a:t>Detektor asap </a:t>
            </a:r>
            <a:r>
              <a:rPr lang="id-ID" dirty="0" err="1"/>
              <a:t>fotolistrik</a:t>
            </a:r>
            <a:endParaRPr lang="id-ID" dirty="0"/>
          </a:p>
          <a:p>
            <a:pPr lvl="0"/>
            <a:r>
              <a:rPr lang="id-ID" dirty="0" err="1"/>
              <a:t>Detector</a:t>
            </a:r>
            <a:r>
              <a:rPr lang="id-ID" dirty="0"/>
              <a:t> asap ionisasi</a:t>
            </a:r>
          </a:p>
          <a:p>
            <a:pPr lvl="0"/>
            <a:r>
              <a:rPr lang="id-ID" dirty="0"/>
              <a:t>Detektor panas</a:t>
            </a:r>
          </a:p>
          <a:p>
            <a:pPr lvl="0"/>
            <a:r>
              <a:rPr lang="id-ID" dirty="0"/>
              <a:t>Detektor api</a:t>
            </a:r>
          </a:p>
          <a:p>
            <a:pPr marL="0" indent="0">
              <a:buNone/>
            </a:pPr>
            <a:endParaRPr lang="id-ID" dirty="0"/>
          </a:p>
        </p:txBody>
      </p:sp>
    </p:spTree>
    <p:extLst>
      <p:ext uri="{BB962C8B-B14F-4D97-AF65-F5344CB8AC3E}">
        <p14:creationId xmlns:p14="http://schemas.microsoft.com/office/powerpoint/2010/main" val="2261141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C46C117-0252-49AA-A823-08EEF8FA7C45}"/>
              </a:ext>
            </a:extLst>
          </p:cNvPr>
          <p:cNvSpPr>
            <a:spLocks noGrp="1"/>
          </p:cNvSpPr>
          <p:nvPr>
            <p:ph type="title"/>
          </p:nvPr>
        </p:nvSpPr>
        <p:spPr/>
        <p:txBody>
          <a:bodyPr>
            <a:normAutofit/>
          </a:bodyPr>
          <a:lstStyle/>
          <a:p>
            <a:pPr lvl="0"/>
            <a:r>
              <a:rPr lang="id-ID" b="1" dirty="0"/>
              <a:t>Emergency procedure</a:t>
            </a:r>
          </a:p>
        </p:txBody>
      </p:sp>
      <p:sp>
        <p:nvSpPr>
          <p:cNvPr id="3" name="Tampungan Konten 2">
            <a:extLst>
              <a:ext uri="{FF2B5EF4-FFF2-40B4-BE49-F238E27FC236}">
                <a16:creationId xmlns:a16="http://schemas.microsoft.com/office/drawing/2014/main" id="{BB78943B-07A7-40BC-9541-1FD54A450E39}"/>
              </a:ext>
            </a:extLst>
          </p:cNvPr>
          <p:cNvSpPr>
            <a:spLocks noGrp="1"/>
          </p:cNvSpPr>
          <p:nvPr>
            <p:ph idx="1"/>
          </p:nvPr>
        </p:nvSpPr>
        <p:spPr>
          <a:xfrm>
            <a:off x="759655" y="2103119"/>
            <a:ext cx="10550770" cy="3988192"/>
          </a:xfrm>
        </p:spPr>
        <p:txBody>
          <a:bodyPr>
            <a:normAutofit fontScale="92500" lnSpcReduction="10000"/>
          </a:bodyPr>
          <a:lstStyle/>
          <a:p>
            <a:pPr lvl="0"/>
            <a:r>
              <a:rPr lang="id-ID" dirty="0" err="1"/>
              <a:t>Emergency</a:t>
            </a:r>
            <a:r>
              <a:rPr lang="id-ID" dirty="0"/>
              <a:t> plan</a:t>
            </a:r>
          </a:p>
          <a:p>
            <a:pPr marL="0" indent="0">
              <a:buNone/>
            </a:pPr>
            <a:r>
              <a:rPr lang="id-ID" dirty="0"/>
              <a:t>Setiap bangunan membutuhkan rencana pelarian (atau rencana evakuasi) untuk digunakan dalam keadaan darurat. Rencana itu menginstruksikan staf tentang bagaimana meninggalkan gedung dengan aman dan berkumpul di titik </a:t>
            </a:r>
            <a:r>
              <a:rPr lang="id-ID" dirty="0" err="1"/>
              <a:t>marshal</a:t>
            </a:r>
            <a:endParaRPr lang="id-ID" dirty="0"/>
          </a:p>
          <a:p>
            <a:pPr marL="0" indent="0">
              <a:buNone/>
            </a:pPr>
            <a:endParaRPr lang="id-ID" dirty="0"/>
          </a:p>
          <a:p>
            <a:pPr lvl="0"/>
            <a:r>
              <a:rPr lang="id-ID" dirty="0" err="1"/>
              <a:t>Escape</a:t>
            </a:r>
            <a:r>
              <a:rPr lang="id-ID" dirty="0"/>
              <a:t> </a:t>
            </a:r>
            <a:r>
              <a:rPr lang="id-ID" dirty="0" err="1"/>
              <a:t>routes</a:t>
            </a:r>
            <a:endParaRPr lang="id-ID" dirty="0"/>
          </a:p>
          <a:p>
            <a:pPr marL="0" indent="0">
              <a:buNone/>
            </a:pPr>
            <a:r>
              <a:rPr lang="id-ID" dirty="0"/>
              <a:t>Rute pelarian dari gedung harus jelas dan tetap tidak terhalang. Rencana tersebut juga harus menetapkan prosedur yang harus diikuti jika rute pelarian diblokir; biasanya ini akan menemukan jendela pembuka dan menutup pintu ke ruangan</a:t>
            </a:r>
          </a:p>
          <a:p>
            <a:pPr marL="0" indent="0">
              <a:buNone/>
            </a:pPr>
            <a:endParaRPr lang="id-ID" dirty="0"/>
          </a:p>
          <a:p>
            <a:pPr lvl="0"/>
            <a:r>
              <a:rPr lang="id-ID" dirty="0" err="1"/>
              <a:t>Drills</a:t>
            </a:r>
            <a:endParaRPr lang="id-ID" dirty="0"/>
          </a:p>
          <a:p>
            <a:pPr marL="0" indent="0">
              <a:buNone/>
            </a:pPr>
            <a:r>
              <a:rPr lang="id-ID" dirty="0"/>
              <a:t>Rencana pelarian harus diuji dengan melakukan latihan evakuasi secara berkala. Ini memastikan bahwa semua staf terbiasa dengan rencana dan dengan rute pelarian dan poin </a:t>
            </a:r>
            <a:r>
              <a:rPr lang="id-ID" dirty="0" err="1"/>
              <a:t>marshal</a:t>
            </a:r>
            <a:r>
              <a:rPr lang="id-ID" dirty="0"/>
              <a:t>.</a:t>
            </a:r>
          </a:p>
          <a:p>
            <a:endParaRPr lang="id-ID" dirty="0"/>
          </a:p>
        </p:txBody>
      </p:sp>
    </p:spTree>
    <p:extLst>
      <p:ext uri="{BB962C8B-B14F-4D97-AF65-F5344CB8AC3E}">
        <p14:creationId xmlns:p14="http://schemas.microsoft.com/office/powerpoint/2010/main" val="420401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Judul 3">
            <a:extLst>
              <a:ext uri="{FF2B5EF4-FFF2-40B4-BE49-F238E27FC236}">
                <a16:creationId xmlns:a16="http://schemas.microsoft.com/office/drawing/2014/main" id="{3C5E1110-9A6E-4333-A941-F400664752A3}"/>
              </a:ext>
            </a:extLst>
          </p:cNvPr>
          <p:cNvSpPr>
            <a:spLocks noGrp="1"/>
          </p:cNvSpPr>
          <p:nvPr>
            <p:ph type="title"/>
          </p:nvPr>
        </p:nvSpPr>
        <p:spPr/>
        <p:txBody>
          <a:bodyPr>
            <a:normAutofit/>
          </a:bodyPr>
          <a:lstStyle/>
          <a:p>
            <a:r>
              <a:rPr lang="id-ID" b="1" dirty="0" err="1"/>
              <a:t>Fire</a:t>
            </a:r>
            <a:r>
              <a:rPr lang="id-ID" b="1" dirty="0"/>
              <a:t> </a:t>
            </a:r>
            <a:r>
              <a:rPr lang="id-ID" b="1" dirty="0" err="1"/>
              <a:t>Suppression</a:t>
            </a:r>
            <a:endParaRPr lang="id-ID" b="1" dirty="0"/>
          </a:p>
        </p:txBody>
      </p:sp>
      <p:sp>
        <p:nvSpPr>
          <p:cNvPr id="6" name="Tampungan Konten 5">
            <a:extLst>
              <a:ext uri="{FF2B5EF4-FFF2-40B4-BE49-F238E27FC236}">
                <a16:creationId xmlns:a16="http://schemas.microsoft.com/office/drawing/2014/main" id="{21BEAFE5-9591-4A1E-8D71-83EC755F5007}"/>
              </a:ext>
            </a:extLst>
          </p:cNvPr>
          <p:cNvSpPr>
            <a:spLocks noGrp="1"/>
          </p:cNvSpPr>
          <p:nvPr>
            <p:ph sz="half" idx="2"/>
          </p:nvPr>
        </p:nvSpPr>
        <p:spPr/>
        <p:txBody>
          <a:bodyPr/>
          <a:lstStyle/>
          <a:p>
            <a:pPr marL="0" indent="0">
              <a:buNone/>
            </a:pPr>
            <a:r>
              <a:rPr lang="id-ID" dirty="0"/>
              <a:t>Segitiga Api bekerja dengan asumsi bahwa api memerlukan panas, oksigen, dan bahan bakar untuk menyala dan terbakar. Menghapus salah satu dari elemen-elemen tersebut memberikan penekanan api (dan pencegahan).</a:t>
            </a:r>
          </a:p>
          <a:p>
            <a:pPr marL="0" indent="0">
              <a:buNone/>
            </a:pPr>
            <a:endParaRPr lang="id-ID" dirty="0"/>
          </a:p>
        </p:txBody>
      </p:sp>
      <p:sp>
        <p:nvSpPr>
          <p:cNvPr id="9" name="Rectangle 4">
            <a:extLst>
              <a:ext uri="{FF2B5EF4-FFF2-40B4-BE49-F238E27FC236}">
                <a16:creationId xmlns:a16="http://schemas.microsoft.com/office/drawing/2014/main" id="{46BFFEF5-46BD-439B-866D-165083E322DB}"/>
              </a:ext>
            </a:extLst>
          </p:cNvPr>
          <p:cNvSpPr>
            <a:spLocks noChangeArrowheads="1"/>
          </p:cNvSpPr>
          <p:nvPr/>
        </p:nvSpPr>
        <p:spPr bwMode="auto">
          <a:xfrm>
            <a:off x="1066799" y="2103119"/>
            <a:ext cx="192684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d-ID"/>
          </a:p>
        </p:txBody>
      </p:sp>
      <p:graphicFrame>
        <p:nvGraphicFramePr>
          <p:cNvPr id="10" name="Objek 9">
            <a:extLst>
              <a:ext uri="{FF2B5EF4-FFF2-40B4-BE49-F238E27FC236}">
                <a16:creationId xmlns:a16="http://schemas.microsoft.com/office/drawing/2014/main" id="{A6CEB7AF-E3BF-446E-9018-AE358E4DBBDC}"/>
              </a:ext>
            </a:extLst>
          </p:cNvPr>
          <p:cNvGraphicFramePr>
            <a:graphicFrameLocks noChangeAspect="1"/>
          </p:cNvGraphicFramePr>
          <p:nvPr>
            <p:extLst>
              <p:ext uri="{D42A27DB-BD31-4B8C-83A1-F6EECF244321}">
                <p14:modId xmlns:p14="http://schemas.microsoft.com/office/powerpoint/2010/main" val="3307324762"/>
              </p:ext>
            </p:extLst>
          </p:nvPr>
        </p:nvGraphicFramePr>
        <p:xfrm>
          <a:off x="1066799" y="2103120"/>
          <a:ext cx="4360117" cy="3749040"/>
        </p:xfrm>
        <a:graphic>
          <a:graphicData uri="http://schemas.openxmlformats.org/presentationml/2006/ole">
            <mc:AlternateContent xmlns:mc="http://schemas.openxmlformats.org/markup-compatibility/2006">
              <mc:Choice xmlns:v="urn:schemas-microsoft-com:vml" Requires="v">
                <p:oleObj spid="_x0000_s1031" name="Picture" r:id="rId3" imgW="2513436" imgH="2165260" progId="Word.Picture.8">
                  <p:embed/>
                </p:oleObj>
              </mc:Choice>
              <mc:Fallback>
                <p:oleObj name="Picture" r:id="rId3" imgW="2513436" imgH="216526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799" y="2103120"/>
                        <a:ext cx="4360117" cy="3749040"/>
                      </a:xfrm>
                      <a:prstGeom prst="rect">
                        <a:avLst/>
                      </a:prstGeom>
                      <a:noFill/>
                    </p:spPr>
                  </p:pic>
                </p:oleObj>
              </mc:Fallback>
            </mc:AlternateContent>
          </a:graphicData>
        </a:graphic>
      </p:graphicFrame>
    </p:spTree>
    <p:extLst>
      <p:ext uri="{BB962C8B-B14F-4D97-AF65-F5344CB8AC3E}">
        <p14:creationId xmlns:p14="http://schemas.microsoft.com/office/powerpoint/2010/main" val="1722704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84C7E9E-4358-4BE2-8D19-58EB8C530764}"/>
              </a:ext>
            </a:extLst>
          </p:cNvPr>
          <p:cNvSpPr>
            <a:spLocks noGrp="1"/>
          </p:cNvSpPr>
          <p:nvPr>
            <p:ph type="title"/>
          </p:nvPr>
        </p:nvSpPr>
        <p:spPr/>
        <p:txBody>
          <a:bodyPr/>
          <a:lstStyle/>
          <a:p>
            <a:r>
              <a:rPr lang="en-US" b="1" dirty="0"/>
              <a:t>Embedded Systems</a:t>
            </a:r>
            <a:endParaRPr lang="id-ID" b="1" dirty="0"/>
          </a:p>
        </p:txBody>
      </p:sp>
      <p:sp>
        <p:nvSpPr>
          <p:cNvPr id="3" name="Tampungan Konten 2">
            <a:extLst>
              <a:ext uri="{FF2B5EF4-FFF2-40B4-BE49-F238E27FC236}">
                <a16:creationId xmlns:a16="http://schemas.microsoft.com/office/drawing/2014/main" id="{CF481E82-21C3-4D9F-BDCB-D00FF51F37C8}"/>
              </a:ext>
            </a:extLst>
          </p:cNvPr>
          <p:cNvSpPr>
            <a:spLocks noGrp="1"/>
          </p:cNvSpPr>
          <p:nvPr>
            <p:ph idx="1"/>
          </p:nvPr>
        </p:nvSpPr>
        <p:spPr/>
        <p:txBody>
          <a:bodyPr>
            <a:normAutofit lnSpcReduction="10000"/>
          </a:bodyPr>
          <a:lstStyle/>
          <a:p>
            <a:pPr marL="0" indent="0">
              <a:buNone/>
            </a:pPr>
            <a:r>
              <a:rPr lang="id-ID" dirty="0"/>
              <a:t>	</a:t>
            </a:r>
            <a:r>
              <a:rPr lang="en-US" b="1" dirty="0"/>
              <a:t>Embedded Systems </a:t>
            </a:r>
            <a:r>
              <a:rPr lang="id-ID" dirty="0"/>
              <a:t>adalah beberapa kombinasi dari komputer </a:t>
            </a:r>
            <a:r>
              <a:rPr lang="id-ID" u="sng" dirty="0">
                <a:hlinkClick r:id="rId2"/>
              </a:rPr>
              <a:t>perangkat keras</a:t>
            </a:r>
            <a:r>
              <a:rPr lang="id-ID" dirty="0"/>
              <a:t> dan </a:t>
            </a:r>
            <a:r>
              <a:rPr lang="id-ID" u="sng" dirty="0">
                <a:hlinkClick r:id="rId3"/>
              </a:rPr>
              <a:t>perangkat lunak</a:t>
            </a:r>
            <a:r>
              <a:rPr lang="id-ID" dirty="0"/>
              <a:t>, tetap dalam kemampuan atau diprogram, yang dirancang untuk fungsi tertentu atau untuk fungsi-fungsi yang khusus dalam sistem yang lebih besar. Mesin-mesin industri, pertanian dan proses industri perangkat, Mobil, peralatan medis, kamera, peralatan rumah tangga, pesawat, Mesin Penjual otomatis dan mainan serta perangkat </a:t>
            </a:r>
            <a:r>
              <a:rPr lang="id-ID" dirty="0" err="1"/>
              <a:t>mobile</a:t>
            </a:r>
            <a:r>
              <a:rPr lang="id-ID" dirty="0"/>
              <a:t> yang semua lokasi yang mungkin untuk sistem tertanam.</a:t>
            </a:r>
          </a:p>
          <a:p>
            <a:pPr marL="0" indent="0">
              <a:buNone/>
            </a:pPr>
            <a:r>
              <a:rPr lang="id-ID" dirty="0"/>
              <a:t>	</a:t>
            </a:r>
            <a:r>
              <a:rPr lang="en-US" b="1" dirty="0"/>
              <a:t>Embedded Systems </a:t>
            </a:r>
            <a:r>
              <a:rPr lang="id-ID" dirty="0" err="1"/>
              <a:t>hardware</a:t>
            </a:r>
            <a:r>
              <a:rPr lang="id-ID" dirty="0"/>
              <a:t> (berbasis mikroprosesor, berbasis </a:t>
            </a:r>
            <a:r>
              <a:rPr lang="id-ID" dirty="0" err="1"/>
              <a:t>mikrokontroler</a:t>
            </a:r>
            <a:r>
              <a:rPr lang="id-ID" dirty="0"/>
              <a:t>)</a:t>
            </a:r>
          </a:p>
          <a:p>
            <a:pPr marL="0" indent="0">
              <a:buNone/>
            </a:pPr>
            <a:r>
              <a:rPr lang="en-US" b="1" dirty="0"/>
              <a:t>Embedded Systems </a:t>
            </a:r>
            <a:r>
              <a:rPr lang="id-ID" dirty="0"/>
              <a:t>dapat </a:t>
            </a:r>
            <a:r>
              <a:rPr lang="id-ID" u="sng" dirty="0">
                <a:hlinkClick r:id="rId4"/>
              </a:rPr>
              <a:t>mikroprosesor</a:t>
            </a:r>
            <a:r>
              <a:rPr lang="id-ID" dirty="0"/>
              <a:t> atau </a:t>
            </a:r>
            <a:r>
              <a:rPr lang="id-ID" u="sng" dirty="0" err="1">
                <a:hlinkClick r:id="rId5"/>
              </a:rPr>
              <a:t>mikrokontroler</a:t>
            </a:r>
            <a:r>
              <a:rPr lang="id-ID" dirty="0"/>
              <a:t> Berdasarkan. Dalam kedua kasus, ada </a:t>
            </a:r>
            <a:r>
              <a:rPr lang="id-ID" u="sng" dirty="0">
                <a:hlinkClick r:id="rId6"/>
              </a:rPr>
              <a:t>sirkuit terpadu (IC)</a:t>
            </a:r>
            <a:r>
              <a:rPr lang="id-ID" dirty="0"/>
              <a:t> di jantung produk yang umumnya dirancang untuk melaksanakan perhitungan untuk operasi real-</a:t>
            </a:r>
            <a:r>
              <a:rPr lang="id-ID" dirty="0" err="1"/>
              <a:t>time</a:t>
            </a:r>
            <a:r>
              <a:rPr lang="id-ID" dirty="0"/>
              <a:t>. Mikroprosesor secara visual dibedakan dari </a:t>
            </a:r>
            <a:r>
              <a:rPr lang="id-ID" dirty="0" err="1"/>
              <a:t>microcontrollers</a:t>
            </a:r>
            <a:r>
              <a:rPr lang="id-ID" dirty="0"/>
              <a:t>, tetapi sedangkan mikroprosesor hanya menerapkan </a:t>
            </a:r>
            <a:r>
              <a:rPr lang="id-ID" u="sng" dirty="0">
                <a:hlinkClick r:id="rId7"/>
              </a:rPr>
              <a:t>unit pemroses Sentral (CPU)</a:t>
            </a:r>
            <a:r>
              <a:rPr lang="id-ID" dirty="0"/>
              <a:t> dan dengan demikian membutuhkan penambahan komponen lain seperti cip memori, </a:t>
            </a:r>
            <a:r>
              <a:rPr lang="id-ID" dirty="0" err="1"/>
              <a:t>microcontrollers</a:t>
            </a:r>
            <a:r>
              <a:rPr lang="id-ID" dirty="0"/>
              <a:t> dirancang sebagai sistem mandiri.</a:t>
            </a:r>
          </a:p>
          <a:p>
            <a:pPr marL="0" indent="0">
              <a:buNone/>
            </a:pPr>
            <a:endParaRPr lang="id-ID" dirty="0"/>
          </a:p>
        </p:txBody>
      </p:sp>
    </p:spTree>
    <p:extLst>
      <p:ext uri="{BB962C8B-B14F-4D97-AF65-F5344CB8AC3E}">
        <p14:creationId xmlns:p14="http://schemas.microsoft.com/office/powerpoint/2010/main" val="863524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59520EE-C180-43B1-B787-10389F2D565F}"/>
              </a:ext>
            </a:extLst>
          </p:cNvPr>
          <p:cNvSpPr>
            <a:spLocks noGrp="1"/>
          </p:cNvSpPr>
          <p:nvPr>
            <p:ph type="title"/>
          </p:nvPr>
        </p:nvSpPr>
        <p:spPr/>
        <p:txBody>
          <a:bodyPr/>
          <a:lstStyle/>
          <a:p>
            <a:r>
              <a:rPr lang="id-ID" b="1" dirty="0" err="1"/>
              <a:t>Embedded</a:t>
            </a:r>
            <a:r>
              <a:rPr lang="id-ID" b="1" dirty="0"/>
              <a:t> Systems</a:t>
            </a:r>
            <a:r>
              <a:rPr lang="en-ID" b="1" dirty="0"/>
              <a:t> Software</a:t>
            </a:r>
            <a:endParaRPr lang="id-ID" b="1" dirty="0"/>
          </a:p>
        </p:txBody>
      </p:sp>
      <p:sp>
        <p:nvSpPr>
          <p:cNvPr id="3" name="Tampungan Konten 2">
            <a:extLst>
              <a:ext uri="{FF2B5EF4-FFF2-40B4-BE49-F238E27FC236}">
                <a16:creationId xmlns:a16="http://schemas.microsoft.com/office/drawing/2014/main" id="{50EB34DC-5CF0-43A6-A732-413D0D3DBAA1}"/>
              </a:ext>
            </a:extLst>
          </p:cNvPr>
          <p:cNvSpPr>
            <a:spLocks noGrp="1"/>
          </p:cNvSpPr>
          <p:nvPr>
            <p:ph idx="1"/>
          </p:nvPr>
        </p:nvSpPr>
        <p:spPr/>
        <p:txBody>
          <a:bodyPr/>
          <a:lstStyle/>
          <a:p>
            <a:pPr marL="0" indent="0">
              <a:buNone/>
            </a:pPr>
            <a:r>
              <a:rPr lang="id-ID" dirty="0"/>
              <a:t>	</a:t>
            </a:r>
            <a:r>
              <a:rPr lang="id-ID" dirty="0" err="1"/>
              <a:t>Mikrokontroler</a:t>
            </a:r>
            <a:r>
              <a:rPr lang="id-ID" dirty="0"/>
              <a:t> industri khas cukup sederhana dibandingkan dengan khas perusahaan komputer desktop dan umumnya tergantung pada lingkungan yang sederhana, kurang-memori-intensif program. Perangkat yang paling sederhana menjalankan pada </a:t>
            </a:r>
            <a:r>
              <a:rPr lang="id-ID" u="sng" dirty="0">
                <a:hlinkClick r:id="rId2"/>
              </a:rPr>
              <a:t>telanjang logam</a:t>
            </a:r>
            <a:r>
              <a:rPr lang="id-ID" dirty="0"/>
              <a:t> dan diprogram secara langsung menggunakan </a:t>
            </a:r>
            <a:r>
              <a:rPr lang="id-ID" dirty="0" err="1"/>
              <a:t>chip</a:t>
            </a:r>
            <a:r>
              <a:rPr lang="id-ID" dirty="0"/>
              <a:t> CPU kode mesin bahasa.</a:t>
            </a:r>
          </a:p>
          <a:p>
            <a:pPr marL="0" indent="0">
              <a:buNone/>
            </a:pPr>
            <a:endParaRPr lang="id-ID" dirty="0"/>
          </a:p>
        </p:txBody>
      </p:sp>
    </p:spTree>
    <p:extLst>
      <p:ext uri="{BB962C8B-B14F-4D97-AF65-F5344CB8AC3E}">
        <p14:creationId xmlns:p14="http://schemas.microsoft.com/office/powerpoint/2010/main" val="1004071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FAD5B46-B450-4D2F-BF1E-2F970D2675B0}"/>
              </a:ext>
            </a:extLst>
          </p:cNvPr>
          <p:cNvSpPr>
            <a:spLocks noGrp="1"/>
          </p:cNvSpPr>
          <p:nvPr>
            <p:ph type="title"/>
          </p:nvPr>
        </p:nvSpPr>
        <p:spPr/>
        <p:txBody>
          <a:bodyPr>
            <a:normAutofit fontScale="90000"/>
          </a:bodyPr>
          <a:lstStyle/>
          <a:p>
            <a:r>
              <a:rPr lang="id-ID" b="1" dirty="0" err="1"/>
              <a:t>Embedded</a:t>
            </a:r>
            <a:r>
              <a:rPr lang="id-ID" b="1" dirty="0"/>
              <a:t> Systems</a:t>
            </a:r>
            <a:r>
              <a:rPr lang="en-ID" b="1" dirty="0"/>
              <a:t> Software</a:t>
            </a:r>
            <a:r>
              <a:rPr lang="id-ID" b="1" dirty="0"/>
              <a:t> (lanjutan..)</a:t>
            </a:r>
            <a:endParaRPr lang="id-ID" dirty="0"/>
          </a:p>
        </p:txBody>
      </p:sp>
      <p:sp>
        <p:nvSpPr>
          <p:cNvPr id="3" name="Tampungan Konten 2">
            <a:extLst>
              <a:ext uri="{FF2B5EF4-FFF2-40B4-BE49-F238E27FC236}">
                <a16:creationId xmlns:a16="http://schemas.microsoft.com/office/drawing/2014/main" id="{CC23045B-0092-466B-B03D-38A4F16DFDDD}"/>
              </a:ext>
            </a:extLst>
          </p:cNvPr>
          <p:cNvSpPr>
            <a:spLocks noGrp="1"/>
          </p:cNvSpPr>
          <p:nvPr>
            <p:ph idx="1"/>
          </p:nvPr>
        </p:nvSpPr>
        <p:spPr/>
        <p:txBody>
          <a:bodyPr>
            <a:normAutofit/>
          </a:bodyPr>
          <a:lstStyle/>
          <a:p>
            <a:pPr fontAlgn="t"/>
            <a:r>
              <a:rPr lang="en-ID" sz="2000" dirty="0"/>
              <a:t>Static Environment</a:t>
            </a:r>
            <a:r>
              <a:rPr lang="id-ID" sz="2000" dirty="0"/>
              <a:t>, Dalam lingkungan semacam ini pengguna tidak dapat mengubah apa-apa pada sistem.</a:t>
            </a:r>
          </a:p>
          <a:p>
            <a:pPr fontAlgn="t"/>
            <a:r>
              <a:rPr lang="id-ID" sz="2000" dirty="0" err="1"/>
              <a:t>Embedded</a:t>
            </a:r>
            <a:r>
              <a:rPr lang="id-ID" sz="2000" dirty="0"/>
              <a:t> System, Jenis-jenis sistem dirancang untuk melakukan fungsi khusus, dan sering ditemukan di </a:t>
            </a:r>
            <a:r>
              <a:rPr lang="en-ID" sz="2000" dirty="0"/>
              <a:t>Static Environment</a:t>
            </a:r>
            <a:endParaRPr lang="id-ID" sz="2000" dirty="0"/>
          </a:p>
          <a:p>
            <a:pPr fontAlgn="t"/>
            <a:r>
              <a:rPr lang="id-ID" sz="2000" dirty="0"/>
              <a:t>SCADA (</a:t>
            </a:r>
            <a:r>
              <a:rPr lang="id-ID" sz="2000" dirty="0" err="1"/>
              <a:t>Supervisory</a:t>
            </a:r>
            <a:r>
              <a:rPr lang="id-ID" sz="2000" dirty="0"/>
              <a:t> </a:t>
            </a:r>
            <a:r>
              <a:rPr lang="id-ID" sz="2000" dirty="0" err="1"/>
              <a:t>Control</a:t>
            </a:r>
            <a:r>
              <a:rPr lang="id-ID" sz="2000" dirty="0"/>
              <a:t> </a:t>
            </a:r>
            <a:r>
              <a:rPr lang="id-ID" sz="2000" dirty="0" err="1"/>
              <a:t>and</a:t>
            </a:r>
            <a:r>
              <a:rPr lang="id-ID" sz="2000" dirty="0"/>
              <a:t> Data akuisisi System), ini adalah sebuah sistem kontrol industri skala besar atau </a:t>
            </a:r>
            <a:r>
              <a:rPr lang="id-ID" sz="2000" dirty="0" err="1"/>
              <a:t>multi</a:t>
            </a:r>
            <a:r>
              <a:rPr lang="id-ID" sz="2000" dirty="0"/>
              <a:t> situs yang biasanya dikelola oleh PC.</a:t>
            </a:r>
          </a:p>
          <a:p>
            <a:pPr fontAlgn="t"/>
            <a:r>
              <a:rPr lang="id-ID" sz="2000" dirty="0"/>
              <a:t>Gambar dan log, All-in-</a:t>
            </a:r>
            <a:r>
              <a:rPr lang="id-ID" sz="2000" dirty="0" err="1"/>
              <a:t>one</a:t>
            </a:r>
            <a:r>
              <a:rPr lang="id-ID" sz="2000" dirty="0"/>
              <a:t> printer dapat menyajikan risiko dalam menyimpan apa?</a:t>
            </a:r>
          </a:p>
          <a:p>
            <a:pPr fontAlgn="t"/>
            <a:r>
              <a:rPr lang="id-ID" sz="2000" dirty="0"/>
              <a:t>Telemetri, Jenis data dapat disimpan dalam sistem komputer modern mobil</a:t>
            </a:r>
          </a:p>
          <a:p>
            <a:endParaRPr lang="id-ID" sz="2000" dirty="0"/>
          </a:p>
        </p:txBody>
      </p:sp>
    </p:spTree>
    <p:extLst>
      <p:ext uri="{BB962C8B-B14F-4D97-AF65-F5344CB8AC3E}">
        <p14:creationId xmlns:p14="http://schemas.microsoft.com/office/powerpoint/2010/main" val="407543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954F313-BAA5-4CC5-90E1-B139847F0553}"/>
              </a:ext>
            </a:extLst>
          </p:cNvPr>
          <p:cNvSpPr>
            <a:spLocks noGrp="1"/>
          </p:cNvSpPr>
          <p:nvPr>
            <p:ph type="title"/>
          </p:nvPr>
        </p:nvSpPr>
        <p:spPr>
          <a:xfrm>
            <a:off x="1066800" y="822960"/>
            <a:ext cx="10058400" cy="611945"/>
          </a:xfrm>
        </p:spPr>
        <p:txBody>
          <a:bodyPr>
            <a:normAutofit fontScale="90000"/>
          </a:bodyPr>
          <a:lstStyle/>
          <a:p>
            <a:r>
              <a:rPr lang="id-ID" b="1" dirty="0"/>
              <a:t>Site Layout and Access</a:t>
            </a:r>
            <a:br>
              <a:rPr lang="id-ID" b="1" dirty="0"/>
            </a:br>
            <a:endParaRPr lang="id-ID" b="1" dirty="0"/>
          </a:p>
        </p:txBody>
      </p:sp>
      <p:sp>
        <p:nvSpPr>
          <p:cNvPr id="3" name="Tampungan Konten 2">
            <a:extLst>
              <a:ext uri="{FF2B5EF4-FFF2-40B4-BE49-F238E27FC236}">
                <a16:creationId xmlns:a16="http://schemas.microsoft.com/office/drawing/2014/main" id="{3D32BE5F-97B9-463D-AFEC-DC32C4F6A1B7}"/>
              </a:ext>
            </a:extLst>
          </p:cNvPr>
          <p:cNvSpPr>
            <a:spLocks noGrp="1"/>
          </p:cNvSpPr>
          <p:nvPr>
            <p:ph idx="1"/>
          </p:nvPr>
        </p:nvSpPr>
        <p:spPr>
          <a:xfrm>
            <a:off x="1066800" y="1664677"/>
            <a:ext cx="10058400" cy="4370363"/>
          </a:xfrm>
        </p:spPr>
        <p:txBody>
          <a:bodyPr>
            <a:normAutofit/>
          </a:bodyPr>
          <a:lstStyle/>
          <a:p>
            <a:pPr marL="0" indent="0">
              <a:buNone/>
            </a:pPr>
            <a:r>
              <a:rPr lang="id-ID" sz="2000" b="1" dirty="0"/>
              <a:t>	</a:t>
            </a:r>
            <a:r>
              <a:rPr lang="id-ID" sz="2000" b="1" dirty="0" err="1"/>
              <a:t>Physical</a:t>
            </a:r>
            <a:r>
              <a:rPr lang="id-ID" sz="2000" b="1" dirty="0"/>
              <a:t> </a:t>
            </a:r>
            <a:r>
              <a:rPr lang="id-ID" sz="2000" b="1" dirty="0" err="1"/>
              <a:t>access</a:t>
            </a:r>
            <a:r>
              <a:rPr lang="id-ID" sz="2000" b="1" dirty="0"/>
              <a:t> </a:t>
            </a:r>
            <a:r>
              <a:rPr lang="id-ID" sz="2000" b="1" dirty="0" err="1"/>
              <a:t>controls</a:t>
            </a:r>
            <a:r>
              <a:rPr lang="id-ID" sz="2000" b="1" dirty="0"/>
              <a:t> </a:t>
            </a:r>
            <a:r>
              <a:rPr lang="en-US" sz="2000" dirty="0" err="1"/>
              <a:t>bergantung</a:t>
            </a:r>
            <a:r>
              <a:rPr lang="en-US" sz="2000" dirty="0"/>
              <a:t> </a:t>
            </a:r>
            <a:r>
              <a:rPr lang="en-US" sz="2000" dirty="0" err="1"/>
              <a:t>pada</a:t>
            </a:r>
            <a:r>
              <a:rPr lang="en-US" sz="2000" dirty="0"/>
              <a:t> </a:t>
            </a:r>
            <a:r>
              <a:rPr lang="en-US" sz="2000" dirty="0" err="1"/>
              <a:t>dasar</a:t>
            </a:r>
            <a:r>
              <a:rPr lang="en-US" sz="2000" dirty="0"/>
              <a:t> </a:t>
            </a:r>
            <a:r>
              <a:rPr lang="en-US" sz="2000" dirty="0" err="1"/>
              <a:t>kontrol</a:t>
            </a:r>
            <a:r>
              <a:rPr lang="en-US" sz="2000" dirty="0"/>
              <a:t> </a:t>
            </a:r>
            <a:r>
              <a:rPr lang="en-US" sz="2000" dirty="0" err="1"/>
              <a:t>akses</a:t>
            </a:r>
            <a:r>
              <a:rPr lang="en-US" sz="2000" dirty="0"/>
              <a:t> yang </a:t>
            </a:r>
            <a:r>
              <a:rPr lang="en-US" sz="2000" dirty="0" err="1"/>
              <a:t>sama</a:t>
            </a:r>
            <a:r>
              <a:rPr lang="en-US" sz="2000" dirty="0"/>
              <a:t> </a:t>
            </a:r>
            <a:r>
              <a:rPr lang="en-US" sz="2000" dirty="0" err="1"/>
              <a:t>seperti</a:t>
            </a:r>
            <a:r>
              <a:rPr lang="en-US" sz="2000" dirty="0"/>
              <a:t> </a:t>
            </a:r>
            <a:r>
              <a:rPr lang="en-US" sz="2000" dirty="0" err="1"/>
              <a:t>keamanan</a:t>
            </a:r>
            <a:r>
              <a:rPr lang="en-US" sz="2000" dirty="0"/>
              <a:t> </a:t>
            </a:r>
            <a:r>
              <a:rPr lang="en-US" sz="2000" dirty="0" err="1"/>
              <a:t>jaringan</a:t>
            </a:r>
            <a:r>
              <a:rPr lang="en-US" sz="2000" dirty="0"/>
              <a:t> </a:t>
            </a:r>
            <a:r>
              <a:rPr lang="en-US" sz="2000" dirty="0" err="1"/>
              <a:t>atau</a:t>
            </a:r>
            <a:r>
              <a:rPr lang="en-US" sz="2000" dirty="0"/>
              <a:t> </a:t>
            </a:r>
            <a:r>
              <a:rPr lang="en-US" sz="2000" dirty="0" err="1"/>
              <a:t>sistem</a:t>
            </a:r>
            <a:r>
              <a:rPr lang="en-US" sz="2000" dirty="0"/>
              <a:t> </a:t>
            </a:r>
            <a:r>
              <a:rPr lang="en-US" sz="2000" dirty="0" err="1"/>
              <a:t>operasi</a:t>
            </a:r>
            <a:r>
              <a:rPr lang="en-US" sz="2000" dirty="0"/>
              <a:t>:</a:t>
            </a:r>
            <a:endParaRPr lang="id-ID" sz="2000" dirty="0"/>
          </a:p>
          <a:p>
            <a:pPr marL="0" indent="0">
              <a:buNone/>
            </a:pPr>
            <a:endParaRPr lang="id-ID" sz="2000" dirty="0"/>
          </a:p>
          <a:p>
            <a:r>
              <a:rPr lang="en-US" sz="2000" dirty="0" err="1"/>
              <a:t>Otentikasi</a:t>
            </a:r>
            <a:r>
              <a:rPr lang="en-US" sz="2000" dirty="0"/>
              <a:t> - </a:t>
            </a:r>
            <a:r>
              <a:rPr lang="en-US" sz="2000" dirty="0" err="1"/>
              <a:t>membuat</a:t>
            </a:r>
            <a:r>
              <a:rPr lang="en-US" sz="2000" dirty="0"/>
              <a:t> daftar </a:t>
            </a:r>
            <a:r>
              <a:rPr lang="en-US" sz="2000" dirty="0" err="1"/>
              <a:t>akses</a:t>
            </a:r>
            <a:r>
              <a:rPr lang="en-US" sz="2000" dirty="0"/>
              <a:t> </a:t>
            </a:r>
            <a:r>
              <a:rPr lang="en-US" sz="2000" dirty="0" err="1"/>
              <a:t>dan</a:t>
            </a:r>
            <a:r>
              <a:rPr lang="en-US" sz="2000" dirty="0"/>
              <a:t> </a:t>
            </a:r>
            <a:r>
              <a:rPr lang="en-US" sz="2000" dirty="0" err="1"/>
              <a:t>mekanisme</a:t>
            </a:r>
            <a:r>
              <a:rPr lang="en-US" sz="2000" dirty="0"/>
              <a:t> </a:t>
            </a:r>
            <a:r>
              <a:rPr lang="en-US" sz="2000" dirty="0" err="1"/>
              <a:t>identifikasi</a:t>
            </a:r>
            <a:r>
              <a:rPr lang="en-US" sz="2000" dirty="0"/>
              <a:t> </a:t>
            </a:r>
            <a:r>
              <a:rPr lang="en-US" sz="2000" dirty="0" err="1"/>
              <a:t>untuk</a:t>
            </a:r>
            <a:r>
              <a:rPr lang="en-US" sz="2000" dirty="0"/>
              <a:t> </a:t>
            </a:r>
            <a:r>
              <a:rPr lang="en-US" sz="2000" dirty="0" err="1"/>
              <a:t>memungkinkan</a:t>
            </a:r>
            <a:r>
              <a:rPr lang="en-US" sz="2000" dirty="0"/>
              <a:t> orang yang </a:t>
            </a:r>
            <a:r>
              <a:rPr lang="en-US" sz="2000" dirty="0" err="1"/>
              <a:t>mendapat</a:t>
            </a:r>
            <a:r>
              <a:rPr lang="en-US" sz="2000" dirty="0"/>
              <a:t> </a:t>
            </a:r>
            <a:r>
              <a:rPr lang="en-US" sz="2000" dirty="0" err="1"/>
              <a:t>akses</a:t>
            </a:r>
            <a:r>
              <a:rPr lang="en-US" sz="2000" dirty="0"/>
              <a:t>.</a:t>
            </a:r>
            <a:endParaRPr lang="id-ID" sz="2000" dirty="0"/>
          </a:p>
          <a:p>
            <a:r>
              <a:rPr lang="en-US" sz="2000" dirty="0" err="1"/>
              <a:t>Otorisasi</a:t>
            </a:r>
            <a:r>
              <a:rPr lang="en-US" sz="2000" dirty="0"/>
              <a:t> - </a:t>
            </a:r>
            <a:r>
              <a:rPr lang="en-US" sz="2000" dirty="0" err="1"/>
              <a:t>menciptakan</a:t>
            </a:r>
            <a:r>
              <a:rPr lang="en-US" sz="2000" dirty="0"/>
              <a:t> </a:t>
            </a:r>
            <a:r>
              <a:rPr lang="en-US" sz="2000" dirty="0" err="1"/>
              <a:t>perlindungan</a:t>
            </a:r>
            <a:r>
              <a:rPr lang="en-US" sz="2000" dirty="0"/>
              <a:t> di </a:t>
            </a:r>
            <a:r>
              <a:rPr lang="en-US" sz="2000" dirty="0" err="1"/>
              <a:t>sekitar</a:t>
            </a:r>
            <a:r>
              <a:rPr lang="en-US" sz="2000" dirty="0"/>
              <a:t> </a:t>
            </a:r>
            <a:r>
              <a:rPr lang="en-US" sz="2000" dirty="0" err="1"/>
              <a:t>sumber</a:t>
            </a:r>
            <a:r>
              <a:rPr lang="en-US" sz="2000" dirty="0"/>
              <a:t> </a:t>
            </a:r>
            <a:r>
              <a:rPr lang="en-US" sz="2000" dirty="0" err="1"/>
              <a:t>daya</a:t>
            </a:r>
            <a:r>
              <a:rPr lang="en-US" sz="2000" dirty="0"/>
              <a:t> </a:t>
            </a:r>
            <a:r>
              <a:rPr lang="en-US" sz="2000" dirty="0" err="1"/>
              <a:t>sehingga</a:t>
            </a:r>
            <a:r>
              <a:rPr lang="en-US" sz="2000" dirty="0"/>
              <a:t> </a:t>
            </a:r>
            <a:r>
              <a:rPr lang="en-US" sz="2000" dirty="0" err="1"/>
              <a:t>akses</a:t>
            </a:r>
            <a:r>
              <a:rPr lang="en-US" sz="2000" dirty="0"/>
              <a:t> </a:t>
            </a:r>
            <a:r>
              <a:rPr lang="en-US" sz="2000" dirty="0" err="1"/>
              <a:t>dapat</a:t>
            </a:r>
            <a:r>
              <a:rPr lang="en-US" sz="2000" dirty="0"/>
              <a:t> </a:t>
            </a:r>
            <a:r>
              <a:rPr lang="en-US" sz="2000" dirty="0" err="1"/>
              <a:t>dikontrol</a:t>
            </a:r>
            <a:r>
              <a:rPr lang="en-US" sz="2000" dirty="0"/>
              <a:t> </a:t>
            </a:r>
            <a:r>
              <a:rPr lang="en-US" sz="2000" dirty="0" err="1"/>
              <a:t>melalui</a:t>
            </a:r>
            <a:r>
              <a:rPr lang="en-US" sz="2000" dirty="0"/>
              <a:t> </a:t>
            </a:r>
            <a:r>
              <a:rPr lang="en-US" sz="2000" dirty="0" err="1"/>
              <a:t>titik</a:t>
            </a:r>
            <a:r>
              <a:rPr lang="en-US" sz="2000" dirty="0"/>
              <a:t> </a:t>
            </a:r>
            <a:r>
              <a:rPr lang="en-US" sz="2000" dirty="0" err="1"/>
              <a:t>akses</a:t>
            </a:r>
            <a:r>
              <a:rPr lang="en-US" sz="2000" dirty="0"/>
              <a:t> yang </a:t>
            </a:r>
            <a:r>
              <a:rPr lang="en-US" sz="2000" dirty="0" err="1"/>
              <a:t>ditentukan</a:t>
            </a:r>
            <a:r>
              <a:rPr lang="en-US" sz="2000" dirty="0"/>
              <a:t>.</a:t>
            </a:r>
            <a:endParaRPr lang="id-ID" sz="2000" dirty="0"/>
          </a:p>
          <a:p>
            <a:r>
              <a:rPr lang="en-US" sz="2000" dirty="0" err="1"/>
              <a:t>Akuntansi</a:t>
            </a:r>
            <a:r>
              <a:rPr lang="en-US" sz="2000" dirty="0"/>
              <a:t> - </a:t>
            </a:r>
            <a:r>
              <a:rPr lang="en-US" sz="2000" dirty="0" err="1"/>
              <a:t>mencatat</a:t>
            </a:r>
            <a:r>
              <a:rPr lang="en-US" sz="2000" dirty="0"/>
              <a:t> </a:t>
            </a:r>
            <a:r>
              <a:rPr lang="en-US" sz="2000" dirty="0" err="1"/>
              <a:t>kapan</a:t>
            </a:r>
            <a:r>
              <a:rPr lang="en-US" sz="2000" dirty="0"/>
              <a:t> </a:t>
            </a:r>
            <a:r>
              <a:rPr lang="en-US" sz="2000" dirty="0" err="1"/>
              <a:t>titik</a:t>
            </a:r>
            <a:r>
              <a:rPr lang="en-US" sz="2000" dirty="0"/>
              <a:t> </a:t>
            </a:r>
            <a:r>
              <a:rPr lang="en-US" sz="2000" dirty="0" err="1"/>
              <a:t>akses</a:t>
            </a:r>
            <a:r>
              <a:rPr lang="en-US" sz="2000" dirty="0"/>
              <a:t> </a:t>
            </a:r>
            <a:r>
              <a:rPr lang="en-US" sz="2000" dirty="0" err="1"/>
              <a:t>digunakan</a:t>
            </a:r>
            <a:r>
              <a:rPr lang="en-US" sz="2000" dirty="0"/>
              <a:t> </a:t>
            </a:r>
            <a:r>
              <a:rPr lang="en-US" sz="2000" dirty="0" err="1"/>
              <a:t>dan</a:t>
            </a:r>
            <a:r>
              <a:rPr lang="en-US" sz="2000" dirty="0"/>
              <a:t> </a:t>
            </a:r>
            <a:r>
              <a:rPr lang="en-US" sz="2000" dirty="0" err="1"/>
              <a:t>mendeteksi</a:t>
            </a:r>
            <a:r>
              <a:rPr lang="en-US" sz="2000" dirty="0"/>
              <a:t> </a:t>
            </a:r>
            <a:r>
              <a:rPr lang="en-US" sz="2000" dirty="0" err="1"/>
              <a:t>pelanggaran</a:t>
            </a:r>
            <a:r>
              <a:rPr lang="en-US" sz="2000" dirty="0"/>
              <a:t> </a:t>
            </a:r>
            <a:r>
              <a:rPr lang="en-US" sz="2000" dirty="0" err="1"/>
              <a:t>keamanan</a:t>
            </a:r>
            <a:r>
              <a:rPr lang="en-US" sz="2000" dirty="0"/>
              <a:t>.</a:t>
            </a:r>
            <a:endParaRPr lang="id-ID" sz="2000" dirty="0"/>
          </a:p>
          <a:p>
            <a:pPr marL="0" indent="0">
              <a:buNone/>
            </a:pPr>
            <a:endParaRPr lang="id-ID" sz="2000" dirty="0"/>
          </a:p>
        </p:txBody>
      </p:sp>
    </p:spTree>
    <p:extLst>
      <p:ext uri="{BB962C8B-B14F-4D97-AF65-F5344CB8AC3E}">
        <p14:creationId xmlns:p14="http://schemas.microsoft.com/office/powerpoint/2010/main" val="3677170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8AB43C1-7914-4851-AD9D-38014F5C89C0}"/>
              </a:ext>
            </a:extLst>
          </p:cNvPr>
          <p:cNvSpPr>
            <a:spLocks noGrp="1"/>
          </p:cNvSpPr>
          <p:nvPr>
            <p:ph type="title"/>
          </p:nvPr>
        </p:nvSpPr>
        <p:spPr/>
        <p:txBody>
          <a:bodyPr/>
          <a:lstStyle/>
          <a:p>
            <a:r>
              <a:rPr lang="en-US" b="1" dirty="0"/>
              <a:t>Static OS Environment</a:t>
            </a:r>
            <a:endParaRPr lang="id-ID" b="1" dirty="0"/>
          </a:p>
        </p:txBody>
      </p:sp>
      <p:sp>
        <p:nvSpPr>
          <p:cNvPr id="3" name="Tampungan Konten 2">
            <a:extLst>
              <a:ext uri="{FF2B5EF4-FFF2-40B4-BE49-F238E27FC236}">
                <a16:creationId xmlns:a16="http://schemas.microsoft.com/office/drawing/2014/main" id="{78C81C8F-CD75-4F1E-9CA3-153867FDD0B7}"/>
              </a:ext>
            </a:extLst>
          </p:cNvPr>
          <p:cNvSpPr>
            <a:spLocks noGrp="1"/>
          </p:cNvSpPr>
          <p:nvPr>
            <p:ph idx="1"/>
          </p:nvPr>
        </p:nvSpPr>
        <p:spPr/>
        <p:txBody>
          <a:bodyPr>
            <a:normAutofit/>
          </a:bodyPr>
          <a:lstStyle/>
          <a:p>
            <a:r>
              <a:rPr lang="en-US" sz="2000" dirty="0"/>
              <a:t>iOS : OS yang </a:t>
            </a:r>
            <a:r>
              <a:rPr lang="en-US" sz="2000" dirty="0" err="1"/>
              <a:t>berasal</a:t>
            </a:r>
            <a:r>
              <a:rPr lang="en-US" sz="2000" dirty="0"/>
              <a:t> </a:t>
            </a:r>
            <a:r>
              <a:rPr lang="en-US" sz="2000" dirty="0" err="1"/>
              <a:t>dari</a:t>
            </a:r>
            <a:r>
              <a:rPr lang="en-US" sz="2000" dirty="0"/>
              <a:t> Unix </a:t>
            </a:r>
            <a:r>
              <a:rPr lang="en-US" sz="2000" dirty="0" err="1"/>
              <a:t>dan</a:t>
            </a:r>
            <a:r>
              <a:rPr lang="en-US" sz="2000" dirty="0"/>
              <a:t> </a:t>
            </a:r>
            <a:r>
              <a:rPr lang="en-US" sz="2000" dirty="0" err="1"/>
              <a:t>bekerja</a:t>
            </a:r>
            <a:r>
              <a:rPr lang="en-US" sz="2000" dirty="0"/>
              <a:t> di </a:t>
            </a:r>
            <a:r>
              <a:rPr lang="en-US" sz="2000" dirty="0" err="1"/>
              <a:t>banyak</a:t>
            </a:r>
            <a:r>
              <a:rPr lang="en-US" sz="2000" dirty="0"/>
              <a:t> </a:t>
            </a:r>
            <a:r>
              <a:rPr lang="en-US" sz="2000" dirty="0" err="1"/>
              <a:t>produk</a:t>
            </a:r>
            <a:r>
              <a:rPr lang="en-US" sz="2000" dirty="0"/>
              <a:t> Apple, </a:t>
            </a:r>
            <a:r>
              <a:rPr lang="en-US" sz="2000" dirty="0" err="1"/>
              <a:t>seperti</a:t>
            </a:r>
            <a:r>
              <a:rPr lang="en-US" sz="2000" dirty="0"/>
              <a:t> iPod, iPhone, </a:t>
            </a:r>
            <a:r>
              <a:rPr lang="en-US" sz="2000" dirty="0" err="1"/>
              <a:t>dan</a:t>
            </a:r>
            <a:r>
              <a:rPr lang="en-US" sz="2000" dirty="0"/>
              <a:t> iPad. </a:t>
            </a:r>
            <a:r>
              <a:rPr lang="en-US" sz="2000" dirty="0" err="1"/>
              <a:t>Operasi</a:t>
            </a:r>
            <a:r>
              <a:rPr lang="en-US" sz="2000" dirty="0"/>
              <a:t> yang </a:t>
            </a:r>
            <a:r>
              <a:rPr lang="en-US" sz="2000" dirty="0" err="1"/>
              <a:t>tertutup</a:t>
            </a:r>
            <a:r>
              <a:rPr lang="en-US" sz="2000" dirty="0"/>
              <a:t> </a:t>
            </a:r>
            <a:r>
              <a:rPr lang="en-US" sz="2000" dirty="0" err="1"/>
              <a:t>sehingga</a:t>
            </a:r>
            <a:r>
              <a:rPr lang="en-US" sz="2000" dirty="0"/>
              <a:t> </a:t>
            </a:r>
            <a:r>
              <a:rPr lang="en-US" sz="2000" dirty="0" err="1"/>
              <a:t>tidak</a:t>
            </a:r>
            <a:r>
              <a:rPr lang="en-US" sz="2000" dirty="0"/>
              <a:t> </a:t>
            </a:r>
            <a:r>
              <a:rPr lang="en-US" sz="2000" dirty="0" err="1"/>
              <a:t>bisa</a:t>
            </a:r>
            <a:r>
              <a:rPr lang="en-US" sz="2000" dirty="0"/>
              <a:t> </a:t>
            </a:r>
            <a:r>
              <a:rPr lang="en-US" sz="2000" dirty="0" err="1"/>
              <a:t>diperbarui</a:t>
            </a:r>
            <a:r>
              <a:rPr lang="en-US" sz="2000" dirty="0"/>
              <a:t> </a:t>
            </a:r>
            <a:r>
              <a:rPr lang="en-US" sz="2000" dirty="0" err="1"/>
              <a:t>dan</a:t>
            </a:r>
            <a:r>
              <a:rPr lang="en-US" sz="2000" dirty="0"/>
              <a:t> </a:t>
            </a:r>
            <a:r>
              <a:rPr lang="en-US" sz="2000" dirty="0" err="1"/>
              <a:t>diubah</a:t>
            </a:r>
            <a:r>
              <a:rPr lang="en-US" sz="2000" dirty="0"/>
              <a:t> </a:t>
            </a:r>
            <a:r>
              <a:rPr lang="en-US" sz="2000" dirty="0" err="1"/>
              <a:t>sendiri</a:t>
            </a:r>
            <a:r>
              <a:rPr lang="en-US" sz="2000" dirty="0"/>
              <a:t>, </a:t>
            </a:r>
            <a:r>
              <a:rPr lang="en-US" sz="2000" dirty="0" err="1"/>
              <a:t>sehingga</a:t>
            </a:r>
            <a:r>
              <a:rPr lang="en-US" sz="2000" dirty="0"/>
              <a:t> </a:t>
            </a:r>
            <a:r>
              <a:rPr lang="en-US" sz="2000" dirty="0" err="1"/>
              <a:t>untuk</a:t>
            </a:r>
            <a:r>
              <a:rPr lang="en-US" sz="2000" dirty="0"/>
              <a:t> </a:t>
            </a:r>
            <a:r>
              <a:rPr lang="en-US" sz="2000" dirty="0" err="1"/>
              <a:t>mendapatkan</a:t>
            </a:r>
            <a:r>
              <a:rPr lang="en-US" sz="2000" dirty="0"/>
              <a:t> </a:t>
            </a:r>
            <a:r>
              <a:rPr lang="en-US" sz="2000" dirty="0" err="1"/>
              <a:t>sebuah</a:t>
            </a:r>
            <a:r>
              <a:rPr lang="en-US" sz="2000" dirty="0"/>
              <a:t> </a:t>
            </a:r>
            <a:r>
              <a:rPr lang="en-US" sz="2000" dirty="0" err="1"/>
              <a:t>aplikasi</a:t>
            </a:r>
            <a:r>
              <a:rPr lang="en-US" sz="2000" dirty="0"/>
              <a:t> </a:t>
            </a:r>
            <a:r>
              <a:rPr lang="en-US" sz="2000" dirty="0" err="1"/>
              <a:t>dengan</a:t>
            </a:r>
            <a:r>
              <a:rPr lang="en-US" sz="2000" dirty="0"/>
              <a:t> </a:t>
            </a:r>
            <a:r>
              <a:rPr lang="en-US" sz="2000" dirty="0" err="1"/>
              <a:t>mengunduh</a:t>
            </a:r>
            <a:r>
              <a:rPr lang="en-US" sz="2000" dirty="0"/>
              <a:t> di Apple App Store. </a:t>
            </a:r>
          </a:p>
          <a:p>
            <a:r>
              <a:rPr lang="en-US" sz="2000" dirty="0"/>
              <a:t>Android : OS yang </a:t>
            </a:r>
            <a:r>
              <a:rPr lang="en-US" sz="2000" dirty="0" err="1"/>
              <a:t>berasal</a:t>
            </a:r>
            <a:r>
              <a:rPr lang="en-US" sz="2000" dirty="0"/>
              <a:t> </a:t>
            </a:r>
            <a:r>
              <a:rPr lang="en-US" sz="2000" dirty="0" err="1"/>
              <a:t>dari</a:t>
            </a:r>
            <a:r>
              <a:rPr lang="en-US" sz="2000" dirty="0"/>
              <a:t> Open Handset Alliance </a:t>
            </a:r>
            <a:r>
              <a:rPr lang="en-US" sz="2000" dirty="0" err="1"/>
              <a:t>dan</a:t>
            </a:r>
            <a:r>
              <a:rPr lang="en-US" sz="2000" dirty="0"/>
              <a:t> </a:t>
            </a:r>
            <a:r>
              <a:rPr lang="en-US" sz="2000" dirty="0" err="1"/>
              <a:t>dipimpin</a:t>
            </a:r>
            <a:r>
              <a:rPr lang="en-US" sz="2000" dirty="0"/>
              <a:t> </a:t>
            </a:r>
            <a:r>
              <a:rPr lang="en-US" sz="2000" dirty="0" err="1"/>
              <a:t>oleh</a:t>
            </a:r>
            <a:r>
              <a:rPr lang="en-US" sz="2000" dirty="0"/>
              <a:t> Google. </a:t>
            </a:r>
            <a:r>
              <a:rPr lang="en-US" sz="2000" dirty="0" err="1"/>
              <a:t>Operasi</a:t>
            </a:r>
            <a:r>
              <a:rPr lang="en-US" sz="2000" dirty="0"/>
              <a:t> yang </a:t>
            </a:r>
            <a:r>
              <a:rPr lang="en-US" sz="2000" dirty="0" err="1"/>
              <a:t>lebih</a:t>
            </a:r>
            <a:r>
              <a:rPr lang="en-US" sz="2000" dirty="0"/>
              <a:t> </a:t>
            </a:r>
            <a:r>
              <a:rPr lang="en-US" sz="2000" dirty="0" err="1"/>
              <a:t>terbuka</a:t>
            </a:r>
            <a:r>
              <a:rPr lang="en-US" sz="2000" dirty="0"/>
              <a:t> </a:t>
            </a:r>
            <a:r>
              <a:rPr lang="en-US" sz="2000" dirty="0" err="1"/>
              <a:t>dan</a:t>
            </a:r>
            <a:r>
              <a:rPr lang="en-US" sz="2000" dirty="0"/>
              <a:t> </a:t>
            </a:r>
            <a:r>
              <a:rPr lang="en-US" sz="2000" dirty="0" err="1"/>
              <a:t>untuk</a:t>
            </a:r>
            <a:r>
              <a:rPr lang="en-US" sz="2000" dirty="0"/>
              <a:t> </a:t>
            </a:r>
            <a:r>
              <a:rPr lang="en-US" sz="2000" dirty="0" err="1"/>
              <a:t>mendapatkan</a:t>
            </a:r>
            <a:r>
              <a:rPr lang="en-US" sz="2000" dirty="0"/>
              <a:t> </a:t>
            </a:r>
            <a:r>
              <a:rPr lang="en-US" sz="2000" dirty="0" err="1"/>
              <a:t>sebuah</a:t>
            </a:r>
            <a:r>
              <a:rPr lang="en-US" sz="2000" dirty="0"/>
              <a:t> </a:t>
            </a:r>
            <a:r>
              <a:rPr lang="en-US" sz="2000" dirty="0" err="1"/>
              <a:t>aplikasi</a:t>
            </a:r>
            <a:r>
              <a:rPr lang="en-US" sz="2000" dirty="0"/>
              <a:t> </a:t>
            </a:r>
            <a:r>
              <a:rPr lang="en-US" sz="2000" dirty="0" err="1"/>
              <a:t>dengan</a:t>
            </a:r>
            <a:r>
              <a:rPr lang="en-US" sz="2000" dirty="0"/>
              <a:t> </a:t>
            </a:r>
            <a:r>
              <a:rPr lang="en-US" sz="2000" dirty="0" err="1"/>
              <a:t>mengunduh</a:t>
            </a:r>
            <a:r>
              <a:rPr lang="en-US" sz="2000" dirty="0"/>
              <a:t> di Google Play. Android </a:t>
            </a:r>
            <a:r>
              <a:rPr lang="en-US" sz="2000" dirty="0" err="1"/>
              <a:t>lebih</a:t>
            </a:r>
            <a:r>
              <a:rPr lang="en-US" sz="2000" dirty="0"/>
              <a:t> </a:t>
            </a:r>
            <a:r>
              <a:rPr lang="en-US" sz="2000" dirty="0" err="1"/>
              <a:t>rentan</a:t>
            </a:r>
            <a:r>
              <a:rPr lang="en-US" sz="2000" dirty="0"/>
              <a:t> </a:t>
            </a:r>
            <a:r>
              <a:rPr lang="en-US" sz="2000" dirty="0" err="1"/>
              <a:t>terhadap</a:t>
            </a:r>
            <a:r>
              <a:rPr lang="en-US" sz="2000" dirty="0"/>
              <a:t> malware.</a:t>
            </a:r>
          </a:p>
          <a:p>
            <a:r>
              <a:rPr lang="en-US" sz="2000" dirty="0"/>
              <a:t>Smart TV : </a:t>
            </a:r>
            <a:r>
              <a:rPr lang="en-US" sz="2000" dirty="0" err="1"/>
              <a:t>Memberi</a:t>
            </a:r>
            <a:r>
              <a:rPr lang="en-US" sz="2000" dirty="0"/>
              <a:t> </a:t>
            </a:r>
            <a:r>
              <a:rPr lang="en-US" sz="2000" dirty="0" err="1"/>
              <a:t>kemampuan</a:t>
            </a:r>
            <a:r>
              <a:rPr lang="en-US" sz="2000" dirty="0"/>
              <a:t> streaming </a:t>
            </a:r>
            <a:r>
              <a:rPr lang="en-US" sz="2000" dirty="0" err="1"/>
              <a:t>untuk</a:t>
            </a:r>
            <a:r>
              <a:rPr lang="en-US" sz="2000" dirty="0"/>
              <a:t> audio </a:t>
            </a:r>
            <a:r>
              <a:rPr lang="en-US" sz="2000" dirty="0" err="1"/>
              <a:t>dan</a:t>
            </a:r>
            <a:r>
              <a:rPr lang="en-US" sz="2000" dirty="0"/>
              <a:t> video, </a:t>
            </a:r>
            <a:r>
              <a:rPr lang="en-US" sz="2000" dirty="0" err="1"/>
              <a:t>bisa</a:t>
            </a:r>
            <a:r>
              <a:rPr lang="en-US" sz="2000" dirty="0"/>
              <a:t> </a:t>
            </a:r>
            <a:r>
              <a:rPr lang="en-US" sz="2000" dirty="0" err="1"/>
              <a:t>mendapatkan</a:t>
            </a:r>
            <a:r>
              <a:rPr lang="en-US" sz="2000" dirty="0"/>
              <a:t> video </a:t>
            </a:r>
            <a:r>
              <a:rPr lang="en-US" sz="2000" dirty="0" err="1"/>
              <a:t>berdasarkan</a:t>
            </a:r>
            <a:r>
              <a:rPr lang="en-US" sz="2000" dirty="0"/>
              <a:t> </a:t>
            </a:r>
            <a:r>
              <a:rPr lang="en-US" sz="2000" dirty="0" err="1"/>
              <a:t>permintaan</a:t>
            </a:r>
            <a:r>
              <a:rPr lang="en-US" sz="2000" dirty="0"/>
              <a:t> </a:t>
            </a:r>
            <a:r>
              <a:rPr lang="en-US" sz="2000" dirty="0" err="1"/>
              <a:t>langsung</a:t>
            </a:r>
            <a:r>
              <a:rPr lang="en-US" sz="2000" dirty="0"/>
              <a:t> </a:t>
            </a:r>
            <a:r>
              <a:rPr lang="en-US" sz="2000" dirty="0" err="1"/>
              <a:t>dari</a:t>
            </a:r>
            <a:r>
              <a:rPr lang="en-US" sz="2000" dirty="0"/>
              <a:t> </a:t>
            </a:r>
            <a:r>
              <a:rPr lang="en-US" sz="2000" dirty="0" err="1"/>
              <a:t>televisi</a:t>
            </a:r>
            <a:r>
              <a:rPr lang="en-US" sz="2000" dirty="0"/>
              <a:t>. </a:t>
            </a:r>
            <a:r>
              <a:rPr lang="en-US" sz="2000" dirty="0" err="1"/>
              <a:t>Aplikasinya</a:t>
            </a:r>
            <a:r>
              <a:rPr lang="en-US" sz="2000" dirty="0"/>
              <a:t> </a:t>
            </a:r>
            <a:r>
              <a:rPr lang="en-US" sz="2000" dirty="0" err="1"/>
              <a:t>rentan</a:t>
            </a:r>
            <a:r>
              <a:rPr lang="en-US" sz="2000" dirty="0"/>
              <a:t> </a:t>
            </a:r>
            <a:r>
              <a:rPr lang="en-US" sz="2000" dirty="0" err="1"/>
              <a:t>terhadap</a:t>
            </a:r>
            <a:r>
              <a:rPr lang="en-US" sz="2000" dirty="0"/>
              <a:t> </a:t>
            </a:r>
            <a:r>
              <a:rPr lang="en-US" sz="2000" dirty="0" err="1"/>
              <a:t>gangguan</a:t>
            </a:r>
            <a:r>
              <a:rPr lang="en-US" sz="2000" dirty="0"/>
              <a:t> </a:t>
            </a:r>
            <a:r>
              <a:rPr lang="en-US" sz="2000" dirty="0" err="1"/>
              <a:t>dan</a:t>
            </a:r>
            <a:r>
              <a:rPr lang="en-US" sz="2000" dirty="0"/>
              <a:t> </a:t>
            </a:r>
            <a:r>
              <a:rPr lang="en-US" sz="2000" dirty="0" err="1"/>
              <a:t>fitur</a:t>
            </a:r>
            <a:r>
              <a:rPr lang="en-US" sz="2000" dirty="0"/>
              <a:t> Smart TV </a:t>
            </a:r>
            <a:r>
              <a:rPr lang="en-US" sz="2000" dirty="0" err="1"/>
              <a:t>tambahan</a:t>
            </a:r>
            <a:r>
              <a:rPr lang="en-US" sz="2000" dirty="0"/>
              <a:t>.</a:t>
            </a:r>
          </a:p>
        </p:txBody>
      </p:sp>
    </p:spTree>
    <p:extLst>
      <p:ext uri="{BB962C8B-B14F-4D97-AF65-F5344CB8AC3E}">
        <p14:creationId xmlns:p14="http://schemas.microsoft.com/office/powerpoint/2010/main" val="4110650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215952F-60D0-42B0-A089-970B21064557}"/>
              </a:ext>
            </a:extLst>
          </p:cNvPr>
          <p:cNvSpPr>
            <a:spLocks noGrp="1"/>
          </p:cNvSpPr>
          <p:nvPr>
            <p:ph type="title"/>
          </p:nvPr>
        </p:nvSpPr>
        <p:spPr/>
        <p:txBody>
          <a:bodyPr/>
          <a:lstStyle/>
          <a:p>
            <a:r>
              <a:rPr lang="en-US" b="1" dirty="0"/>
              <a:t>Static OS Environment</a:t>
            </a:r>
            <a:r>
              <a:rPr lang="id-ID" b="1" dirty="0"/>
              <a:t> (lanjutan..)</a:t>
            </a:r>
            <a:endParaRPr lang="id-ID" dirty="0"/>
          </a:p>
        </p:txBody>
      </p:sp>
      <p:sp>
        <p:nvSpPr>
          <p:cNvPr id="3" name="Tampungan Konten 2">
            <a:extLst>
              <a:ext uri="{FF2B5EF4-FFF2-40B4-BE49-F238E27FC236}">
                <a16:creationId xmlns:a16="http://schemas.microsoft.com/office/drawing/2014/main" id="{A570498B-B505-4E19-87B3-30729902821A}"/>
              </a:ext>
            </a:extLst>
          </p:cNvPr>
          <p:cNvSpPr>
            <a:spLocks noGrp="1"/>
          </p:cNvSpPr>
          <p:nvPr>
            <p:ph idx="1"/>
          </p:nvPr>
        </p:nvSpPr>
        <p:spPr/>
        <p:txBody>
          <a:bodyPr>
            <a:normAutofit/>
          </a:bodyPr>
          <a:lstStyle/>
          <a:p>
            <a:r>
              <a:rPr lang="en-US" sz="2000" dirty="0"/>
              <a:t>Mainframe :  Ada </a:t>
            </a:r>
            <a:r>
              <a:rPr lang="en-US" sz="2000" dirty="0" err="1"/>
              <a:t>redundansi</a:t>
            </a:r>
            <a:r>
              <a:rPr lang="en-US" sz="2000" dirty="0"/>
              <a:t> yang </a:t>
            </a:r>
            <a:r>
              <a:rPr lang="en-US" sz="2000" dirty="0" err="1"/>
              <a:t>terpasang</a:t>
            </a:r>
            <a:r>
              <a:rPr lang="en-US" sz="2000" dirty="0"/>
              <a:t> di </a:t>
            </a:r>
            <a:r>
              <a:rPr lang="en-US" sz="2000" dirty="0" err="1"/>
              <a:t>perangkat</a:t>
            </a:r>
            <a:r>
              <a:rPr lang="en-US" sz="2000" dirty="0"/>
              <a:t> </a:t>
            </a:r>
            <a:r>
              <a:rPr lang="en-US" sz="2000" dirty="0" err="1"/>
              <a:t>keras</a:t>
            </a:r>
            <a:r>
              <a:rPr lang="en-US" sz="2000" dirty="0"/>
              <a:t> </a:t>
            </a:r>
            <a:r>
              <a:rPr lang="en-US" sz="2000" dirty="0" err="1"/>
              <a:t>dan</a:t>
            </a:r>
            <a:r>
              <a:rPr lang="en-US" sz="2000" dirty="0"/>
              <a:t> </a:t>
            </a:r>
            <a:r>
              <a:rPr lang="en-US" sz="2000" dirty="0" err="1"/>
              <a:t>ke</a:t>
            </a:r>
            <a:r>
              <a:rPr lang="en-US" sz="2000" dirty="0"/>
              <a:t> </a:t>
            </a:r>
            <a:r>
              <a:rPr lang="en-US" sz="2000" dirty="0" err="1"/>
              <a:t>dalam</a:t>
            </a:r>
            <a:r>
              <a:rPr lang="en-US" sz="2000" dirty="0"/>
              <a:t> </a:t>
            </a:r>
            <a:r>
              <a:rPr lang="en-US" sz="2000" dirty="0" err="1"/>
              <a:t>sistem</a:t>
            </a:r>
            <a:r>
              <a:rPr lang="en-US" sz="2000" dirty="0"/>
              <a:t> </a:t>
            </a:r>
            <a:r>
              <a:rPr lang="en-US" sz="2000" dirty="0" err="1"/>
              <a:t>operasi</a:t>
            </a:r>
            <a:r>
              <a:rPr lang="en-US" sz="2000" dirty="0"/>
              <a:t> </a:t>
            </a:r>
            <a:r>
              <a:rPr lang="en-US" sz="2000" dirty="0" err="1"/>
              <a:t>itu</a:t>
            </a:r>
            <a:r>
              <a:rPr lang="en-US" sz="2000" dirty="0"/>
              <a:t> </a:t>
            </a:r>
            <a:r>
              <a:rPr lang="en-US" sz="2000" dirty="0" err="1"/>
              <a:t>sendiri</a:t>
            </a:r>
            <a:r>
              <a:rPr lang="en-US" sz="2000" dirty="0"/>
              <a:t>. </a:t>
            </a:r>
            <a:r>
              <a:rPr lang="en-US" sz="2000" dirty="0" err="1"/>
              <a:t>Cenderung</a:t>
            </a:r>
            <a:r>
              <a:rPr lang="en-US" sz="2000" dirty="0"/>
              <a:t> </a:t>
            </a:r>
            <a:r>
              <a:rPr lang="en-US" sz="2000" dirty="0" err="1"/>
              <a:t>aman</a:t>
            </a:r>
            <a:r>
              <a:rPr lang="en-US" sz="2000" dirty="0"/>
              <a:t>, </a:t>
            </a:r>
            <a:r>
              <a:rPr lang="en-US" sz="2000" dirty="0" err="1"/>
              <a:t>karena</a:t>
            </a:r>
            <a:r>
              <a:rPr lang="en-US" sz="2000" dirty="0"/>
              <a:t> </a:t>
            </a:r>
            <a:r>
              <a:rPr lang="en-US" sz="2000" dirty="0" err="1"/>
              <a:t>sulit</a:t>
            </a:r>
            <a:r>
              <a:rPr lang="en-US" sz="2000" dirty="0"/>
              <a:t> </a:t>
            </a:r>
            <a:r>
              <a:rPr lang="en-US" sz="2000" dirty="0" err="1"/>
              <a:t>menemukan</a:t>
            </a:r>
            <a:r>
              <a:rPr lang="en-US" sz="2000" dirty="0"/>
              <a:t> </a:t>
            </a:r>
            <a:r>
              <a:rPr lang="en-US" sz="2000" dirty="0" err="1"/>
              <a:t>serangan</a:t>
            </a:r>
            <a:r>
              <a:rPr lang="en-US" sz="2000" dirty="0"/>
              <a:t> yang </a:t>
            </a:r>
            <a:r>
              <a:rPr lang="en-US" sz="2000" dirty="0" err="1"/>
              <a:t>secara</a:t>
            </a:r>
            <a:r>
              <a:rPr lang="en-US" sz="2000" dirty="0"/>
              <a:t> </a:t>
            </a:r>
            <a:r>
              <a:rPr lang="en-US" sz="2000" dirty="0" err="1"/>
              <a:t>khusus</a:t>
            </a:r>
            <a:r>
              <a:rPr lang="en-US" sz="2000" dirty="0"/>
              <a:t> </a:t>
            </a:r>
            <a:r>
              <a:rPr lang="en-US" sz="2000" dirty="0" err="1"/>
              <a:t>dan</a:t>
            </a:r>
            <a:r>
              <a:rPr lang="en-US" sz="2000" dirty="0"/>
              <a:t> </a:t>
            </a:r>
            <a:r>
              <a:rPr lang="en-US" sz="2000" dirty="0" err="1"/>
              <a:t>merupakan</a:t>
            </a:r>
            <a:r>
              <a:rPr lang="en-US" sz="2000" dirty="0"/>
              <a:t> situs yang </a:t>
            </a:r>
            <a:r>
              <a:rPr lang="en-US" sz="2000" dirty="0" err="1"/>
              <a:t>sangat</a:t>
            </a:r>
            <a:r>
              <a:rPr lang="en-US" sz="2000" dirty="0"/>
              <a:t> </a:t>
            </a:r>
            <a:r>
              <a:rPr lang="en-US" sz="2000" dirty="0" err="1"/>
              <a:t>menarik</a:t>
            </a:r>
            <a:r>
              <a:rPr lang="en-US" sz="2000" dirty="0"/>
              <a:t> </a:t>
            </a:r>
            <a:r>
              <a:rPr lang="en-US" sz="2000" dirty="0" err="1"/>
              <a:t>bagi</a:t>
            </a:r>
            <a:r>
              <a:rPr lang="en-US" sz="2000" dirty="0"/>
              <a:t> </a:t>
            </a:r>
            <a:r>
              <a:rPr lang="en-US" sz="2000" dirty="0" err="1"/>
              <a:t>seseorang</a:t>
            </a:r>
            <a:r>
              <a:rPr lang="en-US" sz="2000" dirty="0"/>
              <a:t> yang </a:t>
            </a:r>
            <a:r>
              <a:rPr lang="en-US" sz="2000" dirty="0" err="1"/>
              <a:t>ingin</a:t>
            </a:r>
            <a:r>
              <a:rPr lang="en-US" sz="2000" dirty="0"/>
              <a:t> </a:t>
            </a:r>
            <a:r>
              <a:rPr lang="en-US" sz="2000" dirty="0" err="1"/>
              <a:t>mengumpulkan</a:t>
            </a:r>
            <a:r>
              <a:rPr lang="en-US" sz="2000" dirty="0"/>
              <a:t> </a:t>
            </a:r>
            <a:r>
              <a:rPr lang="en-US" sz="2000" dirty="0" err="1"/>
              <a:t>semua</a:t>
            </a:r>
            <a:r>
              <a:rPr lang="en-US" sz="2000" dirty="0"/>
              <a:t> data yang </a:t>
            </a:r>
            <a:r>
              <a:rPr lang="en-US" sz="2000" dirty="0" err="1"/>
              <a:t>sangat</a:t>
            </a:r>
            <a:r>
              <a:rPr lang="en-US" sz="2000" dirty="0"/>
              <a:t> </a:t>
            </a:r>
            <a:r>
              <a:rPr lang="en-US" sz="2000" dirty="0" err="1"/>
              <a:t>penting</a:t>
            </a:r>
            <a:r>
              <a:rPr lang="en-US" sz="2000" dirty="0"/>
              <a:t> </a:t>
            </a:r>
            <a:r>
              <a:rPr lang="en-US" sz="2000" dirty="0" err="1"/>
              <a:t>itu</a:t>
            </a:r>
            <a:r>
              <a:rPr lang="en-US" sz="2000" dirty="0"/>
              <a:t> </a:t>
            </a:r>
            <a:r>
              <a:rPr lang="en-US" sz="2000" dirty="0" err="1"/>
              <a:t>dan</a:t>
            </a:r>
            <a:r>
              <a:rPr lang="en-US" sz="2000" dirty="0"/>
              <a:t> </a:t>
            </a:r>
            <a:r>
              <a:rPr lang="en-US" sz="2000" dirty="0" err="1"/>
              <a:t>menghapusnya</a:t>
            </a:r>
            <a:r>
              <a:rPr lang="en-US" sz="2000" dirty="0"/>
              <a:t>, </a:t>
            </a:r>
            <a:r>
              <a:rPr lang="en-US" sz="2000" dirty="0" err="1"/>
              <a:t>atau</a:t>
            </a:r>
            <a:r>
              <a:rPr lang="en-US" sz="2000" dirty="0"/>
              <a:t> </a:t>
            </a:r>
            <a:r>
              <a:rPr lang="en-US" sz="2000" dirty="0" err="1"/>
              <a:t>membawanya</a:t>
            </a:r>
            <a:r>
              <a:rPr lang="en-US" sz="2000" dirty="0"/>
              <a:t> </a:t>
            </a:r>
            <a:r>
              <a:rPr lang="en-US" sz="2000" dirty="0" err="1"/>
              <a:t>ke</a:t>
            </a:r>
            <a:r>
              <a:rPr lang="en-US" sz="2000" dirty="0"/>
              <a:t> </a:t>
            </a:r>
            <a:r>
              <a:rPr lang="en-US" sz="2000" dirty="0" err="1"/>
              <a:t>suatu</a:t>
            </a:r>
            <a:r>
              <a:rPr lang="en-US" sz="2000" dirty="0"/>
              <a:t> </a:t>
            </a:r>
            <a:r>
              <a:rPr lang="en-US" sz="2000" dirty="0" err="1"/>
              <a:t>tempat</a:t>
            </a:r>
            <a:r>
              <a:rPr lang="en-US" sz="2000" dirty="0"/>
              <a:t> di </a:t>
            </a:r>
            <a:r>
              <a:rPr lang="en-US" sz="2000" dirty="0" err="1"/>
              <a:t>luar</a:t>
            </a:r>
            <a:r>
              <a:rPr lang="en-US" sz="2000" dirty="0"/>
              <a:t> </a:t>
            </a:r>
            <a:r>
              <a:rPr lang="en-US" sz="2000" dirty="0" err="1"/>
              <a:t>organisasi</a:t>
            </a:r>
            <a:r>
              <a:rPr lang="en-US" sz="2000" dirty="0"/>
              <a:t>.</a:t>
            </a:r>
          </a:p>
          <a:p>
            <a:r>
              <a:rPr lang="en-US" sz="2000" dirty="0"/>
              <a:t>Game Console : </a:t>
            </a:r>
            <a:r>
              <a:rPr lang="en-US" sz="2000" dirty="0" err="1"/>
              <a:t>Seperti</a:t>
            </a:r>
            <a:r>
              <a:rPr lang="en-US" sz="2000" dirty="0"/>
              <a:t> Xbox </a:t>
            </a:r>
            <a:r>
              <a:rPr lang="en-US" sz="2000" dirty="0" err="1"/>
              <a:t>dan</a:t>
            </a:r>
            <a:r>
              <a:rPr lang="en-US" sz="2000" dirty="0"/>
              <a:t> PlayStation, </a:t>
            </a:r>
            <a:r>
              <a:rPr lang="en-US" sz="2000" dirty="0" err="1"/>
              <a:t>dijalankan</a:t>
            </a:r>
            <a:r>
              <a:rPr lang="en-US" sz="2000" dirty="0"/>
              <a:t> </a:t>
            </a:r>
            <a:r>
              <a:rPr lang="en-US" sz="2000" dirty="0" err="1"/>
              <a:t>versi</a:t>
            </a:r>
            <a:r>
              <a:rPr lang="en-US" sz="2000" dirty="0"/>
              <a:t> Windows </a:t>
            </a:r>
            <a:r>
              <a:rPr lang="en-US" sz="2000" dirty="0" err="1"/>
              <a:t>dan</a:t>
            </a:r>
            <a:r>
              <a:rPr lang="en-US" sz="2000" dirty="0"/>
              <a:t> Linux </a:t>
            </a:r>
            <a:r>
              <a:rPr lang="en-US" sz="2000" dirty="0" err="1"/>
              <a:t>pada</a:t>
            </a:r>
            <a:r>
              <a:rPr lang="en-US" sz="2000" dirty="0"/>
              <a:t> </a:t>
            </a:r>
            <a:r>
              <a:rPr lang="en-US" sz="2000" dirty="0" err="1"/>
              <a:t>perangkat</a:t>
            </a:r>
            <a:r>
              <a:rPr lang="en-US" sz="2000" dirty="0"/>
              <a:t> </a:t>
            </a:r>
            <a:r>
              <a:rPr lang="en-US" sz="2000" dirty="0" err="1"/>
              <a:t>ini</a:t>
            </a:r>
            <a:r>
              <a:rPr lang="en-US" sz="2000" dirty="0"/>
              <a:t>, </a:t>
            </a:r>
            <a:r>
              <a:rPr lang="en-US" sz="2000" dirty="0" err="1"/>
              <a:t>memiliki</a:t>
            </a:r>
            <a:r>
              <a:rPr lang="en-US" sz="2000" dirty="0"/>
              <a:t> </a:t>
            </a:r>
            <a:r>
              <a:rPr lang="en-US" sz="2000" dirty="0" err="1"/>
              <a:t>kemampuan</a:t>
            </a:r>
            <a:r>
              <a:rPr lang="en-US" sz="2000" dirty="0"/>
              <a:t> </a:t>
            </a:r>
            <a:r>
              <a:rPr lang="en-US" sz="2000" dirty="0" err="1"/>
              <a:t>grafis</a:t>
            </a:r>
            <a:r>
              <a:rPr lang="en-US" sz="2000" dirty="0"/>
              <a:t> </a:t>
            </a:r>
            <a:r>
              <a:rPr lang="en-US" sz="2000" dirty="0" err="1"/>
              <a:t>berjalan</a:t>
            </a:r>
            <a:r>
              <a:rPr lang="en-US" sz="2000" dirty="0"/>
              <a:t>, </a:t>
            </a:r>
            <a:r>
              <a:rPr lang="en-US" sz="2000" dirty="0" err="1"/>
              <a:t>memiliki</a:t>
            </a:r>
            <a:r>
              <a:rPr lang="en-US" sz="2000" dirty="0"/>
              <a:t> CPU yang </a:t>
            </a:r>
            <a:r>
              <a:rPr lang="en-US" sz="2000" dirty="0" err="1"/>
              <a:t>sangat</a:t>
            </a:r>
            <a:r>
              <a:rPr lang="en-US" sz="2000" dirty="0"/>
              <a:t> </a:t>
            </a:r>
            <a:r>
              <a:rPr lang="en-US" sz="2000" dirty="0" err="1"/>
              <a:t>kuat</a:t>
            </a:r>
            <a:r>
              <a:rPr lang="en-US" sz="2000" dirty="0"/>
              <a:t>, </a:t>
            </a:r>
            <a:r>
              <a:rPr lang="en-US" sz="2000" dirty="0" err="1"/>
              <a:t>dan</a:t>
            </a:r>
            <a:r>
              <a:rPr lang="en-US" sz="2000" dirty="0"/>
              <a:t> </a:t>
            </a:r>
            <a:r>
              <a:rPr lang="en-US" sz="2000" dirty="0" err="1"/>
              <a:t>dapat</a:t>
            </a:r>
            <a:r>
              <a:rPr lang="en-US" sz="2000" dirty="0"/>
              <a:t> </a:t>
            </a:r>
            <a:r>
              <a:rPr lang="en-US" sz="2000" dirty="0" err="1"/>
              <a:t>mengamankan</a:t>
            </a:r>
            <a:r>
              <a:rPr lang="en-US" sz="2000" dirty="0"/>
              <a:t> </a:t>
            </a:r>
            <a:r>
              <a:rPr lang="en-US" sz="2000" dirty="0" err="1"/>
              <a:t>sistem</a:t>
            </a:r>
            <a:r>
              <a:rPr lang="en-US" sz="2000" dirty="0"/>
              <a:t> </a:t>
            </a:r>
            <a:r>
              <a:rPr lang="en-US" sz="2000" dirty="0" err="1"/>
              <a:t>operasi</a:t>
            </a:r>
            <a:r>
              <a:rPr lang="en-US" sz="2000" dirty="0"/>
              <a:t> </a:t>
            </a:r>
            <a:r>
              <a:rPr lang="en-US" sz="2000" dirty="0" err="1"/>
              <a:t>sendiri</a:t>
            </a:r>
            <a:r>
              <a:rPr lang="en-US" sz="2000" dirty="0"/>
              <a:t>. </a:t>
            </a:r>
            <a:r>
              <a:rPr lang="en-US" sz="2000" dirty="0" err="1"/>
              <a:t>Tidak</a:t>
            </a:r>
            <a:r>
              <a:rPr lang="en-US" sz="2000" dirty="0"/>
              <a:t> </a:t>
            </a:r>
            <a:r>
              <a:rPr lang="en-US" sz="2000" dirty="0" err="1"/>
              <a:t>dianjurkan</a:t>
            </a:r>
            <a:r>
              <a:rPr lang="en-US" sz="2000" dirty="0"/>
              <a:t> </a:t>
            </a:r>
            <a:r>
              <a:rPr lang="en-US" sz="2000" dirty="0" err="1"/>
              <a:t>untuk</a:t>
            </a:r>
            <a:r>
              <a:rPr lang="en-US" sz="2000" dirty="0"/>
              <a:t> men-jailbreak </a:t>
            </a:r>
            <a:r>
              <a:rPr lang="en-US" sz="2000" dirty="0" err="1"/>
              <a:t>perangkat</a:t>
            </a:r>
            <a:r>
              <a:rPr lang="en-US" sz="2000" dirty="0"/>
              <a:t> </a:t>
            </a:r>
            <a:r>
              <a:rPr lang="en-US" sz="2000" dirty="0" err="1"/>
              <a:t>tersebut</a:t>
            </a:r>
            <a:r>
              <a:rPr lang="en-US" sz="2000" dirty="0"/>
              <a:t>.</a:t>
            </a:r>
          </a:p>
          <a:p>
            <a:pPr marL="0" indent="0">
              <a:buNone/>
            </a:pPr>
            <a:endParaRPr lang="id-ID" sz="2000" dirty="0"/>
          </a:p>
        </p:txBody>
      </p:sp>
    </p:spTree>
    <p:extLst>
      <p:ext uri="{BB962C8B-B14F-4D97-AF65-F5344CB8AC3E}">
        <p14:creationId xmlns:p14="http://schemas.microsoft.com/office/powerpoint/2010/main" val="2624925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7FA0CBF-81FA-485D-B527-9260B68C0431}"/>
              </a:ext>
            </a:extLst>
          </p:cNvPr>
          <p:cNvSpPr>
            <a:spLocks noGrp="1"/>
          </p:cNvSpPr>
          <p:nvPr>
            <p:ph type="title"/>
          </p:nvPr>
        </p:nvSpPr>
        <p:spPr/>
        <p:txBody>
          <a:bodyPr>
            <a:normAutofit fontScale="90000"/>
          </a:bodyPr>
          <a:lstStyle/>
          <a:p>
            <a:r>
              <a:rPr lang="en-US" b="1" dirty="0"/>
              <a:t>Mitigating Risk in Static Environments</a:t>
            </a:r>
            <a:endParaRPr lang="id-ID" b="1" dirty="0"/>
          </a:p>
        </p:txBody>
      </p:sp>
      <p:sp>
        <p:nvSpPr>
          <p:cNvPr id="3" name="Tampungan Konten 2">
            <a:extLst>
              <a:ext uri="{FF2B5EF4-FFF2-40B4-BE49-F238E27FC236}">
                <a16:creationId xmlns:a16="http://schemas.microsoft.com/office/drawing/2014/main" id="{6EBF1949-AABC-4FB6-A1BA-423048507F72}"/>
              </a:ext>
            </a:extLst>
          </p:cNvPr>
          <p:cNvSpPr>
            <a:spLocks noGrp="1"/>
          </p:cNvSpPr>
          <p:nvPr>
            <p:ph idx="1"/>
          </p:nvPr>
        </p:nvSpPr>
        <p:spPr/>
        <p:txBody>
          <a:bodyPr>
            <a:normAutofit/>
          </a:bodyPr>
          <a:lstStyle/>
          <a:p>
            <a:r>
              <a:rPr lang="en-US" sz="2000" dirty="0" err="1"/>
              <a:t>Lapisan</a:t>
            </a:r>
            <a:r>
              <a:rPr lang="en-US" sz="2000" dirty="0"/>
              <a:t> </a:t>
            </a:r>
            <a:r>
              <a:rPr lang="en-US" sz="2000" dirty="0" err="1"/>
              <a:t>keamanan</a:t>
            </a:r>
            <a:r>
              <a:rPr lang="en-US" sz="2000" dirty="0"/>
              <a:t> </a:t>
            </a:r>
            <a:r>
              <a:rPr lang="en-US" sz="2000" dirty="0" err="1"/>
              <a:t>dan</a:t>
            </a:r>
            <a:r>
              <a:rPr lang="en-US" sz="2000" dirty="0"/>
              <a:t> </a:t>
            </a:r>
            <a:r>
              <a:rPr lang="en-US" sz="2000" dirty="0" err="1"/>
              <a:t>redundansi</a:t>
            </a:r>
            <a:r>
              <a:rPr lang="en-US" sz="2000" dirty="0"/>
              <a:t> </a:t>
            </a:r>
            <a:r>
              <a:rPr lang="en-US" sz="2000" dirty="0" err="1"/>
              <a:t>kontrol</a:t>
            </a:r>
            <a:r>
              <a:rPr lang="en-US" sz="2000" dirty="0"/>
              <a:t> </a:t>
            </a:r>
            <a:r>
              <a:rPr lang="en-US" sz="2000" dirty="0" err="1"/>
              <a:t>dan</a:t>
            </a:r>
            <a:r>
              <a:rPr lang="en-US" sz="2000" dirty="0"/>
              <a:t> </a:t>
            </a:r>
            <a:r>
              <a:rPr lang="en-US" sz="2000" dirty="0" err="1"/>
              <a:t>keragaman</a:t>
            </a:r>
            <a:r>
              <a:rPr lang="en-US" sz="2000" dirty="0"/>
              <a:t> : </a:t>
            </a:r>
            <a:r>
              <a:rPr lang="en-US" sz="2000" dirty="0" err="1"/>
              <a:t>Kontrol</a:t>
            </a:r>
            <a:r>
              <a:rPr lang="en-US" sz="2000" dirty="0"/>
              <a:t> </a:t>
            </a:r>
            <a:r>
              <a:rPr lang="en-US" sz="2000" dirty="0" err="1"/>
              <a:t>keamanan</a:t>
            </a:r>
            <a:r>
              <a:rPr lang="en-US" sz="2000" dirty="0"/>
              <a:t> </a:t>
            </a:r>
            <a:r>
              <a:rPr lang="en-US" sz="2000" dirty="0" err="1"/>
              <a:t>itu</a:t>
            </a:r>
            <a:r>
              <a:rPr lang="en-US" sz="2000" dirty="0"/>
              <a:t> </a:t>
            </a:r>
            <a:r>
              <a:rPr lang="en-US" sz="2000" dirty="0" err="1"/>
              <a:t>sendiri</a:t>
            </a:r>
            <a:r>
              <a:rPr lang="en-US" sz="2000" dirty="0"/>
              <a:t> juga </a:t>
            </a:r>
            <a:r>
              <a:rPr lang="en-US" sz="2000" dirty="0" err="1"/>
              <a:t>harus</a:t>
            </a:r>
            <a:r>
              <a:rPr lang="en-US" sz="2000" dirty="0"/>
              <a:t> </a:t>
            </a:r>
            <a:r>
              <a:rPr lang="en-US" sz="2000" dirty="0" err="1"/>
              <a:t>sangat</a:t>
            </a:r>
            <a:r>
              <a:rPr lang="en-US" sz="2000" dirty="0"/>
              <a:t> </a:t>
            </a:r>
            <a:r>
              <a:rPr lang="en-US" sz="2000" dirty="0" err="1"/>
              <a:t>beragam</a:t>
            </a:r>
            <a:r>
              <a:rPr lang="en-US" sz="2000" dirty="0"/>
              <a:t>, </a:t>
            </a:r>
            <a:r>
              <a:rPr lang="en-US" sz="2000" dirty="0" err="1"/>
              <a:t>karena</a:t>
            </a:r>
            <a:r>
              <a:rPr lang="en-US" sz="2000" dirty="0"/>
              <a:t> </a:t>
            </a:r>
            <a:r>
              <a:rPr lang="en-US" sz="2000" dirty="0" err="1"/>
              <a:t>memiliki</a:t>
            </a:r>
            <a:r>
              <a:rPr lang="en-US" sz="2000" dirty="0"/>
              <a:t> </a:t>
            </a:r>
            <a:r>
              <a:rPr lang="en-US" sz="2000" dirty="0" err="1"/>
              <a:t>rintangan</a:t>
            </a:r>
            <a:r>
              <a:rPr lang="en-US" sz="2000" dirty="0"/>
              <a:t> yang </a:t>
            </a:r>
            <a:r>
              <a:rPr lang="en-US" sz="2000" dirty="0" err="1"/>
              <a:t>berbeda</a:t>
            </a:r>
            <a:r>
              <a:rPr lang="en-US" sz="2000" dirty="0"/>
              <a:t> </a:t>
            </a:r>
            <a:r>
              <a:rPr lang="en-US" sz="2000" dirty="0" err="1"/>
              <a:t>ukuran</a:t>
            </a:r>
            <a:r>
              <a:rPr lang="en-US" sz="2000" dirty="0"/>
              <a:t> </a:t>
            </a:r>
            <a:r>
              <a:rPr lang="en-US" sz="2000" dirty="0" err="1"/>
              <a:t>dan</a:t>
            </a:r>
            <a:r>
              <a:rPr lang="en-US" sz="2000" dirty="0"/>
              <a:t> </a:t>
            </a:r>
            <a:r>
              <a:rPr lang="en-US" sz="2000" dirty="0" err="1"/>
              <a:t>lebar</a:t>
            </a:r>
            <a:r>
              <a:rPr lang="en-US" sz="2000" dirty="0"/>
              <a:t> yang </a:t>
            </a:r>
            <a:r>
              <a:rPr lang="en-US" sz="2000" dirty="0" err="1"/>
              <a:t>berbeda</a:t>
            </a:r>
            <a:r>
              <a:rPr lang="en-US" sz="2000" dirty="0"/>
              <a:t> </a:t>
            </a:r>
            <a:r>
              <a:rPr lang="en-US" sz="2000" dirty="0" err="1"/>
              <a:t>untuk</a:t>
            </a:r>
            <a:r>
              <a:rPr lang="en-US" sz="2000" dirty="0"/>
              <a:t> </a:t>
            </a:r>
            <a:r>
              <a:rPr lang="en-US" sz="2000" dirty="0" err="1"/>
              <a:t>mencegah</a:t>
            </a:r>
            <a:r>
              <a:rPr lang="en-US" sz="2000" dirty="0"/>
              <a:t> </a:t>
            </a:r>
            <a:r>
              <a:rPr lang="en-US" sz="2000" dirty="0" err="1"/>
              <a:t>jenis</a:t>
            </a:r>
            <a:r>
              <a:rPr lang="en-US" sz="2000" dirty="0"/>
              <a:t> </a:t>
            </a:r>
            <a:r>
              <a:rPr lang="en-US" sz="2000" dirty="0" err="1"/>
              <a:t>serangan</a:t>
            </a:r>
            <a:r>
              <a:rPr lang="en-US" sz="2000" dirty="0"/>
              <a:t> yang </a:t>
            </a:r>
            <a:r>
              <a:rPr lang="en-US" sz="2000" dirty="0" err="1"/>
              <a:t>sama</a:t>
            </a:r>
            <a:r>
              <a:rPr lang="en-US" sz="2000" dirty="0"/>
              <a:t> </a:t>
            </a:r>
            <a:r>
              <a:rPr lang="en-US" sz="2000" dirty="0" err="1"/>
              <a:t>untuk</a:t>
            </a:r>
            <a:r>
              <a:rPr lang="en-US" sz="2000" dirty="0"/>
              <a:t> </a:t>
            </a:r>
            <a:r>
              <a:rPr lang="en-US" sz="2000" dirty="0" err="1"/>
              <a:t>melewati</a:t>
            </a:r>
            <a:r>
              <a:rPr lang="en-US" sz="2000" dirty="0"/>
              <a:t> </a:t>
            </a:r>
            <a:r>
              <a:rPr lang="en-US" sz="2000" dirty="0" err="1"/>
              <a:t>sistem</a:t>
            </a:r>
            <a:r>
              <a:rPr lang="en-US" sz="2000" dirty="0"/>
              <a:t>. Dan </a:t>
            </a:r>
            <a:r>
              <a:rPr lang="en-US" sz="2000" dirty="0" err="1"/>
              <a:t>lingkungan</a:t>
            </a:r>
            <a:r>
              <a:rPr lang="en-US" sz="2000" dirty="0"/>
              <a:t> </a:t>
            </a:r>
            <a:r>
              <a:rPr lang="en-US" sz="2000" dirty="0" err="1"/>
              <a:t>perusahaan</a:t>
            </a:r>
            <a:r>
              <a:rPr lang="en-US" sz="2000" dirty="0"/>
              <a:t> </a:t>
            </a:r>
            <a:r>
              <a:rPr lang="en-US" sz="2000" dirty="0" err="1"/>
              <a:t>kita</a:t>
            </a:r>
            <a:r>
              <a:rPr lang="en-US" sz="2000" dirty="0"/>
              <a:t> </a:t>
            </a:r>
            <a:r>
              <a:rPr lang="en-US" sz="2000" dirty="0" err="1"/>
              <a:t>mungkin</a:t>
            </a:r>
            <a:r>
              <a:rPr lang="en-US" sz="2000" dirty="0"/>
              <a:t> </a:t>
            </a:r>
            <a:r>
              <a:rPr lang="en-US" sz="2000" dirty="0" err="1"/>
              <a:t>memiliki</a:t>
            </a:r>
            <a:r>
              <a:rPr lang="en-US" sz="2000" dirty="0"/>
              <a:t> </a:t>
            </a:r>
            <a:r>
              <a:rPr lang="en-US" sz="2000" dirty="0" err="1"/>
              <a:t>jaringan</a:t>
            </a:r>
            <a:r>
              <a:rPr lang="en-US" sz="2000" dirty="0"/>
              <a:t> </a:t>
            </a:r>
            <a:r>
              <a:rPr lang="en-US" sz="2000" dirty="0" err="1"/>
              <a:t>terpisah</a:t>
            </a:r>
            <a:r>
              <a:rPr lang="en-US" sz="2000" dirty="0"/>
              <a:t>.</a:t>
            </a:r>
          </a:p>
          <a:p>
            <a:r>
              <a:rPr lang="en-US" sz="2000" dirty="0" err="1"/>
              <a:t>Segmentasi</a:t>
            </a:r>
            <a:r>
              <a:rPr lang="en-US" sz="2000" dirty="0"/>
              <a:t> </a:t>
            </a:r>
            <a:r>
              <a:rPr lang="en-US" sz="2000" dirty="0" err="1"/>
              <a:t>jaringan</a:t>
            </a:r>
            <a:r>
              <a:rPr lang="en-US" sz="2000" dirty="0"/>
              <a:t> : Satu </a:t>
            </a:r>
            <a:r>
              <a:rPr lang="en-US" sz="2000" dirty="0" err="1"/>
              <a:t>pertahanan</a:t>
            </a:r>
            <a:r>
              <a:rPr lang="en-US" sz="2000" dirty="0"/>
              <a:t> yang </a:t>
            </a:r>
            <a:r>
              <a:rPr lang="en-US" sz="2000" dirty="0" err="1"/>
              <a:t>sangat</a:t>
            </a:r>
            <a:r>
              <a:rPr lang="en-US" sz="2000" dirty="0"/>
              <a:t> </a:t>
            </a:r>
            <a:r>
              <a:rPr lang="en-US" sz="2000" dirty="0" err="1"/>
              <a:t>umum</a:t>
            </a:r>
            <a:r>
              <a:rPr lang="en-US" sz="2000" dirty="0"/>
              <a:t> </a:t>
            </a:r>
            <a:r>
              <a:rPr lang="en-US" sz="2000" dirty="0" err="1"/>
              <a:t>terhadap</a:t>
            </a:r>
            <a:r>
              <a:rPr lang="en-US" sz="2000" dirty="0"/>
              <a:t> orang-orang </a:t>
            </a:r>
            <a:r>
              <a:rPr lang="en-US" sz="2000" dirty="0" err="1"/>
              <a:t>jahat</a:t>
            </a:r>
            <a:r>
              <a:rPr lang="en-US" sz="2000" dirty="0"/>
              <a:t> </a:t>
            </a:r>
            <a:r>
              <a:rPr lang="en-US" sz="2000" dirty="0" err="1"/>
              <a:t>adalah</a:t>
            </a:r>
            <a:r>
              <a:rPr lang="en-US" sz="2000" dirty="0"/>
              <a:t> </a:t>
            </a:r>
            <a:r>
              <a:rPr lang="en-US" sz="2000" dirty="0" err="1"/>
              <a:t>menyegmentasikan</a:t>
            </a:r>
            <a:r>
              <a:rPr lang="en-US" sz="2000" dirty="0"/>
              <a:t> </a:t>
            </a:r>
            <a:r>
              <a:rPr lang="en-US" sz="2000" dirty="0" err="1"/>
              <a:t>jaringan</a:t>
            </a:r>
            <a:r>
              <a:rPr lang="en-US" sz="2000" dirty="0"/>
              <a:t> </a:t>
            </a:r>
            <a:r>
              <a:rPr lang="en-US" sz="2000" dirty="0" err="1"/>
              <a:t>menjadi</a:t>
            </a:r>
            <a:r>
              <a:rPr lang="en-US" sz="2000" dirty="0"/>
              <a:t> </a:t>
            </a:r>
            <a:r>
              <a:rPr lang="en-US" sz="2000" dirty="0" err="1"/>
              <a:t>bagian-bagian</a:t>
            </a:r>
            <a:r>
              <a:rPr lang="en-US" sz="2000" dirty="0"/>
              <a:t> yang </a:t>
            </a:r>
            <a:r>
              <a:rPr lang="en-US" sz="2000" dirty="0" err="1"/>
              <a:t>berbeda</a:t>
            </a:r>
            <a:r>
              <a:rPr lang="en-US" sz="2000" dirty="0"/>
              <a:t>.</a:t>
            </a:r>
          </a:p>
          <a:p>
            <a:pPr marL="0" indent="0">
              <a:buNone/>
            </a:pPr>
            <a:endParaRPr lang="id-ID" sz="2000" dirty="0"/>
          </a:p>
        </p:txBody>
      </p:sp>
    </p:spTree>
    <p:extLst>
      <p:ext uri="{BB962C8B-B14F-4D97-AF65-F5344CB8AC3E}">
        <p14:creationId xmlns:p14="http://schemas.microsoft.com/office/powerpoint/2010/main" val="696070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14F2CAE-B243-4E47-94A1-A25243B4853F}"/>
              </a:ext>
            </a:extLst>
          </p:cNvPr>
          <p:cNvSpPr>
            <a:spLocks noGrp="1"/>
          </p:cNvSpPr>
          <p:nvPr>
            <p:ph type="title"/>
          </p:nvPr>
        </p:nvSpPr>
        <p:spPr/>
        <p:txBody>
          <a:bodyPr>
            <a:normAutofit fontScale="90000"/>
          </a:bodyPr>
          <a:lstStyle/>
          <a:p>
            <a:r>
              <a:rPr lang="en-US" b="1" dirty="0"/>
              <a:t>Mitigating Risk in Static Environments</a:t>
            </a:r>
            <a:r>
              <a:rPr lang="id-ID" b="1" dirty="0"/>
              <a:t> (lanjutan..)</a:t>
            </a:r>
            <a:endParaRPr lang="id-ID" dirty="0"/>
          </a:p>
        </p:txBody>
      </p:sp>
      <p:sp>
        <p:nvSpPr>
          <p:cNvPr id="3" name="Tampungan Konten 2">
            <a:extLst>
              <a:ext uri="{FF2B5EF4-FFF2-40B4-BE49-F238E27FC236}">
                <a16:creationId xmlns:a16="http://schemas.microsoft.com/office/drawing/2014/main" id="{49EFB8CB-24D7-4993-87BB-B7BB85446402}"/>
              </a:ext>
            </a:extLst>
          </p:cNvPr>
          <p:cNvSpPr>
            <a:spLocks noGrp="1"/>
          </p:cNvSpPr>
          <p:nvPr>
            <p:ph idx="1"/>
          </p:nvPr>
        </p:nvSpPr>
        <p:spPr/>
        <p:txBody>
          <a:bodyPr>
            <a:noAutofit/>
          </a:bodyPr>
          <a:lstStyle/>
          <a:p>
            <a:r>
              <a:rPr lang="en-US" sz="2000" dirty="0" err="1"/>
              <a:t>Aplikasi</a:t>
            </a:r>
            <a:r>
              <a:rPr lang="en-US" sz="2000" dirty="0"/>
              <a:t> Firewall : </a:t>
            </a:r>
            <a:r>
              <a:rPr lang="en-US" sz="2000" dirty="0" err="1"/>
              <a:t>Aplikasi</a:t>
            </a:r>
            <a:r>
              <a:rPr lang="en-US" sz="2000" dirty="0"/>
              <a:t> Firewall </a:t>
            </a:r>
            <a:r>
              <a:rPr lang="en-US" sz="2000" dirty="0" err="1"/>
              <a:t>ini</a:t>
            </a:r>
            <a:r>
              <a:rPr lang="en-US" sz="2000" dirty="0"/>
              <a:t> juga </a:t>
            </a:r>
            <a:r>
              <a:rPr lang="en-US" sz="2000" dirty="0" err="1"/>
              <a:t>dapat</a:t>
            </a:r>
            <a:r>
              <a:rPr lang="en-US" sz="2000" dirty="0"/>
              <a:t> </a:t>
            </a:r>
            <a:r>
              <a:rPr lang="en-US" sz="2000" dirty="0" err="1"/>
              <a:t>menemukan</a:t>
            </a:r>
            <a:r>
              <a:rPr lang="en-US" sz="2000" dirty="0"/>
              <a:t> </a:t>
            </a:r>
            <a:r>
              <a:rPr lang="en-US" sz="2000" dirty="0" err="1"/>
              <a:t>aplikasi</a:t>
            </a:r>
            <a:r>
              <a:rPr lang="en-US" sz="2000" dirty="0"/>
              <a:t> yang </a:t>
            </a:r>
            <a:r>
              <a:rPr lang="en-US" sz="2000" dirty="0" err="1"/>
              <a:t>sangat</a:t>
            </a:r>
            <a:r>
              <a:rPr lang="en-US" sz="2000" dirty="0"/>
              <a:t> </a:t>
            </a:r>
            <a:r>
              <a:rPr lang="en-US" sz="2000" dirty="0" err="1"/>
              <a:t>khusus</a:t>
            </a:r>
            <a:r>
              <a:rPr lang="en-US" sz="2000" dirty="0"/>
              <a:t> </a:t>
            </a:r>
            <a:r>
              <a:rPr lang="en-US" sz="2000" dirty="0" err="1"/>
              <a:t>untuk</a:t>
            </a:r>
            <a:r>
              <a:rPr lang="en-US" sz="2000" dirty="0"/>
              <a:t> </a:t>
            </a:r>
            <a:r>
              <a:rPr lang="en-US" sz="2000" dirty="0" err="1"/>
              <a:t>melindungi</a:t>
            </a:r>
            <a:r>
              <a:rPr lang="en-US" sz="2000" dirty="0"/>
              <a:t> </a:t>
            </a:r>
            <a:r>
              <a:rPr lang="en-US" sz="2000" dirty="0" err="1"/>
              <a:t>beberapa</a:t>
            </a:r>
            <a:r>
              <a:rPr lang="en-US" sz="2000" dirty="0"/>
              <a:t> </a:t>
            </a:r>
            <a:r>
              <a:rPr lang="en-US" sz="2000" dirty="0" err="1"/>
              <a:t>peralatan</a:t>
            </a:r>
            <a:r>
              <a:rPr lang="en-US" sz="2000" dirty="0"/>
              <a:t> </a:t>
            </a:r>
            <a:r>
              <a:rPr lang="en-US" sz="2000" dirty="0" err="1"/>
              <a:t>industri</a:t>
            </a:r>
            <a:r>
              <a:rPr lang="en-US" sz="2000" dirty="0"/>
              <a:t> yang </a:t>
            </a:r>
            <a:r>
              <a:rPr lang="en-US" sz="2000" dirty="0" err="1"/>
              <a:t>sangat</a:t>
            </a:r>
            <a:r>
              <a:rPr lang="en-US" sz="2000" dirty="0"/>
              <a:t> </a:t>
            </a:r>
            <a:r>
              <a:rPr lang="en-US" sz="2000" dirty="0" err="1"/>
              <a:t>besar</a:t>
            </a:r>
            <a:r>
              <a:rPr lang="en-US" sz="2000" dirty="0"/>
              <a:t> </a:t>
            </a:r>
            <a:r>
              <a:rPr lang="en-US" sz="2000" dirty="0" err="1"/>
              <a:t>ini</a:t>
            </a:r>
            <a:r>
              <a:rPr lang="en-US" sz="2000" dirty="0"/>
              <a:t> agar </a:t>
            </a:r>
            <a:r>
              <a:rPr lang="en-US" sz="2000" dirty="0" err="1"/>
              <a:t>dapat</a:t>
            </a:r>
            <a:r>
              <a:rPr lang="en-US" sz="2000" dirty="0"/>
              <a:t> </a:t>
            </a:r>
            <a:r>
              <a:rPr lang="en-US" sz="2000" dirty="0" err="1"/>
              <a:t>diakses</a:t>
            </a:r>
            <a:r>
              <a:rPr lang="en-US" sz="2000" dirty="0"/>
              <a:t> </a:t>
            </a:r>
            <a:r>
              <a:rPr lang="en-US" sz="2000" dirty="0" err="1"/>
              <a:t>dari</a:t>
            </a:r>
            <a:r>
              <a:rPr lang="en-US" sz="2000" dirty="0"/>
              <a:t> mana </a:t>
            </a:r>
            <a:r>
              <a:rPr lang="en-US" sz="2000" dirty="0" err="1"/>
              <a:t>saja</a:t>
            </a:r>
            <a:r>
              <a:rPr lang="en-US" sz="2000" dirty="0"/>
              <a:t> di </a:t>
            </a:r>
            <a:r>
              <a:rPr lang="en-US" sz="2000" dirty="0" err="1"/>
              <a:t>luar</a:t>
            </a:r>
            <a:r>
              <a:rPr lang="en-US" sz="2000" dirty="0"/>
              <a:t>. </a:t>
            </a:r>
            <a:r>
              <a:rPr lang="en-US" sz="2000" dirty="0" err="1"/>
              <a:t>Lingkungan</a:t>
            </a:r>
            <a:r>
              <a:rPr lang="en-US" sz="2000" dirty="0"/>
              <a:t> </a:t>
            </a:r>
            <a:r>
              <a:rPr lang="en-US" sz="2000" dirty="0" err="1"/>
              <a:t>operasi</a:t>
            </a:r>
            <a:r>
              <a:rPr lang="en-US" sz="2000" dirty="0"/>
              <a:t> yang </a:t>
            </a:r>
            <a:r>
              <a:rPr lang="en-US" sz="2000" dirty="0" err="1"/>
              <a:t>tertanam</a:t>
            </a:r>
            <a:r>
              <a:rPr lang="en-US" sz="2000" dirty="0"/>
              <a:t> </a:t>
            </a:r>
            <a:r>
              <a:rPr lang="en-US" sz="2000" dirty="0" err="1"/>
              <a:t>ini</a:t>
            </a:r>
            <a:r>
              <a:rPr lang="en-US" sz="2000" dirty="0"/>
              <a:t> </a:t>
            </a:r>
            <a:r>
              <a:rPr lang="en-US" sz="2000" dirty="0" err="1"/>
              <a:t>dibangun</a:t>
            </a:r>
            <a:r>
              <a:rPr lang="en-US" sz="2000" dirty="0"/>
              <a:t> </a:t>
            </a:r>
            <a:r>
              <a:rPr lang="en-US" sz="2000" dirty="0" err="1"/>
              <a:t>untuk</a:t>
            </a:r>
            <a:r>
              <a:rPr lang="en-US" sz="2000" dirty="0"/>
              <a:t> </a:t>
            </a:r>
            <a:r>
              <a:rPr lang="en-US" sz="2000" dirty="0" err="1"/>
              <a:t>melakukan</a:t>
            </a:r>
            <a:r>
              <a:rPr lang="en-US" sz="2000" dirty="0"/>
              <a:t> </a:t>
            </a:r>
            <a:r>
              <a:rPr lang="en-US" sz="2000" dirty="0" err="1"/>
              <a:t>tugas</a:t>
            </a:r>
            <a:r>
              <a:rPr lang="en-US" sz="2000" dirty="0"/>
              <a:t> </a:t>
            </a:r>
            <a:r>
              <a:rPr lang="en-US" sz="2000" dirty="0" err="1"/>
              <a:t>tertentu</a:t>
            </a:r>
            <a:r>
              <a:rPr lang="en-US" sz="2000" dirty="0"/>
              <a:t>. Ada </a:t>
            </a:r>
            <a:r>
              <a:rPr lang="en-US" sz="2000" dirty="0" err="1"/>
              <a:t>perangkat</a:t>
            </a:r>
            <a:r>
              <a:rPr lang="en-US" sz="2000" dirty="0"/>
              <a:t> </a:t>
            </a:r>
            <a:r>
              <a:rPr lang="en-US" sz="2000" dirty="0" err="1"/>
              <a:t>lunak</a:t>
            </a:r>
            <a:r>
              <a:rPr lang="en-US" sz="2000" dirty="0"/>
              <a:t> </a:t>
            </a:r>
            <a:r>
              <a:rPr lang="en-US" sz="2000" dirty="0" err="1"/>
              <a:t>khusus</a:t>
            </a:r>
            <a:r>
              <a:rPr lang="en-US" sz="2000" dirty="0"/>
              <a:t> yang </a:t>
            </a:r>
            <a:r>
              <a:rPr lang="en-US" sz="2000" dirty="0" err="1"/>
              <a:t>berfungsi</a:t>
            </a:r>
            <a:r>
              <a:rPr lang="en-US" sz="2000" dirty="0"/>
              <a:t> </a:t>
            </a:r>
            <a:r>
              <a:rPr lang="en-US" sz="2000" dirty="0" err="1"/>
              <a:t>dengan</a:t>
            </a:r>
            <a:r>
              <a:rPr lang="en-US" sz="2000" dirty="0"/>
              <a:t> </a:t>
            </a:r>
            <a:r>
              <a:rPr lang="en-US" sz="2000" dirty="0" err="1"/>
              <a:t>perangkat</a:t>
            </a:r>
            <a:r>
              <a:rPr lang="en-US" sz="2000" dirty="0"/>
              <a:t> </a:t>
            </a:r>
            <a:r>
              <a:rPr lang="en-US" sz="2000" dirty="0" err="1"/>
              <a:t>keras</a:t>
            </a:r>
            <a:r>
              <a:rPr lang="en-US" sz="2000" dirty="0"/>
              <a:t> yang </a:t>
            </a:r>
            <a:r>
              <a:rPr lang="en-US" sz="2000" dirty="0" err="1"/>
              <a:t>sangat</a:t>
            </a:r>
            <a:r>
              <a:rPr lang="en-US" sz="2000" dirty="0"/>
              <a:t> </a:t>
            </a:r>
            <a:r>
              <a:rPr lang="en-US" sz="2000" dirty="0" err="1"/>
              <a:t>khusus</a:t>
            </a:r>
            <a:r>
              <a:rPr lang="en-US" sz="2000" dirty="0"/>
              <a:t>. </a:t>
            </a:r>
          </a:p>
          <a:p>
            <a:r>
              <a:rPr lang="en-US" sz="2000" dirty="0" err="1"/>
              <a:t>Kontrol</a:t>
            </a:r>
            <a:r>
              <a:rPr lang="en-US" sz="2000" dirty="0"/>
              <a:t> </a:t>
            </a:r>
            <a:r>
              <a:rPr lang="en-US" sz="2000" dirty="0" err="1"/>
              <a:t>versi</a:t>
            </a:r>
            <a:r>
              <a:rPr lang="en-US" sz="2000" dirty="0"/>
              <a:t> Firmware </a:t>
            </a:r>
            <a:r>
              <a:rPr lang="en-US" sz="2000" dirty="0" err="1"/>
              <a:t>dan</a:t>
            </a:r>
            <a:r>
              <a:rPr lang="en-US" sz="2000" dirty="0"/>
              <a:t> </a:t>
            </a:r>
            <a:r>
              <a:rPr lang="en-US" sz="2000" dirty="0" err="1"/>
              <a:t>pembaruan</a:t>
            </a:r>
            <a:r>
              <a:rPr lang="en-US" sz="2000" dirty="0"/>
              <a:t> manual : </a:t>
            </a:r>
            <a:r>
              <a:rPr lang="en-US" sz="2000" dirty="0" err="1"/>
              <a:t>Untuk</a:t>
            </a:r>
            <a:r>
              <a:rPr lang="en-US" sz="2000" dirty="0"/>
              <a:t> </a:t>
            </a:r>
            <a:r>
              <a:rPr lang="en-US" sz="2000" dirty="0" err="1"/>
              <a:t>melakukan</a:t>
            </a:r>
            <a:r>
              <a:rPr lang="en-US" sz="2000" dirty="0"/>
              <a:t> </a:t>
            </a:r>
            <a:r>
              <a:rPr lang="en-US" sz="2000" dirty="0" err="1"/>
              <a:t>peningkatan</a:t>
            </a:r>
            <a:r>
              <a:rPr lang="en-US" sz="2000" dirty="0"/>
              <a:t> Firmware, Kita </a:t>
            </a:r>
            <a:r>
              <a:rPr lang="en-US" sz="2000" dirty="0" err="1"/>
              <a:t>harus</a:t>
            </a:r>
            <a:r>
              <a:rPr lang="en-US" sz="2000" dirty="0"/>
              <a:t> </a:t>
            </a:r>
            <a:r>
              <a:rPr lang="en-US" sz="2000" dirty="0" err="1"/>
              <a:t>benar-benar</a:t>
            </a:r>
            <a:r>
              <a:rPr lang="en-US" sz="2000" dirty="0"/>
              <a:t> </a:t>
            </a:r>
            <a:r>
              <a:rPr lang="en-US" sz="2000" dirty="0" err="1"/>
              <a:t>menghapus</a:t>
            </a:r>
            <a:r>
              <a:rPr lang="en-US" sz="2000" dirty="0"/>
              <a:t> </a:t>
            </a:r>
            <a:r>
              <a:rPr lang="en-US" sz="2000" dirty="0" err="1"/>
              <a:t>perangkat</a:t>
            </a:r>
            <a:r>
              <a:rPr lang="en-US" sz="2000" dirty="0"/>
              <a:t> </a:t>
            </a:r>
            <a:r>
              <a:rPr lang="en-US" sz="2000" dirty="0" err="1"/>
              <a:t>keras</a:t>
            </a:r>
            <a:r>
              <a:rPr lang="en-US" sz="2000" dirty="0"/>
              <a:t> </a:t>
            </a:r>
            <a:r>
              <a:rPr lang="en-US" sz="2000" dirty="0" err="1"/>
              <a:t>dan</a:t>
            </a:r>
            <a:r>
              <a:rPr lang="en-US" sz="2000" dirty="0"/>
              <a:t> </a:t>
            </a:r>
            <a:r>
              <a:rPr lang="en-US" sz="2000" dirty="0" err="1"/>
              <a:t>membawa</a:t>
            </a:r>
            <a:r>
              <a:rPr lang="en-US" sz="2000" dirty="0"/>
              <a:t> unit </a:t>
            </a:r>
            <a:r>
              <a:rPr lang="en-US" sz="2000" dirty="0" err="1"/>
              <a:t>pengganti</a:t>
            </a:r>
            <a:r>
              <a:rPr lang="en-US" sz="2000" dirty="0"/>
              <a:t> yang </a:t>
            </a:r>
            <a:r>
              <a:rPr lang="en-US" sz="2000" dirty="0" err="1"/>
              <a:t>sudah</a:t>
            </a:r>
            <a:r>
              <a:rPr lang="en-US" sz="2000" dirty="0"/>
              <a:t> </a:t>
            </a:r>
            <a:r>
              <a:rPr lang="en-US" sz="2000" dirty="0" err="1"/>
              <a:t>memiliki</a:t>
            </a:r>
            <a:r>
              <a:rPr lang="en-US" sz="2000" dirty="0"/>
              <a:t> Firmware </a:t>
            </a:r>
            <a:r>
              <a:rPr lang="en-US" sz="2000" dirty="0" err="1"/>
              <a:t>baru</a:t>
            </a:r>
            <a:r>
              <a:rPr lang="en-US" sz="2000" dirty="0"/>
              <a:t> di </a:t>
            </a:r>
            <a:r>
              <a:rPr lang="en-US" sz="2000" dirty="0" err="1"/>
              <a:t>dalamnya</a:t>
            </a:r>
            <a:r>
              <a:rPr lang="en-US" sz="2000" dirty="0"/>
              <a:t>. </a:t>
            </a:r>
            <a:r>
              <a:rPr lang="en-US" sz="2000" dirty="0" err="1"/>
              <a:t>Tidak</a:t>
            </a:r>
            <a:r>
              <a:rPr lang="en-US" sz="2000" dirty="0"/>
              <a:t> </a:t>
            </a:r>
            <a:r>
              <a:rPr lang="en-US" sz="2000" dirty="0" err="1"/>
              <a:t>ada</a:t>
            </a:r>
            <a:r>
              <a:rPr lang="en-US" sz="2000" dirty="0"/>
              <a:t> </a:t>
            </a:r>
            <a:r>
              <a:rPr lang="en-US" sz="2000" dirty="0" err="1"/>
              <a:t>perangkat</a:t>
            </a:r>
            <a:r>
              <a:rPr lang="en-US" sz="2000" dirty="0"/>
              <a:t> </a:t>
            </a:r>
            <a:r>
              <a:rPr lang="en-US" sz="2000" dirty="0" err="1"/>
              <a:t>lunak</a:t>
            </a:r>
            <a:r>
              <a:rPr lang="en-US" sz="2000" dirty="0"/>
              <a:t> </a:t>
            </a:r>
            <a:r>
              <a:rPr lang="en-US" sz="2000" dirty="0" err="1"/>
              <a:t>manajemen</a:t>
            </a:r>
            <a:r>
              <a:rPr lang="en-US" sz="2000" dirty="0"/>
              <a:t> </a:t>
            </a:r>
            <a:r>
              <a:rPr lang="en-US" sz="2000" dirty="0" err="1"/>
              <a:t>keseluruhan</a:t>
            </a:r>
            <a:r>
              <a:rPr lang="en-US" sz="2000" dirty="0"/>
              <a:t> yang </a:t>
            </a:r>
            <a:r>
              <a:rPr lang="en-US" sz="2000" dirty="0" err="1"/>
              <a:t>mendorong</a:t>
            </a:r>
            <a:r>
              <a:rPr lang="en-US" sz="2000" dirty="0"/>
              <a:t> </a:t>
            </a:r>
            <a:r>
              <a:rPr lang="en-US" sz="2000" dirty="0" err="1"/>
              <a:t>pembaruan</a:t>
            </a:r>
            <a:r>
              <a:rPr lang="en-US" sz="2000" dirty="0"/>
              <a:t> </a:t>
            </a:r>
            <a:r>
              <a:rPr lang="en-US" sz="2000" dirty="0" err="1"/>
              <a:t>secara</a:t>
            </a:r>
            <a:r>
              <a:rPr lang="en-US" sz="2000" dirty="0"/>
              <a:t> </a:t>
            </a:r>
            <a:r>
              <a:rPr lang="en-US" sz="2000" dirty="0" err="1"/>
              <a:t>otomatis</a:t>
            </a:r>
            <a:r>
              <a:rPr lang="en-US" sz="2000" dirty="0"/>
              <a:t>. </a:t>
            </a:r>
            <a:r>
              <a:rPr lang="en-US" sz="2000" dirty="0" err="1"/>
              <a:t>Ini</a:t>
            </a:r>
            <a:r>
              <a:rPr lang="en-US" sz="2000" dirty="0"/>
              <a:t> </a:t>
            </a:r>
            <a:r>
              <a:rPr lang="en-US" sz="2000" dirty="0" err="1"/>
              <a:t>lebih</a:t>
            </a:r>
            <a:r>
              <a:rPr lang="en-US" sz="2000" dirty="0"/>
              <a:t> </a:t>
            </a:r>
            <a:r>
              <a:rPr lang="en-US" sz="2000" dirty="0" err="1"/>
              <a:t>merupakan</a:t>
            </a:r>
            <a:r>
              <a:rPr lang="en-US" sz="2000" dirty="0"/>
              <a:t> proses yang </a:t>
            </a:r>
            <a:r>
              <a:rPr lang="en-US" sz="2000" dirty="0" err="1"/>
              <a:t>memakan</a:t>
            </a:r>
            <a:r>
              <a:rPr lang="en-US" sz="2000" dirty="0"/>
              <a:t> </a:t>
            </a:r>
            <a:r>
              <a:rPr lang="en-US" sz="2000" dirty="0" err="1"/>
              <a:t>waktu</a:t>
            </a:r>
            <a:r>
              <a:rPr lang="en-US" sz="2000" dirty="0"/>
              <a:t>. Dan </a:t>
            </a:r>
            <a:r>
              <a:rPr lang="en-US" sz="2000" dirty="0" err="1"/>
              <a:t>karena</a:t>
            </a:r>
            <a:r>
              <a:rPr lang="en-US" sz="2000" dirty="0"/>
              <a:t> </a:t>
            </a:r>
            <a:r>
              <a:rPr lang="en-US" sz="2000" dirty="0" err="1"/>
              <a:t>itu</a:t>
            </a:r>
            <a:r>
              <a:rPr lang="en-US" sz="2000" dirty="0"/>
              <a:t> </a:t>
            </a:r>
            <a:r>
              <a:rPr lang="en-US" sz="2000" dirty="0" err="1"/>
              <a:t>mungkin</a:t>
            </a:r>
            <a:r>
              <a:rPr lang="en-US" sz="2000" dirty="0"/>
              <a:t> </a:t>
            </a:r>
            <a:r>
              <a:rPr lang="en-US" sz="2000" dirty="0" err="1"/>
              <a:t>kurang</a:t>
            </a:r>
            <a:r>
              <a:rPr lang="en-US" sz="2000" dirty="0"/>
              <a:t> </a:t>
            </a:r>
            <a:r>
              <a:rPr lang="en-US" sz="2000" dirty="0" err="1"/>
              <a:t>prioritas</a:t>
            </a:r>
            <a:r>
              <a:rPr lang="en-US" sz="2000" dirty="0"/>
              <a:t>, yang </a:t>
            </a:r>
            <a:r>
              <a:rPr lang="en-US" sz="2000" dirty="0" err="1"/>
              <a:t>tentunya</a:t>
            </a:r>
            <a:r>
              <a:rPr lang="en-US" sz="2000" dirty="0"/>
              <a:t> </a:t>
            </a:r>
            <a:r>
              <a:rPr lang="en-US" sz="2000" dirty="0" err="1"/>
              <a:t>menjadi</a:t>
            </a:r>
            <a:r>
              <a:rPr lang="en-US" sz="2000" dirty="0"/>
              <a:t> </a:t>
            </a:r>
            <a:r>
              <a:rPr lang="en-US" sz="2000" dirty="0" err="1"/>
              <a:t>perhatian</a:t>
            </a:r>
            <a:r>
              <a:rPr lang="en-US" sz="2000" dirty="0"/>
              <a:t> </a:t>
            </a:r>
            <a:r>
              <a:rPr lang="en-US" sz="2000" dirty="0" err="1"/>
              <a:t>ketika</a:t>
            </a:r>
            <a:r>
              <a:rPr lang="en-US" sz="2000" dirty="0"/>
              <a:t> </a:t>
            </a:r>
            <a:r>
              <a:rPr lang="en-US" sz="2000" dirty="0" err="1"/>
              <a:t>berurusan</a:t>
            </a:r>
            <a:r>
              <a:rPr lang="en-US" sz="2000" dirty="0"/>
              <a:t> </a:t>
            </a:r>
            <a:r>
              <a:rPr lang="en-US" sz="2000" dirty="0" err="1"/>
              <a:t>dengan</a:t>
            </a:r>
            <a:r>
              <a:rPr lang="en-US" sz="2000" dirty="0"/>
              <a:t> </a:t>
            </a:r>
            <a:r>
              <a:rPr lang="en-US" sz="2000" dirty="0" err="1"/>
              <a:t>keamanan</a:t>
            </a:r>
            <a:r>
              <a:rPr lang="en-US" sz="2000" dirty="0"/>
              <a:t> di </a:t>
            </a:r>
            <a:r>
              <a:rPr lang="en-US" sz="2000" dirty="0" err="1"/>
              <a:t>lingkungan</a:t>
            </a:r>
            <a:r>
              <a:rPr lang="en-US" sz="2000" dirty="0"/>
              <a:t> </a:t>
            </a:r>
            <a:r>
              <a:rPr lang="en-US" sz="2000" dirty="0" err="1"/>
              <a:t>operasi</a:t>
            </a:r>
            <a:r>
              <a:rPr lang="en-US" sz="2000" dirty="0"/>
              <a:t> yang </a:t>
            </a:r>
            <a:r>
              <a:rPr lang="en-US" sz="2000" dirty="0" err="1"/>
              <a:t>tertanam</a:t>
            </a:r>
            <a:r>
              <a:rPr lang="en-US" sz="2000" dirty="0"/>
              <a:t> </a:t>
            </a:r>
            <a:r>
              <a:rPr lang="en-US" sz="2000" dirty="0" err="1"/>
              <a:t>ini</a:t>
            </a:r>
            <a:r>
              <a:rPr lang="en-US" sz="2000" dirty="0"/>
              <a:t>.</a:t>
            </a:r>
          </a:p>
        </p:txBody>
      </p:sp>
    </p:spTree>
    <p:extLst>
      <p:ext uri="{BB962C8B-B14F-4D97-AF65-F5344CB8AC3E}">
        <p14:creationId xmlns:p14="http://schemas.microsoft.com/office/powerpoint/2010/main" val="4052306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AF25A95-0021-4A64-8840-91006BA2EE32}"/>
              </a:ext>
            </a:extLst>
          </p:cNvPr>
          <p:cNvSpPr>
            <a:spLocks noGrp="1"/>
          </p:cNvSpPr>
          <p:nvPr>
            <p:ph type="title"/>
          </p:nvPr>
        </p:nvSpPr>
        <p:spPr/>
        <p:txBody>
          <a:bodyPr/>
          <a:lstStyle/>
          <a:p>
            <a:r>
              <a:rPr lang="en-ID" b="1" dirty="0"/>
              <a:t>Mobile Device Security</a:t>
            </a:r>
            <a:endParaRPr lang="id-ID" b="1" dirty="0"/>
          </a:p>
        </p:txBody>
      </p:sp>
      <p:sp>
        <p:nvSpPr>
          <p:cNvPr id="3" name="Tampungan Konten 2">
            <a:extLst>
              <a:ext uri="{FF2B5EF4-FFF2-40B4-BE49-F238E27FC236}">
                <a16:creationId xmlns:a16="http://schemas.microsoft.com/office/drawing/2014/main" id="{8CA3B93B-601D-4C69-9F35-93952A5CCBB5}"/>
              </a:ext>
            </a:extLst>
          </p:cNvPr>
          <p:cNvSpPr>
            <a:spLocks noGrp="1"/>
          </p:cNvSpPr>
          <p:nvPr>
            <p:ph idx="1"/>
          </p:nvPr>
        </p:nvSpPr>
        <p:spPr/>
        <p:txBody>
          <a:bodyPr>
            <a:normAutofit/>
          </a:bodyPr>
          <a:lstStyle/>
          <a:p>
            <a:r>
              <a:rPr lang="en-ID" sz="2000" dirty="0"/>
              <a:t>Portability &amp; Capacity</a:t>
            </a:r>
            <a:br>
              <a:rPr lang="en-ID" sz="2000" dirty="0"/>
            </a:br>
            <a:r>
              <a:rPr lang="en-ID" sz="2000" dirty="0"/>
              <a:t>Portability – </a:t>
            </a:r>
            <a:r>
              <a:rPr lang="en-ID" sz="2000" dirty="0" err="1"/>
              <a:t>Perangkat</a:t>
            </a:r>
            <a:r>
              <a:rPr lang="en-ID" sz="2000" dirty="0"/>
              <a:t> yang </a:t>
            </a:r>
            <a:r>
              <a:rPr lang="en-ID" sz="2000" dirty="0" err="1"/>
              <a:t>portabel</a:t>
            </a:r>
            <a:r>
              <a:rPr lang="en-ID" sz="2000" dirty="0"/>
              <a:t> </a:t>
            </a:r>
            <a:r>
              <a:rPr lang="en-ID" sz="2000" dirty="0" err="1"/>
              <a:t>sangat</a:t>
            </a:r>
            <a:r>
              <a:rPr lang="en-ID" sz="2000" dirty="0"/>
              <a:t> </a:t>
            </a:r>
            <a:r>
              <a:rPr lang="en-ID" sz="2000" dirty="0" err="1"/>
              <a:t>mudah</a:t>
            </a:r>
            <a:r>
              <a:rPr lang="en-ID" sz="2000" dirty="0"/>
              <a:t> </a:t>
            </a:r>
            <a:r>
              <a:rPr lang="en-ID" sz="2000" dirty="0" err="1"/>
              <a:t>untuk</a:t>
            </a:r>
            <a:r>
              <a:rPr lang="en-ID" sz="2000" dirty="0"/>
              <a:t> </a:t>
            </a:r>
            <a:r>
              <a:rPr lang="en-ID" sz="2000" dirty="0" err="1"/>
              <a:t>hilang</a:t>
            </a:r>
            <a:r>
              <a:rPr lang="en-ID" sz="2000" dirty="0"/>
              <a:t> </a:t>
            </a:r>
            <a:r>
              <a:rPr lang="en-ID" sz="2000" dirty="0" err="1"/>
              <a:t>atau</a:t>
            </a:r>
            <a:r>
              <a:rPr lang="en-ID" sz="2000" dirty="0"/>
              <a:t> </a:t>
            </a:r>
            <a:r>
              <a:rPr lang="en-ID" sz="2000" dirty="0" err="1"/>
              <a:t>dicuri</a:t>
            </a:r>
            <a:r>
              <a:rPr lang="en-ID" sz="2000" dirty="0"/>
              <a:t> </a:t>
            </a:r>
            <a:r>
              <a:rPr lang="en-ID" sz="2000" dirty="0" err="1"/>
              <a:t>atau</a:t>
            </a:r>
            <a:r>
              <a:rPr lang="en-ID" sz="2000" dirty="0"/>
              <a:t> </a:t>
            </a:r>
            <a:r>
              <a:rPr lang="en-ID" sz="2000" dirty="0" err="1"/>
              <a:t>diselinapkan</a:t>
            </a:r>
            <a:r>
              <a:rPr lang="en-ID" sz="2000" dirty="0"/>
              <a:t> </a:t>
            </a:r>
            <a:r>
              <a:rPr lang="en-ID" sz="2000" dirty="0" err="1"/>
              <a:t>ke</a:t>
            </a:r>
            <a:r>
              <a:rPr lang="en-ID" sz="2000" dirty="0"/>
              <a:t> </a:t>
            </a:r>
            <a:r>
              <a:rPr lang="en-ID" sz="2000" dirty="0" err="1"/>
              <a:t>dalam</a:t>
            </a:r>
            <a:r>
              <a:rPr lang="en-ID" sz="2000" dirty="0"/>
              <a:t> </a:t>
            </a:r>
            <a:r>
              <a:rPr lang="en-ID" sz="2000" dirty="0" err="1"/>
              <a:t>suatu</a:t>
            </a:r>
            <a:r>
              <a:rPr lang="en-ID" sz="2000" dirty="0"/>
              <a:t> </a:t>
            </a:r>
            <a:r>
              <a:rPr lang="en-ID" sz="2000" dirty="0" err="1"/>
              <a:t>tempat</a:t>
            </a:r>
            <a:r>
              <a:rPr lang="en-ID" sz="2000" dirty="0"/>
              <a:t> yang </a:t>
            </a:r>
            <a:r>
              <a:rPr lang="en-ID" sz="2000" dirty="0" err="1"/>
              <a:t>seharusnya</a:t>
            </a:r>
            <a:r>
              <a:rPr lang="en-ID" sz="2000" dirty="0"/>
              <a:t> </a:t>
            </a:r>
            <a:r>
              <a:rPr lang="en-ID" sz="2000" dirty="0" err="1"/>
              <a:t>tidak</a:t>
            </a:r>
            <a:r>
              <a:rPr lang="en-ID" sz="2000" dirty="0"/>
              <a:t> </a:t>
            </a:r>
            <a:r>
              <a:rPr lang="en-ID" sz="2000" dirty="0" err="1"/>
              <a:t>diijinkan</a:t>
            </a:r>
            <a:br>
              <a:rPr lang="en-ID" sz="2000" dirty="0"/>
            </a:br>
            <a:r>
              <a:rPr lang="en-ID" sz="2000" dirty="0"/>
              <a:t>Capacity – </a:t>
            </a:r>
            <a:r>
              <a:rPr lang="en-ID" sz="2000" dirty="0" err="1"/>
              <a:t>Kapasitas</a:t>
            </a:r>
            <a:r>
              <a:rPr lang="en-ID" sz="2000" dirty="0"/>
              <a:t> </a:t>
            </a:r>
            <a:r>
              <a:rPr lang="en-ID" sz="2000" dirty="0" err="1"/>
              <a:t>dan</a:t>
            </a:r>
            <a:r>
              <a:rPr lang="en-ID" sz="2000" dirty="0"/>
              <a:t> </a:t>
            </a:r>
            <a:r>
              <a:rPr lang="en-ID" sz="2000" dirty="0" err="1"/>
              <a:t>kemudahan</a:t>
            </a:r>
            <a:r>
              <a:rPr lang="en-ID" sz="2000" dirty="0"/>
              <a:t> </a:t>
            </a:r>
            <a:r>
              <a:rPr lang="en-ID" sz="2000" dirty="0" err="1"/>
              <a:t>dalam</a:t>
            </a:r>
            <a:r>
              <a:rPr lang="en-ID" sz="2000" dirty="0"/>
              <a:t> </a:t>
            </a:r>
            <a:r>
              <a:rPr lang="en-ID" sz="2000" dirty="0" err="1"/>
              <a:t>portabilitas</a:t>
            </a:r>
            <a:r>
              <a:rPr lang="en-ID" sz="2000" dirty="0"/>
              <a:t> </a:t>
            </a:r>
            <a:r>
              <a:rPr lang="en-ID" sz="2000" dirty="0" err="1"/>
              <a:t>dari</a:t>
            </a:r>
            <a:r>
              <a:rPr lang="en-ID" sz="2000" dirty="0"/>
              <a:t> media </a:t>
            </a:r>
            <a:r>
              <a:rPr lang="en-ID" sz="2000" dirty="0" err="1"/>
              <a:t>penyimpanan</a:t>
            </a:r>
            <a:r>
              <a:rPr lang="en-ID" sz="2000" dirty="0"/>
              <a:t>, hard disk yang removable, smartphone, </a:t>
            </a:r>
            <a:r>
              <a:rPr lang="en-ID" sz="2000" dirty="0" err="1"/>
              <a:t>dan</a:t>
            </a:r>
            <a:r>
              <a:rPr lang="en-ID" sz="2000" dirty="0"/>
              <a:t> tablet </a:t>
            </a:r>
            <a:r>
              <a:rPr lang="en-ID" sz="2000" dirty="0" err="1"/>
              <a:t>adalah</a:t>
            </a:r>
            <a:r>
              <a:rPr lang="en-ID" sz="2000" dirty="0"/>
              <a:t> </a:t>
            </a:r>
            <a:r>
              <a:rPr lang="en-ID" sz="2000" dirty="0" err="1"/>
              <a:t>sebuah</a:t>
            </a:r>
            <a:r>
              <a:rPr lang="en-ID" sz="2000" dirty="0"/>
              <a:t> </a:t>
            </a:r>
            <a:r>
              <a:rPr lang="en-ID" sz="2000" dirty="0" err="1"/>
              <a:t>masalah</a:t>
            </a:r>
            <a:r>
              <a:rPr lang="en-ID" sz="2000" dirty="0"/>
              <a:t> </a:t>
            </a:r>
            <a:r>
              <a:rPr lang="en-ID" sz="2000" dirty="0" err="1"/>
              <a:t>dari</a:t>
            </a:r>
            <a:r>
              <a:rPr lang="en-ID" sz="2000" dirty="0"/>
              <a:t> </a:t>
            </a:r>
            <a:r>
              <a:rPr lang="en-ID" sz="2000" dirty="0" err="1"/>
              <a:t>kemanan</a:t>
            </a:r>
            <a:r>
              <a:rPr lang="en-ID" sz="2000" dirty="0"/>
              <a:t> </a:t>
            </a:r>
            <a:r>
              <a:rPr lang="en-ID" sz="2000" dirty="0" err="1"/>
              <a:t>informasi</a:t>
            </a:r>
            <a:r>
              <a:rPr lang="en-ID" sz="2000" dirty="0"/>
              <a:t>.</a:t>
            </a:r>
          </a:p>
          <a:p>
            <a:r>
              <a:rPr lang="en-ID" sz="2000" dirty="0"/>
              <a:t>Device Access Control</a:t>
            </a:r>
            <a:br>
              <a:rPr lang="en-ID" sz="2000" dirty="0"/>
            </a:br>
            <a:r>
              <a:rPr lang="en-ID" sz="2000" dirty="0"/>
              <a:t>Access Control </a:t>
            </a:r>
            <a:r>
              <a:rPr lang="en-ID" sz="2000" dirty="0" err="1"/>
              <a:t>dapat</a:t>
            </a:r>
            <a:r>
              <a:rPr lang="en-ID" sz="2000" dirty="0"/>
              <a:t> </a:t>
            </a:r>
            <a:r>
              <a:rPr lang="en-ID" sz="2000" dirty="0" err="1"/>
              <a:t>diimplementasikan</a:t>
            </a:r>
            <a:r>
              <a:rPr lang="en-ID" sz="2000" dirty="0"/>
              <a:t> </a:t>
            </a:r>
            <a:r>
              <a:rPr lang="en-ID" sz="2000" dirty="0" err="1"/>
              <a:t>dengan</a:t>
            </a:r>
            <a:r>
              <a:rPr lang="en-ID" sz="2000" dirty="0"/>
              <a:t> </a:t>
            </a:r>
            <a:r>
              <a:rPr lang="en-ID" sz="2000" dirty="0" err="1"/>
              <a:t>mengkonfigurasi</a:t>
            </a:r>
            <a:r>
              <a:rPr lang="en-ID" sz="2000" dirty="0"/>
              <a:t> password </a:t>
            </a:r>
            <a:r>
              <a:rPr lang="en-ID" sz="2000" dirty="0" err="1"/>
              <a:t>atau</a:t>
            </a:r>
            <a:r>
              <a:rPr lang="en-ID" sz="2000" dirty="0"/>
              <a:t> pin </a:t>
            </a:r>
            <a:r>
              <a:rPr lang="en-ID" sz="2000" dirty="0" err="1"/>
              <a:t>dan</a:t>
            </a:r>
            <a:r>
              <a:rPr lang="en-ID" sz="2000" dirty="0"/>
              <a:t> screen lock.</a:t>
            </a:r>
          </a:p>
          <a:p>
            <a:pPr marL="0" indent="0">
              <a:buNone/>
            </a:pPr>
            <a:endParaRPr lang="id-ID" sz="2000" dirty="0"/>
          </a:p>
        </p:txBody>
      </p:sp>
    </p:spTree>
    <p:extLst>
      <p:ext uri="{BB962C8B-B14F-4D97-AF65-F5344CB8AC3E}">
        <p14:creationId xmlns:p14="http://schemas.microsoft.com/office/powerpoint/2010/main" val="4033458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BB6AFF5-E12A-4774-80C6-08BF23939842}"/>
              </a:ext>
            </a:extLst>
          </p:cNvPr>
          <p:cNvSpPr>
            <a:spLocks noGrp="1"/>
          </p:cNvSpPr>
          <p:nvPr>
            <p:ph type="title"/>
          </p:nvPr>
        </p:nvSpPr>
        <p:spPr/>
        <p:txBody>
          <a:bodyPr>
            <a:normAutofit fontScale="90000"/>
          </a:bodyPr>
          <a:lstStyle/>
          <a:p>
            <a:r>
              <a:rPr lang="en-ID" b="1" dirty="0"/>
              <a:t>Mobile Device Security </a:t>
            </a:r>
            <a:r>
              <a:rPr lang="id-ID" b="1" dirty="0"/>
              <a:t>(lanjutan..)</a:t>
            </a:r>
          </a:p>
        </p:txBody>
      </p:sp>
      <p:sp>
        <p:nvSpPr>
          <p:cNvPr id="3" name="Tampungan Konten 2">
            <a:extLst>
              <a:ext uri="{FF2B5EF4-FFF2-40B4-BE49-F238E27FC236}">
                <a16:creationId xmlns:a16="http://schemas.microsoft.com/office/drawing/2014/main" id="{7A438B65-B048-48B7-B0ED-392CC3B5E75A}"/>
              </a:ext>
            </a:extLst>
          </p:cNvPr>
          <p:cNvSpPr>
            <a:spLocks noGrp="1"/>
          </p:cNvSpPr>
          <p:nvPr>
            <p:ph idx="1"/>
          </p:nvPr>
        </p:nvSpPr>
        <p:spPr/>
        <p:txBody>
          <a:bodyPr>
            <a:normAutofit lnSpcReduction="10000"/>
          </a:bodyPr>
          <a:lstStyle/>
          <a:p>
            <a:r>
              <a:rPr lang="en-US" dirty="0"/>
              <a:t>Screen Locks, Lockout, and Remote Wiping</a:t>
            </a:r>
            <a:br>
              <a:rPr lang="en-US" dirty="0"/>
            </a:br>
            <a:r>
              <a:rPr lang="en-US" dirty="0"/>
              <a:t>- Screen lock </a:t>
            </a:r>
            <a:r>
              <a:rPr lang="en-US" dirty="0" err="1"/>
              <a:t>adalah</a:t>
            </a:r>
            <a:r>
              <a:rPr lang="en-US" dirty="0"/>
              <a:t> </a:t>
            </a:r>
            <a:r>
              <a:rPr lang="en-US" dirty="0" err="1"/>
              <a:t>fitur</a:t>
            </a:r>
            <a:r>
              <a:rPr lang="en-US" dirty="0"/>
              <a:t> </a:t>
            </a:r>
            <a:r>
              <a:rPr lang="en-US" dirty="0" err="1"/>
              <a:t>keamanan</a:t>
            </a:r>
            <a:r>
              <a:rPr lang="en-US" dirty="0"/>
              <a:t> </a:t>
            </a:r>
            <a:r>
              <a:rPr lang="en-US" dirty="0" err="1"/>
              <a:t>untuk</a:t>
            </a:r>
            <a:r>
              <a:rPr lang="en-US" dirty="0"/>
              <a:t> </a:t>
            </a:r>
            <a:r>
              <a:rPr lang="en-US" dirty="0" err="1"/>
              <a:t>mencegah</a:t>
            </a:r>
            <a:r>
              <a:rPr lang="en-US" dirty="0"/>
              <a:t> </a:t>
            </a:r>
            <a:r>
              <a:rPr lang="en-US" dirty="0" err="1"/>
              <a:t>akses</a:t>
            </a:r>
            <a:r>
              <a:rPr lang="en-US" dirty="0"/>
              <a:t> yang </a:t>
            </a:r>
            <a:r>
              <a:rPr lang="en-US" dirty="0" err="1"/>
              <a:t>tidak</a:t>
            </a:r>
            <a:r>
              <a:rPr lang="en-US" dirty="0"/>
              <a:t> </a:t>
            </a:r>
            <a:r>
              <a:rPr lang="en-US" dirty="0" err="1"/>
              <a:t>sah</a:t>
            </a:r>
            <a:r>
              <a:rPr lang="en-US" dirty="0"/>
              <a:t> </a:t>
            </a:r>
            <a:r>
              <a:rPr lang="en-US" dirty="0" err="1"/>
              <a:t>ke</a:t>
            </a:r>
            <a:r>
              <a:rPr lang="en-US" dirty="0"/>
              <a:t> </a:t>
            </a:r>
            <a:r>
              <a:rPr lang="en-US" dirty="0" err="1"/>
              <a:t>perangkat</a:t>
            </a:r>
            <a:r>
              <a:rPr lang="en-US" dirty="0"/>
              <a:t> </a:t>
            </a:r>
            <a:r>
              <a:rPr lang="en-US" dirty="0" err="1"/>
              <a:t>dengan</a:t>
            </a:r>
            <a:r>
              <a:rPr lang="en-US" dirty="0"/>
              <a:t> </a:t>
            </a:r>
            <a:r>
              <a:rPr lang="en-US" dirty="0" err="1"/>
              <a:t>menggunakan</a:t>
            </a:r>
            <a:r>
              <a:rPr lang="en-US" dirty="0"/>
              <a:t> password </a:t>
            </a:r>
            <a:r>
              <a:rPr lang="en-US" dirty="0" err="1"/>
              <a:t>atau</a:t>
            </a:r>
            <a:r>
              <a:rPr lang="en-US" dirty="0"/>
              <a:t> pin</a:t>
            </a:r>
            <a:br>
              <a:rPr lang="en-US" dirty="0"/>
            </a:br>
            <a:r>
              <a:rPr lang="en-US" dirty="0"/>
              <a:t>- Lockout </a:t>
            </a:r>
            <a:r>
              <a:rPr lang="en-US" dirty="0" err="1"/>
              <a:t>adalah</a:t>
            </a:r>
            <a:r>
              <a:rPr lang="en-US" dirty="0"/>
              <a:t> </a:t>
            </a:r>
            <a:r>
              <a:rPr lang="en-US" dirty="0" err="1"/>
              <a:t>suatu</a:t>
            </a:r>
            <a:r>
              <a:rPr lang="en-US" dirty="0"/>
              <a:t> </a:t>
            </a:r>
            <a:r>
              <a:rPr lang="en-US" dirty="0" err="1"/>
              <a:t>kebijakan</a:t>
            </a:r>
            <a:r>
              <a:rPr lang="en-US" dirty="0"/>
              <a:t> </a:t>
            </a:r>
            <a:r>
              <a:rPr lang="en-US" dirty="0" err="1"/>
              <a:t>ketika</a:t>
            </a:r>
            <a:r>
              <a:rPr lang="en-US" dirty="0"/>
              <a:t> password yang </a:t>
            </a:r>
            <a:r>
              <a:rPr lang="en-US" dirty="0" err="1"/>
              <a:t>diinputkan</a:t>
            </a:r>
            <a:r>
              <a:rPr lang="en-US" dirty="0"/>
              <a:t> salah, </a:t>
            </a:r>
            <a:r>
              <a:rPr lang="en-US" dirty="0" err="1"/>
              <a:t>maka</a:t>
            </a:r>
            <a:r>
              <a:rPr lang="en-US" dirty="0"/>
              <a:t> </a:t>
            </a:r>
            <a:r>
              <a:rPr lang="en-US" dirty="0" err="1"/>
              <a:t>perangkat</a:t>
            </a:r>
            <a:r>
              <a:rPr lang="en-US" dirty="0"/>
              <a:t> </a:t>
            </a:r>
            <a:r>
              <a:rPr lang="en-US" dirty="0" err="1"/>
              <a:t>akan</a:t>
            </a:r>
            <a:r>
              <a:rPr lang="en-US" dirty="0"/>
              <a:t> </a:t>
            </a:r>
            <a:r>
              <a:rPr lang="en-US" dirty="0" err="1"/>
              <a:t>dikunci</a:t>
            </a:r>
            <a:r>
              <a:rPr lang="en-US" dirty="0"/>
              <a:t> </a:t>
            </a:r>
            <a:r>
              <a:rPr lang="en-US" dirty="0" err="1"/>
              <a:t>dengan</a:t>
            </a:r>
            <a:r>
              <a:rPr lang="en-US" dirty="0"/>
              <a:t> interval </a:t>
            </a:r>
            <a:r>
              <a:rPr lang="en-US" dirty="0" err="1"/>
              <a:t>waktu</a:t>
            </a:r>
            <a:r>
              <a:rPr lang="en-US" dirty="0"/>
              <a:t> </a:t>
            </a:r>
            <a:r>
              <a:rPr lang="en-US" dirty="0" err="1"/>
              <a:t>tertentu</a:t>
            </a:r>
            <a:br>
              <a:rPr lang="en-ID" dirty="0"/>
            </a:br>
            <a:r>
              <a:rPr lang="en-ID" dirty="0"/>
              <a:t>- Remote wiping </a:t>
            </a:r>
            <a:r>
              <a:rPr lang="en-ID" dirty="0" err="1"/>
              <a:t>adalah</a:t>
            </a:r>
            <a:r>
              <a:rPr lang="en-ID" dirty="0"/>
              <a:t> </a:t>
            </a:r>
            <a:r>
              <a:rPr lang="en-ID" dirty="0" err="1"/>
              <a:t>ketika</a:t>
            </a:r>
            <a:r>
              <a:rPr lang="en-ID" dirty="0"/>
              <a:t> </a:t>
            </a:r>
            <a:r>
              <a:rPr lang="en-ID" dirty="0" err="1"/>
              <a:t>perangkat</a:t>
            </a:r>
            <a:r>
              <a:rPr lang="en-ID" dirty="0"/>
              <a:t> </a:t>
            </a:r>
            <a:r>
              <a:rPr lang="en-ID" dirty="0" err="1"/>
              <a:t>dicuri</a:t>
            </a:r>
            <a:r>
              <a:rPr lang="en-ID" dirty="0"/>
              <a:t>, </a:t>
            </a:r>
            <a:r>
              <a:rPr lang="en-ID" dirty="0" err="1"/>
              <a:t>perangkat</a:t>
            </a:r>
            <a:r>
              <a:rPr lang="en-ID" dirty="0"/>
              <a:t> </a:t>
            </a:r>
            <a:r>
              <a:rPr lang="en-ID" dirty="0" err="1"/>
              <a:t>tersebut</a:t>
            </a:r>
            <a:r>
              <a:rPr lang="en-ID" dirty="0"/>
              <a:t> </a:t>
            </a:r>
            <a:r>
              <a:rPr lang="en-ID" dirty="0" err="1"/>
              <a:t>dapat</a:t>
            </a:r>
            <a:r>
              <a:rPr lang="en-ID" dirty="0"/>
              <a:t> </a:t>
            </a:r>
            <a:r>
              <a:rPr lang="en-ID" dirty="0" err="1"/>
              <a:t>dilakukan</a:t>
            </a:r>
            <a:r>
              <a:rPr lang="en-ID" dirty="0"/>
              <a:t> factory reset </a:t>
            </a:r>
            <a:r>
              <a:rPr lang="en-ID" dirty="0" err="1"/>
              <a:t>untuk</a:t>
            </a:r>
            <a:r>
              <a:rPr lang="en-ID" dirty="0"/>
              <a:t> </a:t>
            </a:r>
            <a:r>
              <a:rPr lang="en-ID" dirty="0" err="1"/>
              <a:t>menghapus</a:t>
            </a:r>
            <a:r>
              <a:rPr lang="en-ID" dirty="0"/>
              <a:t> data yang </a:t>
            </a:r>
            <a:r>
              <a:rPr lang="en-ID" dirty="0" err="1"/>
              <a:t>ada</a:t>
            </a:r>
            <a:r>
              <a:rPr lang="en-ID" dirty="0"/>
              <a:t> di </a:t>
            </a:r>
            <a:r>
              <a:rPr lang="en-ID" dirty="0" err="1"/>
              <a:t>perangkat</a:t>
            </a:r>
            <a:r>
              <a:rPr lang="en-ID" dirty="0"/>
              <a:t> </a:t>
            </a:r>
            <a:r>
              <a:rPr lang="en-ID" dirty="0" err="1"/>
              <a:t>tersebut</a:t>
            </a:r>
            <a:r>
              <a:rPr lang="en-ID" dirty="0"/>
              <a:t>.</a:t>
            </a:r>
          </a:p>
          <a:p>
            <a:r>
              <a:rPr lang="en-ID" dirty="0"/>
              <a:t>Full Device Encryption</a:t>
            </a:r>
            <a:br>
              <a:rPr lang="en-ID" dirty="0"/>
            </a:br>
            <a:r>
              <a:rPr lang="en-ID" dirty="0" err="1"/>
              <a:t>Semua</a:t>
            </a:r>
            <a:r>
              <a:rPr lang="en-ID" dirty="0"/>
              <a:t> </a:t>
            </a:r>
            <a:r>
              <a:rPr lang="en-ID" dirty="0" err="1"/>
              <a:t>versi</a:t>
            </a:r>
            <a:r>
              <a:rPr lang="en-ID" dirty="0"/>
              <a:t> </a:t>
            </a:r>
            <a:r>
              <a:rPr lang="en-ID" dirty="0" err="1"/>
              <a:t>kecuali</a:t>
            </a:r>
            <a:r>
              <a:rPr lang="en-ID" dirty="0"/>
              <a:t> </a:t>
            </a:r>
            <a:r>
              <a:rPr lang="en-ID" dirty="0" err="1"/>
              <a:t>versi</a:t>
            </a:r>
            <a:r>
              <a:rPr lang="en-ID" dirty="0"/>
              <a:t> </a:t>
            </a:r>
            <a:r>
              <a:rPr lang="en-ID" dirty="0" err="1"/>
              <a:t>awal</a:t>
            </a:r>
            <a:r>
              <a:rPr lang="en-ID" dirty="0"/>
              <a:t> </a:t>
            </a:r>
            <a:r>
              <a:rPr lang="en-ID" dirty="0" err="1"/>
              <a:t>dari</a:t>
            </a:r>
            <a:r>
              <a:rPr lang="en-ID" dirty="0"/>
              <a:t> OS </a:t>
            </a:r>
            <a:r>
              <a:rPr lang="en-ID" dirty="0" err="1"/>
              <a:t>perangkat</a:t>
            </a:r>
            <a:r>
              <a:rPr lang="en-ID" dirty="0"/>
              <a:t> mobile </a:t>
            </a:r>
            <a:r>
              <a:rPr lang="en-ID" dirty="0" err="1"/>
              <a:t>dan</a:t>
            </a:r>
            <a:r>
              <a:rPr lang="en-ID" dirty="0"/>
              <a:t> tablet, </a:t>
            </a:r>
            <a:r>
              <a:rPr lang="en-ID" dirty="0" err="1"/>
              <a:t>menyediakan</a:t>
            </a:r>
            <a:r>
              <a:rPr lang="en-ID" dirty="0"/>
              <a:t> full device encryption </a:t>
            </a:r>
          </a:p>
          <a:p>
            <a:r>
              <a:rPr lang="en-ID" dirty="0"/>
              <a:t>Removable Storage</a:t>
            </a:r>
            <a:br>
              <a:rPr lang="en-ID" dirty="0"/>
            </a:br>
            <a:r>
              <a:rPr lang="en-ID" dirty="0" err="1"/>
              <a:t>Perangkat</a:t>
            </a:r>
            <a:r>
              <a:rPr lang="en-ID" dirty="0"/>
              <a:t> mobile </a:t>
            </a:r>
            <a:r>
              <a:rPr lang="en-ID" dirty="0" err="1"/>
              <a:t>berisi</a:t>
            </a:r>
            <a:r>
              <a:rPr lang="en-ID" dirty="0"/>
              <a:t> solid state drive (flash memory) </a:t>
            </a:r>
            <a:r>
              <a:rPr lang="en-ID" dirty="0" err="1"/>
              <a:t>untuk</a:t>
            </a:r>
            <a:r>
              <a:rPr lang="en-ID" dirty="0"/>
              <a:t> </a:t>
            </a:r>
            <a:r>
              <a:rPr lang="en-ID" dirty="0" err="1"/>
              <a:t>penyimpanan</a:t>
            </a:r>
            <a:r>
              <a:rPr lang="en-ID" dirty="0"/>
              <a:t> </a:t>
            </a:r>
            <a:r>
              <a:rPr lang="en-ID" dirty="0" err="1"/>
              <a:t>aplikasi</a:t>
            </a:r>
            <a:r>
              <a:rPr lang="en-ID" dirty="0"/>
              <a:t> </a:t>
            </a:r>
            <a:r>
              <a:rPr lang="en-ID" dirty="0" err="1"/>
              <a:t>dan</a:t>
            </a:r>
            <a:r>
              <a:rPr lang="en-ID" dirty="0"/>
              <a:t> data. Software </a:t>
            </a:r>
            <a:r>
              <a:rPr lang="en-ID" dirty="0" err="1"/>
              <a:t>untuk</a:t>
            </a:r>
            <a:r>
              <a:rPr lang="en-ID" dirty="0"/>
              <a:t> disk encryption </a:t>
            </a:r>
            <a:r>
              <a:rPr lang="en-ID" dirty="0" err="1"/>
              <a:t>biasanya</a:t>
            </a:r>
            <a:r>
              <a:rPr lang="en-ID" dirty="0"/>
              <a:t> </a:t>
            </a:r>
            <a:r>
              <a:rPr lang="en-ID" dirty="0" err="1"/>
              <a:t>akan</a:t>
            </a:r>
            <a:r>
              <a:rPr lang="en-ID" dirty="0"/>
              <a:t> </a:t>
            </a:r>
            <a:r>
              <a:rPr lang="en-ID" dirty="0" err="1"/>
              <a:t>memperbolehkan</a:t>
            </a:r>
            <a:r>
              <a:rPr lang="en-ID" dirty="0"/>
              <a:t> </a:t>
            </a:r>
            <a:r>
              <a:rPr lang="en-ID" dirty="0" err="1"/>
              <a:t>enkripsi</a:t>
            </a:r>
            <a:r>
              <a:rPr lang="en-ID" dirty="0"/>
              <a:t> </a:t>
            </a:r>
            <a:r>
              <a:rPr lang="en-ID" dirty="0" err="1"/>
              <a:t>terhadap</a:t>
            </a:r>
            <a:r>
              <a:rPr lang="en-ID" dirty="0"/>
              <a:t> Removable Storage juga</a:t>
            </a:r>
            <a:endParaRPr lang="en-US" dirty="0"/>
          </a:p>
        </p:txBody>
      </p:sp>
    </p:spTree>
    <p:extLst>
      <p:ext uri="{BB962C8B-B14F-4D97-AF65-F5344CB8AC3E}">
        <p14:creationId xmlns:p14="http://schemas.microsoft.com/office/powerpoint/2010/main" val="4239264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C970B4D-C566-4251-A291-42D6E196EF75}"/>
              </a:ext>
            </a:extLst>
          </p:cNvPr>
          <p:cNvSpPr>
            <a:spLocks noGrp="1"/>
          </p:cNvSpPr>
          <p:nvPr>
            <p:ph type="title"/>
          </p:nvPr>
        </p:nvSpPr>
        <p:spPr/>
        <p:txBody>
          <a:bodyPr>
            <a:normAutofit fontScale="90000"/>
          </a:bodyPr>
          <a:lstStyle/>
          <a:p>
            <a:r>
              <a:rPr lang="en-ID" b="1" dirty="0"/>
              <a:t>Mobile Device Security </a:t>
            </a:r>
            <a:r>
              <a:rPr lang="id-ID" b="1" dirty="0"/>
              <a:t>(lanjutan..)</a:t>
            </a:r>
            <a:endParaRPr lang="id-ID" dirty="0"/>
          </a:p>
        </p:txBody>
      </p:sp>
      <p:sp>
        <p:nvSpPr>
          <p:cNvPr id="3" name="Tampungan Konten 2">
            <a:extLst>
              <a:ext uri="{FF2B5EF4-FFF2-40B4-BE49-F238E27FC236}">
                <a16:creationId xmlns:a16="http://schemas.microsoft.com/office/drawing/2014/main" id="{5CA660D4-F0C3-4877-B7A2-EADC7FF56B08}"/>
              </a:ext>
            </a:extLst>
          </p:cNvPr>
          <p:cNvSpPr>
            <a:spLocks noGrp="1"/>
          </p:cNvSpPr>
          <p:nvPr>
            <p:ph idx="1"/>
          </p:nvPr>
        </p:nvSpPr>
        <p:spPr/>
        <p:txBody>
          <a:bodyPr/>
          <a:lstStyle/>
          <a:p>
            <a:r>
              <a:rPr lang="en-US" dirty="0"/>
              <a:t>Triangulation and GPS tracking</a:t>
            </a:r>
            <a:br>
              <a:rPr lang="en-ID" dirty="0"/>
            </a:br>
            <a:r>
              <a:rPr lang="en-ID" dirty="0"/>
              <a:t>- GPS (Global Positioning System) </a:t>
            </a:r>
            <a:r>
              <a:rPr lang="en-ID" dirty="0" err="1"/>
              <a:t>adalah</a:t>
            </a:r>
            <a:r>
              <a:rPr lang="en-ID" dirty="0"/>
              <a:t> </a:t>
            </a:r>
            <a:r>
              <a:rPr lang="en-ID" dirty="0" err="1"/>
              <a:t>suatu</a:t>
            </a:r>
            <a:r>
              <a:rPr lang="en-ID" dirty="0"/>
              <a:t> </a:t>
            </a:r>
            <a:r>
              <a:rPr lang="en-ID" dirty="0" err="1"/>
              <a:t>cara</a:t>
            </a:r>
            <a:r>
              <a:rPr lang="en-ID" dirty="0"/>
              <a:t> </a:t>
            </a:r>
            <a:r>
              <a:rPr lang="en-ID" dirty="0" err="1"/>
              <a:t>untuk</a:t>
            </a:r>
            <a:r>
              <a:rPr lang="en-ID" dirty="0"/>
              <a:t> </a:t>
            </a:r>
            <a:r>
              <a:rPr lang="en-ID" dirty="0" err="1"/>
              <a:t>menentukan</a:t>
            </a:r>
            <a:r>
              <a:rPr lang="en-ID" dirty="0"/>
              <a:t> </a:t>
            </a:r>
            <a:r>
              <a:rPr lang="en-ID" dirty="0" err="1"/>
              <a:t>posisi</a:t>
            </a:r>
            <a:r>
              <a:rPr lang="en-ID" dirty="0"/>
              <a:t> </a:t>
            </a:r>
            <a:r>
              <a:rPr lang="en-ID" dirty="0" err="1"/>
              <a:t>dari</a:t>
            </a:r>
            <a:r>
              <a:rPr lang="en-ID" dirty="0"/>
              <a:t> receiver di </a:t>
            </a:r>
            <a:r>
              <a:rPr lang="en-ID" dirty="0" err="1"/>
              <a:t>bumi</a:t>
            </a:r>
            <a:r>
              <a:rPr lang="en-ID" dirty="0"/>
              <a:t> </a:t>
            </a:r>
            <a:r>
              <a:rPr lang="en-ID" dirty="0" err="1"/>
              <a:t>berdasarkan</a:t>
            </a:r>
            <a:r>
              <a:rPr lang="en-ID" dirty="0"/>
              <a:t> </a:t>
            </a:r>
            <a:r>
              <a:rPr lang="en-ID" dirty="0" err="1"/>
              <a:t>informasi</a:t>
            </a:r>
            <a:r>
              <a:rPr lang="en-ID" dirty="0"/>
              <a:t> yang </a:t>
            </a:r>
            <a:r>
              <a:rPr lang="en-ID" dirty="0" err="1"/>
              <a:t>diterima</a:t>
            </a:r>
            <a:r>
              <a:rPr lang="en-ID" dirty="0"/>
              <a:t> </a:t>
            </a:r>
            <a:r>
              <a:rPr lang="en-ID" dirty="0" err="1"/>
              <a:t>dari</a:t>
            </a:r>
            <a:r>
              <a:rPr lang="en-ID" dirty="0"/>
              <a:t> </a:t>
            </a:r>
            <a:r>
              <a:rPr lang="en-ID" dirty="0" err="1"/>
              <a:t>satelite</a:t>
            </a:r>
            <a:r>
              <a:rPr lang="en-ID" dirty="0"/>
              <a:t> </a:t>
            </a:r>
            <a:r>
              <a:rPr lang="en-ID" dirty="0" err="1"/>
              <a:t>gps</a:t>
            </a:r>
            <a:br>
              <a:rPr lang="en-US" dirty="0"/>
            </a:br>
            <a:r>
              <a:rPr lang="en-US" dirty="0"/>
              <a:t>- IPS (</a:t>
            </a:r>
            <a:r>
              <a:rPr lang="en-ID" dirty="0"/>
              <a:t>Indoor Positioning Systems) </a:t>
            </a:r>
            <a:r>
              <a:rPr lang="en-ID" dirty="0" err="1"/>
              <a:t>adalah</a:t>
            </a:r>
            <a:r>
              <a:rPr lang="en-ID" dirty="0"/>
              <a:t> </a:t>
            </a:r>
            <a:r>
              <a:rPr lang="en-ID" dirty="0" err="1"/>
              <a:t>suatu</a:t>
            </a:r>
            <a:r>
              <a:rPr lang="en-ID" dirty="0"/>
              <a:t> </a:t>
            </a:r>
            <a:r>
              <a:rPr lang="en-ID" dirty="0" err="1"/>
              <a:t>cara</a:t>
            </a:r>
            <a:r>
              <a:rPr lang="en-ID" dirty="0"/>
              <a:t> </a:t>
            </a:r>
            <a:r>
              <a:rPr lang="en-ID" dirty="0" err="1"/>
              <a:t>untuk</a:t>
            </a:r>
            <a:r>
              <a:rPr lang="en-ID" dirty="0"/>
              <a:t> </a:t>
            </a:r>
            <a:r>
              <a:rPr lang="en-ID" dirty="0" err="1"/>
              <a:t>menentukan</a:t>
            </a:r>
            <a:r>
              <a:rPr lang="en-ID" dirty="0"/>
              <a:t> </a:t>
            </a:r>
            <a:r>
              <a:rPr lang="en-ID" dirty="0" err="1"/>
              <a:t>posisi</a:t>
            </a:r>
            <a:r>
              <a:rPr lang="en-ID" dirty="0"/>
              <a:t> </a:t>
            </a:r>
            <a:r>
              <a:rPr lang="en-ID" dirty="0" err="1"/>
              <a:t>dari</a:t>
            </a:r>
            <a:r>
              <a:rPr lang="en-ID" dirty="0"/>
              <a:t> </a:t>
            </a:r>
            <a:r>
              <a:rPr lang="en-ID" dirty="0" err="1"/>
              <a:t>lokasi</a:t>
            </a:r>
            <a:r>
              <a:rPr lang="en-ID" dirty="0"/>
              <a:t> </a:t>
            </a:r>
            <a:r>
              <a:rPr lang="en-ID" dirty="0" err="1"/>
              <a:t>perangkat</a:t>
            </a:r>
            <a:r>
              <a:rPr lang="en-ID" dirty="0"/>
              <a:t> </a:t>
            </a:r>
            <a:r>
              <a:rPr lang="en-ID" dirty="0" err="1"/>
              <a:t>didalam</a:t>
            </a:r>
            <a:r>
              <a:rPr lang="en-ID" dirty="0"/>
              <a:t> </a:t>
            </a:r>
            <a:r>
              <a:rPr lang="en-ID" dirty="0" err="1"/>
              <a:t>ruangan</a:t>
            </a:r>
            <a:r>
              <a:rPr lang="en-ID" dirty="0"/>
              <a:t> </a:t>
            </a:r>
            <a:r>
              <a:rPr lang="en-ID" dirty="0" err="1"/>
              <a:t>dengan</a:t>
            </a:r>
            <a:r>
              <a:rPr lang="en-ID" dirty="0"/>
              <a:t> </a:t>
            </a:r>
            <a:r>
              <a:rPr lang="en-ID" dirty="0" err="1"/>
              <a:t>menggunakan</a:t>
            </a:r>
            <a:r>
              <a:rPr lang="en-ID" dirty="0"/>
              <a:t> </a:t>
            </a:r>
            <a:r>
              <a:rPr lang="en-ID" dirty="0" err="1"/>
              <a:t>sumber</a:t>
            </a:r>
            <a:r>
              <a:rPr lang="en-ID" dirty="0"/>
              <a:t> radio, </a:t>
            </a:r>
            <a:r>
              <a:rPr lang="en-ID" dirty="0" err="1"/>
              <a:t>seperti</a:t>
            </a:r>
            <a:r>
              <a:rPr lang="en-ID" dirty="0"/>
              <a:t> </a:t>
            </a:r>
            <a:r>
              <a:rPr lang="en-ID" dirty="0" err="1"/>
              <a:t>wifi</a:t>
            </a:r>
            <a:r>
              <a:rPr lang="en-ID" dirty="0"/>
              <a:t> </a:t>
            </a:r>
            <a:r>
              <a:rPr lang="en-ID" dirty="0" err="1"/>
              <a:t>akses</a:t>
            </a:r>
            <a:r>
              <a:rPr lang="en-ID" dirty="0"/>
              <a:t> point.</a:t>
            </a:r>
            <a:br>
              <a:rPr lang="en-ID" dirty="0"/>
            </a:br>
            <a:r>
              <a:rPr lang="en-ID" dirty="0"/>
              <a:t>- </a:t>
            </a:r>
            <a:r>
              <a:rPr lang="en-US" dirty="0"/>
              <a:t>Location services </a:t>
            </a:r>
            <a:r>
              <a:rPr lang="en-US" dirty="0" err="1"/>
              <a:t>digunakan</a:t>
            </a:r>
            <a:r>
              <a:rPr lang="en-US" dirty="0"/>
              <a:t> </a:t>
            </a:r>
            <a:r>
              <a:rPr lang="en-US" dirty="0" err="1"/>
              <a:t>untuk</a:t>
            </a:r>
            <a:r>
              <a:rPr lang="en-US" dirty="0"/>
              <a:t> </a:t>
            </a:r>
            <a:r>
              <a:rPr lang="en-US" dirty="0" err="1"/>
              <a:t>menentukan</a:t>
            </a:r>
            <a:r>
              <a:rPr lang="en-US" dirty="0"/>
              <a:t> </a:t>
            </a:r>
            <a:r>
              <a:rPr lang="en-US" dirty="0" err="1"/>
              <a:t>bagaimana</a:t>
            </a:r>
            <a:r>
              <a:rPr lang="en-US" dirty="0"/>
              <a:t> </a:t>
            </a:r>
            <a:r>
              <a:rPr lang="en-US" dirty="0" err="1"/>
              <a:t>perangkat</a:t>
            </a:r>
            <a:r>
              <a:rPr lang="en-US" dirty="0"/>
              <a:t> </a:t>
            </a:r>
            <a:r>
              <a:rPr lang="en-US" dirty="0" err="1"/>
              <a:t>terlihat</a:t>
            </a:r>
            <a:r>
              <a:rPr lang="en-US" dirty="0"/>
              <a:t> </a:t>
            </a:r>
            <a:r>
              <a:rPr lang="en-US" dirty="0" err="1"/>
              <a:t>pada</a:t>
            </a:r>
            <a:r>
              <a:rPr lang="en-US" dirty="0"/>
              <a:t> </a:t>
            </a:r>
            <a:r>
              <a:rPr lang="en-US" dirty="0" err="1"/>
              <a:t>layanan</a:t>
            </a:r>
            <a:endParaRPr lang="id-ID" dirty="0"/>
          </a:p>
        </p:txBody>
      </p:sp>
    </p:spTree>
    <p:extLst>
      <p:ext uri="{BB962C8B-B14F-4D97-AF65-F5344CB8AC3E}">
        <p14:creationId xmlns:p14="http://schemas.microsoft.com/office/powerpoint/2010/main" val="2823405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A977D01-7C8B-4563-8ACE-913C7CBE7569}"/>
              </a:ext>
            </a:extLst>
          </p:cNvPr>
          <p:cNvSpPr>
            <a:spLocks noGrp="1"/>
          </p:cNvSpPr>
          <p:nvPr>
            <p:ph type="title"/>
          </p:nvPr>
        </p:nvSpPr>
        <p:spPr/>
        <p:txBody>
          <a:bodyPr>
            <a:normAutofit fontScale="90000"/>
          </a:bodyPr>
          <a:lstStyle/>
          <a:p>
            <a:r>
              <a:rPr lang="en-US" b="1" dirty="0"/>
              <a:t>Mobile Device Management (MDM)</a:t>
            </a:r>
            <a:endParaRPr lang="id-ID" b="1" dirty="0"/>
          </a:p>
        </p:txBody>
      </p:sp>
      <p:sp>
        <p:nvSpPr>
          <p:cNvPr id="3" name="Tampungan Konten 2">
            <a:extLst>
              <a:ext uri="{FF2B5EF4-FFF2-40B4-BE49-F238E27FC236}">
                <a16:creationId xmlns:a16="http://schemas.microsoft.com/office/drawing/2014/main" id="{0494C432-7725-4AEC-A51D-2F1755155EC1}"/>
              </a:ext>
            </a:extLst>
          </p:cNvPr>
          <p:cNvSpPr>
            <a:spLocks noGrp="1"/>
          </p:cNvSpPr>
          <p:nvPr>
            <p:ph idx="1"/>
          </p:nvPr>
        </p:nvSpPr>
        <p:spPr/>
        <p:txBody>
          <a:bodyPr>
            <a:normAutofit fontScale="92500" lnSpcReduction="10000"/>
          </a:bodyPr>
          <a:lstStyle/>
          <a:p>
            <a:r>
              <a:rPr lang="en-US" dirty="0"/>
              <a:t>Manage enterprise-owned and BYOD (Bring Your Own Device)</a:t>
            </a:r>
            <a:br>
              <a:rPr lang="en-ID" dirty="0"/>
            </a:br>
            <a:r>
              <a:rPr lang="en-ID" dirty="0" err="1"/>
              <a:t>Dengan</a:t>
            </a:r>
            <a:r>
              <a:rPr lang="en-ID" dirty="0"/>
              <a:t> </a:t>
            </a:r>
            <a:r>
              <a:rPr lang="en-ID" dirty="0" err="1"/>
              <a:t>menggunakan</a:t>
            </a:r>
            <a:r>
              <a:rPr lang="en-ID" dirty="0"/>
              <a:t> software MDM yang </a:t>
            </a:r>
            <a:r>
              <a:rPr lang="en-ID" dirty="0" err="1"/>
              <a:t>didesain</a:t>
            </a:r>
            <a:r>
              <a:rPr lang="en-ID" dirty="0"/>
              <a:t> </a:t>
            </a:r>
            <a:r>
              <a:rPr lang="en-ID" dirty="0" err="1"/>
              <a:t>untuk</a:t>
            </a:r>
            <a:r>
              <a:rPr lang="en-ID" dirty="0"/>
              <a:t> </a:t>
            </a:r>
            <a:r>
              <a:rPr lang="en-ID" dirty="0" err="1"/>
              <a:t>menerapkan</a:t>
            </a:r>
            <a:r>
              <a:rPr lang="en-ID" dirty="0"/>
              <a:t> </a:t>
            </a:r>
            <a:r>
              <a:rPr lang="en-ID" dirty="0" err="1"/>
              <a:t>peraturan</a:t>
            </a:r>
            <a:r>
              <a:rPr lang="en-ID" dirty="0"/>
              <a:t> </a:t>
            </a:r>
            <a:r>
              <a:rPr lang="en-ID" dirty="0" err="1"/>
              <a:t>keamanan</a:t>
            </a:r>
            <a:r>
              <a:rPr lang="en-ID" dirty="0"/>
              <a:t> </a:t>
            </a:r>
            <a:r>
              <a:rPr lang="en-ID" dirty="0" err="1"/>
              <a:t>pada</a:t>
            </a:r>
            <a:r>
              <a:rPr lang="en-ID" dirty="0"/>
              <a:t> mobile devices di </a:t>
            </a:r>
            <a:r>
              <a:rPr lang="en-ID" dirty="0" err="1"/>
              <a:t>perusahaan</a:t>
            </a:r>
            <a:r>
              <a:rPr lang="en-ID" dirty="0"/>
              <a:t>.</a:t>
            </a:r>
          </a:p>
          <a:p>
            <a:r>
              <a:rPr lang="en-ID" dirty="0" err="1"/>
              <a:t>Mendaftarkan</a:t>
            </a:r>
            <a:r>
              <a:rPr lang="en-ID" dirty="0"/>
              <a:t> </a:t>
            </a:r>
            <a:r>
              <a:rPr lang="en-ID" dirty="0" err="1"/>
              <a:t>perangkat</a:t>
            </a:r>
            <a:r>
              <a:rPr lang="en-ID" dirty="0"/>
              <a:t> </a:t>
            </a:r>
            <a:r>
              <a:rPr lang="en-ID" dirty="0" err="1"/>
              <a:t>kemudian</a:t>
            </a:r>
            <a:r>
              <a:rPr lang="en-ID" dirty="0"/>
              <a:t> </a:t>
            </a:r>
            <a:r>
              <a:rPr lang="en-ID" dirty="0" err="1"/>
              <a:t>menerapkan</a:t>
            </a:r>
            <a:r>
              <a:rPr lang="en-ID" dirty="0"/>
              <a:t> </a:t>
            </a:r>
            <a:r>
              <a:rPr lang="en-ID" dirty="0" err="1"/>
              <a:t>peraturan</a:t>
            </a:r>
            <a:r>
              <a:rPr lang="en-ID" dirty="0"/>
              <a:t> yang </a:t>
            </a:r>
            <a:r>
              <a:rPr lang="en-ID" dirty="0" err="1"/>
              <a:t>berbeda</a:t>
            </a:r>
            <a:r>
              <a:rPr lang="en-ID" dirty="0"/>
              <a:t> </a:t>
            </a:r>
            <a:r>
              <a:rPr lang="en-ID" dirty="0" err="1"/>
              <a:t>untuk</a:t>
            </a:r>
            <a:r>
              <a:rPr lang="en-ID" dirty="0"/>
              <a:t> </a:t>
            </a:r>
            <a:r>
              <a:rPr lang="en-ID" dirty="0" err="1"/>
              <a:t>digunakan</a:t>
            </a:r>
            <a:endParaRPr lang="en-ID" dirty="0"/>
          </a:p>
          <a:p>
            <a:r>
              <a:rPr lang="en-US" dirty="0"/>
              <a:t>Asset Tracking and Inventory Control </a:t>
            </a:r>
            <a:br>
              <a:rPr lang="en-US" dirty="0"/>
            </a:br>
            <a:r>
              <a:rPr lang="en-US" dirty="0"/>
              <a:t>Perusahaan </a:t>
            </a:r>
            <a:r>
              <a:rPr lang="en-US" dirty="0" err="1"/>
              <a:t>dengan</a:t>
            </a:r>
            <a:r>
              <a:rPr lang="en-US" dirty="0"/>
              <a:t> </a:t>
            </a:r>
            <a:r>
              <a:rPr lang="en-US" dirty="0" err="1"/>
              <a:t>pasti</a:t>
            </a:r>
            <a:r>
              <a:rPr lang="en-US" dirty="0"/>
              <a:t> </a:t>
            </a:r>
            <a:r>
              <a:rPr lang="en-US" dirty="0" err="1"/>
              <a:t>akan</a:t>
            </a:r>
            <a:r>
              <a:rPr lang="en-US" dirty="0"/>
              <a:t> </a:t>
            </a:r>
            <a:r>
              <a:rPr lang="en-US" dirty="0" err="1"/>
              <a:t>menambahkan</a:t>
            </a:r>
            <a:r>
              <a:rPr lang="en-US" dirty="0"/>
              <a:t> asset tag </a:t>
            </a:r>
            <a:r>
              <a:rPr lang="en-US" dirty="0" err="1"/>
              <a:t>untuk</a:t>
            </a:r>
            <a:r>
              <a:rPr lang="en-US" dirty="0"/>
              <a:t> </a:t>
            </a:r>
            <a:r>
              <a:rPr lang="en-US" dirty="0" err="1"/>
              <a:t>setiap</a:t>
            </a:r>
            <a:r>
              <a:rPr lang="en-US" dirty="0"/>
              <a:t> </a:t>
            </a:r>
            <a:r>
              <a:rPr lang="en-US" dirty="0" err="1"/>
              <a:t>perangkat</a:t>
            </a:r>
            <a:r>
              <a:rPr lang="en-US" dirty="0"/>
              <a:t> </a:t>
            </a:r>
            <a:r>
              <a:rPr lang="en-US" dirty="0" err="1"/>
              <a:t>dan</a:t>
            </a:r>
            <a:r>
              <a:rPr lang="en-US" dirty="0"/>
              <a:t> </a:t>
            </a:r>
            <a:r>
              <a:rPr lang="en-US" dirty="0" err="1"/>
              <a:t>memasukkan</a:t>
            </a:r>
            <a:r>
              <a:rPr lang="en-US" dirty="0"/>
              <a:t> tag number </a:t>
            </a:r>
            <a:r>
              <a:rPr lang="en-US" dirty="0" err="1"/>
              <a:t>dan</a:t>
            </a:r>
            <a:r>
              <a:rPr lang="en-US" dirty="0"/>
              <a:t> user yang </a:t>
            </a:r>
            <a:r>
              <a:rPr lang="en-US" dirty="0" err="1"/>
              <a:t>menggunakan</a:t>
            </a:r>
            <a:r>
              <a:rPr lang="en-US" dirty="0"/>
              <a:t> </a:t>
            </a:r>
            <a:r>
              <a:rPr lang="en-US" dirty="0" err="1"/>
              <a:t>perangkat</a:t>
            </a:r>
            <a:r>
              <a:rPr lang="en-US" dirty="0"/>
              <a:t> </a:t>
            </a:r>
            <a:r>
              <a:rPr lang="en-US" dirty="0" err="1"/>
              <a:t>tersebut</a:t>
            </a:r>
            <a:r>
              <a:rPr lang="en-US" dirty="0"/>
              <a:t> </a:t>
            </a:r>
            <a:r>
              <a:rPr lang="en-US" dirty="0" err="1"/>
              <a:t>ke</a:t>
            </a:r>
            <a:r>
              <a:rPr lang="en-US" dirty="0"/>
              <a:t> database</a:t>
            </a:r>
          </a:p>
          <a:p>
            <a:r>
              <a:rPr lang="en-US" dirty="0"/>
              <a:t>Application Control and Disabling Unused Features</a:t>
            </a:r>
            <a:br>
              <a:rPr lang="en-US" dirty="0"/>
            </a:br>
            <a:r>
              <a:rPr lang="en-US" dirty="0"/>
              <a:t>Software MDM </a:t>
            </a:r>
            <a:r>
              <a:rPr lang="en-US" dirty="0" err="1"/>
              <a:t>dapat</a:t>
            </a:r>
            <a:r>
              <a:rPr lang="en-US" dirty="0"/>
              <a:t> </a:t>
            </a:r>
            <a:r>
              <a:rPr lang="en-US" dirty="0" err="1"/>
              <a:t>digunakan</a:t>
            </a:r>
            <a:r>
              <a:rPr lang="en-US" dirty="0"/>
              <a:t> juga </a:t>
            </a:r>
            <a:r>
              <a:rPr lang="en-US" dirty="0" err="1"/>
              <a:t>untuk</a:t>
            </a:r>
            <a:r>
              <a:rPr lang="en-US" dirty="0"/>
              <a:t> </a:t>
            </a:r>
            <a:r>
              <a:rPr lang="en-US" dirty="0" err="1"/>
              <a:t>mengkontrol</a:t>
            </a:r>
            <a:r>
              <a:rPr lang="en-US" dirty="0"/>
              <a:t> </a:t>
            </a:r>
            <a:r>
              <a:rPr lang="en-US" dirty="0" err="1"/>
              <a:t>aplikasi</a:t>
            </a:r>
            <a:r>
              <a:rPr lang="en-US" dirty="0"/>
              <a:t>.  </a:t>
            </a:r>
            <a:r>
              <a:rPr lang="en-US" dirty="0" err="1"/>
              <a:t>Ketika</a:t>
            </a:r>
            <a:r>
              <a:rPr lang="en-US" dirty="0"/>
              <a:t> </a:t>
            </a:r>
            <a:r>
              <a:rPr lang="en-US" dirty="0" err="1"/>
              <a:t>perangkat</a:t>
            </a:r>
            <a:r>
              <a:rPr lang="en-US" dirty="0"/>
              <a:t> </a:t>
            </a:r>
            <a:r>
              <a:rPr lang="en-US" dirty="0" err="1"/>
              <a:t>bergabung</a:t>
            </a:r>
            <a:r>
              <a:rPr lang="en-US" dirty="0"/>
              <a:t> </a:t>
            </a:r>
            <a:r>
              <a:rPr lang="en-US" dirty="0" err="1"/>
              <a:t>dengan</a:t>
            </a:r>
            <a:r>
              <a:rPr lang="en-US" dirty="0"/>
              <a:t> </a:t>
            </a:r>
            <a:r>
              <a:rPr lang="en-US" dirty="0" err="1"/>
              <a:t>jaringan</a:t>
            </a:r>
            <a:r>
              <a:rPr lang="en-US" dirty="0"/>
              <a:t> </a:t>
            </a:r>
            <a:r>
              <a:rPr lang="en-US" dirty="0" err="1"/>
              <a:t>perusahaan</a:t>
            </a:r>
            <a:r>
              <a:rPr lang="en-US" dirty="0"/>
              <a:t> </a:t>
            </a:r>
            <a:r>
              <a:rPr lang="en-US" dirty="0" err="1"/>
              <a:t>dengan</a:t>
            </a:r>
            <a:r>
              <a:rPr lang="en-US" dirty="0"/>
              <a:t> </a:t>
            </a:r>
            <a:r>
              <a:rPr lang="en-US" dirty="0" err="1"/>
              <a:t>melalui</a:t>
            </a:r>
            <a:r>
              <a:rPr lang="en-US" dirty="0"/>
              <a:t> </a:t>
            </a:r>
            <a:r>
              <a:rPr lang="en-US" dirty="0" err="1"/>
              <a:t>pendaftaran</a:t>
            </a:r>
            <a:r>
              <a:rPr lang="en-US" dirty="0"/>
              <a:t> di software </a:t>
            </a:r>
            <a:r>
              <a:rPr lang="en-US" dirty="0" err="1"/>
              <a:t>mdm</a:t>
            </a:r>
            <a:r>
              <a:rPr lang="en-US" dirty="0"/>
              <a:t>, </a:t>
            </a:r>
            <a:r>
              <a:rPr lang="en-US" dirty="0" err="1"/>
              <a:t>perangkat</a:t>
            </a:r>
            <a:r>
              <a:rPr lang="en-US" dirty="0"/>
              <a:t> </a:t>
            </a:r>
            <a:r>
              <a:rPr lang="en-US" dirty="0" err="1"/>
              <a:t>tersebut</a:t>
            </a:r>
            <a:r>
              <a:rPr lang="en-US" dirty="0"/>
              <a:t> </a:t>
            </a:r>
            <a:r>
              <a:rPr lang="en-US" dirty="0" err="1"/>
              <a:t>dapat</a:t>
            </a:r>
            <a:r>
              <a:rPr lang="en-US" dirty="0"/>
              <a:t> </a:t>
            </a:r>
            <a:r>
              <a:rPr lang="en-US" dirty="0" err="1"/>
              <a:t>dikonfigurasikan</a:t>
            </a:r>
            <a:r>
              <a:rPr lang="en-US" dirty="0"/>
              <a:t> </a:t>
            </a:r>
            <a:r>
              <a:rPr lang="en-US" dirty="0" err="1"/>
              <a:t>dengan</a:t>
            </a:r>
            <a:r>
              <a:rPr lang="en-US" dirty="0"/>
              <a:t> mode </a:t>
            </a:r>
            <a:r>
              <a:rPr lang="en-US" dirty="0" err="1"/>
              <a:t>perusahaan</a:t>
            </a:r>
            <a:r>
              <a:rPr lang="en-US" dirty="0"/>
              <a:t> “workspace” yang </a:t>
            </a:r>
            <a:r>
              <a:rPr lang="en-US" dirty="0" err="1"/>
              <a:t>hanya</a:t>
            </a:r>
            <a:r>
              <a:rPr lang="en-US" dirty="0"/>
              <a:t> </a:t>
            </a:r>
            <a:r>
              <a:rPr lang="en-US" dirty="0" err="1"/>
              <a:t>dapat</a:t>
            </a:r>
            <a:r>
              <a:rPr lang="en-US" dirty="0"/>
              <a:t> </a:t>
            </a:r>
            <a:r>
              <a:rPr lang="en-US" dirty="0" err="1"/>
              <a:t>menjalankan</a:t>
            </a:r>
            <a:r>
              <a:rPr lang="en-US" dirty="0"/>
              <a:t> </a:t>
            </a:r>
            <a:r>
              <a:rPr lang="en-US" dirty="0" err="1"/>
              <a:t>aplikasi</a:t>
            </a:r>
            <a:r>
              <a:rPr lang="en-US" dirty="0"/>
              <a:t> whitelisted. Software </a:t>
            </a:r>
            <a:r>
              <a:rPr lang="en-US" dirty="0" err="1"/>
              <a:t>mdm</a:t>
            </a:r>
            <a:r>
              <a:rPr lang="en-US" dirty="0"/>
              <a:t> juga </a:t>
            </a:r>
            <a:r>
              <a:rPr lang="en-US" dirty="0" err="1"/>
              <a:t>dapat</a:t>
            </a:r>
            <a:r>
              <a:rPr lang="en-US" dirty="0"/>
              <a:t> </a:t>
            </a:r>
            <a:r>
              <a:rPr lang="en-US" dirty="0" err="1"/>
              <a:t>mengunci</a:t>
            </a:r>
            <a:r>
              <a:rPr lang="en-US" dirty="0"/>
              <a:t> </a:t>
            </a:r>
            <a:r>
              <a:rPr lang="en-US" dirty="0" err="1"/>
              <a:t>fitur</a:t>
            </a:r>
            <a:r>
              <a:rPr lang="en-US" dirty="0"/>
              <a:t> yang </a:t>
            </a:r>
            <a:r>
              <a:rPr lang="en-US" dirty="0" err="1"/>
              <a:t>perusahaan</a:t>
            </a:r>
            <a:r>
              <a:rPr lang="en-US" dirty="0"/>
              <a:t> </a:t>
            </a:r>
            <a:r>
              <a:rPr lang="en-US" dirty="0" err="1"/>
              <a:t>inginkan</a:t>
            </a:r>
            <a:r>
              <a:rPr lang="en-US" dirty="0"/>
              <a:t>, </a:t>
            </a:r>
            <a:r>
              <a:rPr lang="en-US" dirty="0" err="1"/>
              <a:t>seperti</a:t>
            </a:r>
            <a:r>
              <a:rPr lang="en-US" dirty="0"/>
              <a:t> </a:t>
            </a:r>
            <a:r>
              <a:rPr lang="en-ID" dirty="0"/>
              <a:t>Bluetooth </a:t>
            </a:r>
            <a:r>
              <a:rPr lang="en-ID" dirty="0" err="1"/>
              <a:t>atau</a:t>
            </a:r>
            <a:r>
              <a:rPr lang="en-ID" dirty="0"/>
              <a:t> </a:t>
            </a:r>
            <a:r>
              <a:rPr lang="en-ID" dirty="0" err="1"/>
              <a:t>micrphone</a:t>
            </a:r>
            <a:endParaRPr lang="en-US" dirty="0"/>
          </a:p>
          <a:p>
            <a:endParaRPr lang="id-ID" dirty="0"/>
          </a:p>
        </p:txBody>
      </p:sp>
    </p:spTree>
    <p:extLst>
      <p:ext uri="{BB962C8B-B14F-4D97-AF65-F5344CB8AC3E}">
        <p14:creationId xmlns:p14="http://schemas.microsoft.com/office/powerpoint/2010/main" val="2201862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6C769E7-1EC2-4FC0-9FA6-D3DDF2B08E26}"/>
              </a:ext>
            </a:extLst>
          </p:cNvPr>
          <p:cNvSpPr>
            <a:spLocks noGrp="1"/>
          </p:cNvSpPr>
          <p:nvPr>
            <p:ph type="title"/>
          </p:nvPr>
        </p:nvSpPr>
        <p:spPr>
          <a:xfrm>
            <a:off x="1066800" y="642594"/>
            <a:ext cx="10058400" cy="834514"/>
          </a:xfrm>
        </p:spPr>
        <p:txBody>
          <a:bodyPr>
            <a:normAutofit/>
          </a:bodyPr>
          <a:lstStyle/>
          <a:p>
            <a:r>
              <a:rPr lang="en-US" b="1" dirty="0"/>
              <a:t>BYOD CONCERN</a:t>
            </a:r>
            <a:endParaRPr lang="id-ID" dirty="0"/>
          </a:p>
        </p:txBody>
      </p:sp>
      <p:sp>
        <p:nvSpPr>
          <p:cNvPr id="3" name="Tampungan Konten 2">
            <a:extLst>
              <a:ext uri="{FF2B5EF4-FFF2-40B4-BE49-F238E27FC236}">
                <a16:creationId xmlns:a16="http://schemas.microsoft.com/office/drawing/2014/main" id="{561487F3-BCA2-440F-884C-5BC14C05AEFD}"/>
              </a:ext>
            </a:extLst>
          </p:cNvPr>
          <p:cNvSpPr>
            <a:spLocks noGrp="1"/>
          </p:cNvSpPr>
          <p:nvPr>
            <p:ph idx="1"/>
          </p:nvPr>
        </p:nvSpPr>
        <p:spPr>
          <a:xfrm>
            <a:off x="1066800" y="1657643"/>
            <a:ext cx="10058400" cy="3931920"/>
          </a:xfrm>
        </p:spPr>
        <p:txBody>
          <a:bodyPr>
            <a:noAutofit/>
          </a:bodyPr>
          <a:lstStyle/>
          <a:p>
            <a:r>
              <a:rPr lang="en-US" sz="2000" dirty="0"/>
              <a:t>Bring your own device (BYOD)</a:t>
            </a:r>
            <a:br>
              <a:rPr lang="en-US" sz="2000" dirty="0"/>
            </a:br>
            <a:r>
              <a:rPr lang="en-US" sz="2000" dirty="0" err="1"/>
              <a:t>merupakan</a:t>
            </a:r>
            <a:r>
              <a:rPr lang="en-US" sz="2000" dirty="0"/>
              <a:t> </a:t>
            </a:r>
            <a:r>
              <a:rPr lang="en-US" sz="2000" dirty="0" err="1"/>
              <a:t>istilah</a:t>
            </a:r>
            <a:r>
              <a:rPr lang="en-US" sz="2000" dirty="0"/>
              <a:t> </a:t>
            </a:r>
            <a:r>
              <a:rPr lang="en-US" sz="2000" dirty="0" err="1"/>
              <a:t>dimana</a:t>
            </a:r>
            <a:r>
              <a:rPr lang="en-US" sz="2000" dirty="0"/>
              <a:t> </a:t>
            </a:r>
            <a:r>
              <a:rPr lang="en-US" sz="2000" dirty="0" err="1"/>
              <a:t>pegawai</a:t>
            </a:r>
            <a:r>
              <a:rPr lang="en-US" sz="2000" dirty="0"/>
              <a:t> </a:t>
            </a:r>
            <a:r>
              <a:rPr lang="en-US" sz="2000" dirty="0" err="1"/>
              <a:t>bisa</a:t>
            </a:r>
            <a:r>
              <a:rPr lang="en-US" sz="2000" dirty="0"/>
              <a:t> </a:t>
            </a:r>
            <a:r>
              <a:rPr lang="en-US" sz="2000" dirty="0" err="1"/>
              <a:t>mengakses</a:t>
            </a:r>
            <a:r>
              <a:rPr lang="en-US" sz="2000" dirty="0"/>
              <a:t> </a:t>
            </a:r>
            <a:r>
              <a:rPr lang="en-US" sz="2000" dirty="0" err="1"/>
              <a:t>tugas</a:t>
            </a:r>
            <a:r>
              <a:rPr lang="en-US" sz="2000" dirty="0"/>
              <a:t>/project </a:t>
            </a:r>
            <a:r>
              <a:rPr lang="en-US" sz="2000" dirty="0" err="1"/>
              <a:t>perusahaan</a:t>
            </a:r>
            <a:r>
              <a:rPr lang="en-US" sz="2000" dirty="0"/>
              <a:t> </a:t>
            </a:r>
            <a:r>
              <a:rPr lang="en-US" sz="2000" dirty="0" err="1"/>
              <a:t>menggunakan</a:t>
            </a:r>
            <a:r>
              <a:rPr lang="en-US" sz="2000" dirty="0"/>
              <a:t> device </a:t>
            </a:r>
            <a:r>
              <a:rPr lang="en-US" sz="2000" dirty="0" err="1"/>
              <a:t>pribadi</a:t>
            </a:r>
            <a:br>
              <a:rPr lang="en-US" sz="2000" dirty="0"/>
            </a:br>
            <a:br>
              <a:rPr lang="en-US" sz="2000" dirty="0"/>
            </a:br>
            <a:r>
              <a:rPr lang="en-US" sz="2000" dirty="0"/>
              <a:t>User Acceptance and Adherence to Corporate Policies</a:t>
            </a:r>
            <a:br>
              <a:rPr lang="en-US" sz="2000" dirty="0"/>
            </a:br>
            <a:r>
              <a:rPr lang="en-US" sz="2000" dirty="0" err="1"/>
              <a:t>merupakan</a:t>
            </a:r>
            <a:r>
              <a:rPr lang="en-US" sz="2000" dirty="0"/>
              <a:t> </a:t>
            </a:r>
            <a:r>
              <a:rPr lang="en-US" sz="2000" dirty="0" err="1"/>
              <a:t>sebuah</a:t>
            </a:r>
            <a:r>
              <a:rPr lang="en-US" sz="2000" dirty="0"/>
              <a:t> </a:t>
            </a:r>
            <a:r>
              <a:rPr lang="en-US" sz="2000" dirty="0" err="1"/>
              <a:t>peraturan</a:t>
            </a:r>
            <a:r>
              <a:rPr lang="en-US" sz="2000" dirty="0"/>
              <a:t> yang </a:t>
            </a:r>
            <a:r>
              <a:rPr lang="en-US" sz="2000" dirty="0" err="1"/>
              <a:t>mengatur</a:t>
            </a:r>
            <a:r>
              <a:rPr lang="en-US" sz="2000" dirty="0"/>
              <a:t> </a:t>
            </a:r>
            <a:r>
              <a:rPr lang="en-US" sz="2000" dirty="0" err="1"/>
              <a:t>tentang</a:t>
            </a:r>
            <a:r>
              <a:rPr lang="en-US" sz="2000" dirty="0"/>
              <a:t> </a:t>
            </a:r>
            <a:r>
              <a:rPr lang="en-US" sz="2000" dirty="0" err="1"/>
              <a:t>kebijakan</a:t>
            </a:r>
            <a:r>
              <a:rPr lang="en-US" sz="2000" dirty="0"/>
              <a:t> BYOD di </a:t>
            </a:r>
            <a:r>
              <a:rPr lang="en-US" sz="2000" dirty="0" err="1"/>
              <a:t>perusahaan</a:t>
            </a:r>
            <a:endParaRPr lang="id-ID" sz="2000" dirty="0"/>
          </a:p>
          <a:p>
            <a:r>
              <a:rPr lang="en-US" sz="2000" dirty="0"/>
              <a:t>Architecture / infrastructure considerations</a:t>
            </a:r>
            <a:br>
              <a:rPr lang="en-US" sz="2000" dirty="0"/>
            </a:br>
            <a:r>
              <a:rPr lang="en-US" sz="2000" dirty="0" err="1"/>
              <a:t>perancangan</a:t>
            </a:r>
            <a:r>
              <a:rPr lang="en-US" sz="2000" dirty="0"/>
              <a:t> </a:t>
            </a:r>
            <a:r>
              <a:rPr lang="en-US" sz="2000" dirty="0" err="1"/>
              <a:t>kebijakan</a:t>
            </a:r>
            <a:r>
              <a:rPr lang="en-US" sz="2000" dirty="0"/>
              <a:t> </a:t>
            </a:r>
            <a:r>
              <a:rPr lang="en-US" sz="2000" dirty="0" err="1"/>
              <a:t>mengenai</a:t>
            </a:r>
            <a:r>
              <a:rPr lang="en-US" sz="2000" dirty="0"/>
              <a:t> BYOD</a:t>
            </a:r>
            <a:endParaRPr lang="id-ID" sz="2000" dirty="0"/>
          </a:p>
          <a:p>
            <a:r>
              <a:rPr lang="en-US" sz="2000" dirty="0"/>
              <a:t>Support Ownership and On-boarding / Off-boarding</a:t>
            </a:r>
            <a:br>
              <a:rPr lang="en-US" sz="2000" dirty="0"/>
            </a:br>
            <a:r>
              <a:rPr lang="en-US" sz="2000" dirty="0" err="1"/>
              <a:t>kebijakan</a:t>
            </a:r>
            <a:r>
              <a:rPr lang="en-US" sz="2000" dirty="0"/>
              <a:t> </a:t>
            </a:r>
            <a:r>
              <a:rPr lang="en-US" sz="2000" dirty="0" err="1"/>
              <a:t>dari</a:t>
            </a:r>
            <a:r>
              <a:rPr lang="en-US" sz="2000" dirty="0"/>
              <a:t> </a:t>
            </a:r>
            <a:r>
              <a:rPr lang="en-US" sz="2000" dirty="0" err="1"/>
              <a:t>perusahaan</a:t>
            </a:r>
            <a:r>
              <a:rPr lang="en-US" sz="2000" dirty="0"/>
              <a:t> </a:t>
            </a:r>
            <a:r>
              <a:rPr lang="en-US" sz="2000" dirty="0" err="1"/>
              <a:t>jika</a:t>
            </a:r>
            <a:r>
              <a:rPr lang="en-US" sz="2000" dirty="0"/>
              <a:t> </a:t>
            </a:r>
            <a:r>
              <a:rPr lang="en-US" sz="2000" dirty="0" err="1"/>
              <a:t>terjadi</a:t>
            </a:r>
            <a:r>
              <a:rPr lang="en-US" sz="2000" dirty="0"/>
              <a:t> </a:t>
            </a:r>
            <a:r>
              <a:rPr lang="en-US" sz="2000" dirty="0" err="1"/>
              <a:t>sesuatu</a:t>
            </a:r>
            <a:r>
              <a:rPr lang="en-US" sz="2000" dirty="0"/>
              <a:t> yang </a:t>
            </a:r>
            <a:r>
              <a:rPr lang="en-US" sz="2000" dirty="0" err="1"/>
              <a:t>tidak</a:t>
            </a:r>
            <a:r>
              <a:rPr lang="en-US" sz="2000" dirty="0"/>
              <a:t> di </a:t>
            </a:r>
            <a:r>
              <a:rPr lang="en-US" sz="2000" dirty="0" err="1"/>
              <a:t>inginkan</a:t>
            </a:r>
            <a:endParaRPr lang="id-ID" sz="2000" dirty="0"/>
          </a:p>
          <a:p>
            <a:r>
              <a:rPr lang="en-US" sz="2000" dirty="0"/>
              <a:t>Patch and anti-virus management</a:t>
            </a:r>
            <a:br>
              <a:rPr lang="en-US" sz="2000" dirty="0"/>
            </a:br>
            <a:r>
              <a:rPr lang="en-US" sz="2000" dirty="0" err="1"/>
              <a:t>untuk</a:t>
            </a:r>
            <a:r>
              <a:rPr lang="en-US" sz="2000" dirty="0"/>
              <a:t> </a:t>
            </a:r>
            <a:r>
              <a:rPr lang="en-US" sz="2000" dirty="0" err="1"/>
              <a:t>mengatur</a:t>
            </a:r>
            <a:r>
              <a:rPr lang="en-US" sz="2000" dirty="0"/>
              <a:t>/</a:t>
            </a:r>
            <a:r>
              <a:rPr lang="en-US" sz="2000" dirty="0" err="1"/>
              <a:t>mengupdate</a:t>
            </a:r>
            <a:r>
              <a:rPr lang="en-US" sz="2000" dirty="0"/>
              <a:t> </a:t>
            </a:r>
            <a:r>
              <a:rPr lang="en-US" sz="2000" dirty="0" err="1"/>
              <a:t>tentang</a:t>
            </a:r>
            <a:r>
              <a:rPr lang="en-US" sz="2000" dirty="0"/>
              <a:t> patch </a:t>
            </a:r>
            <a:r>
              <a:rPr lang="en-US" sz="2000" dirty="0" err="1"/>
              <a:t>dan</a:t>
            </a:r>
            <a:r>
              <a:rPr lang="en-US" sz="2000" dirty="0"/>
              <a:t> anti-virus </a:t>
            </a:r>
            <a:r>
              <a:rPr lang="en-US" sz="2000" dirty="0" err="1"/>
              <a:t>jika</a:t>
            </a:r>
            <a:r>
              <a:rPr lang="en-US" sz="2000" dirty="0"/>
              <a:t> </a:t>
            </a:r>
            <a:r>
              <a:rPr lang="en-US" sz="2000" dirty="0" err="1"/>
              <a:t>karyawan</a:t>
            </a:r>
            <a:r>
              <a:rPr lang="en-US" sz="2000" dirty="0"/>
              <a:t> </a:t>
            </a:r>
            <a:r>
              <a:rPr lang="en-US" sz="2000" dirty="0" err="1"/>
              <a:t>tidak</a:t>
            </a:r>
            <a:r>
              <a:rPr lang="en-US" sz="2000" dirty="0"/>
              <a:t> </a:t>
            </a:r>
            <a:r>
              <a:rPr lang="en-US" sz="2000" dirty="0" err="1"/>
              <a:t>bisa</a:t>
            </a:r>
            <a:r>
              <a:rPr lang="en-US" sz="2000" dirty="0"/>
              <a:t> </a:t>
            </a:r>
            <a:r>
              <a:rPr lang="en-US" sz="2000" dirty="0" err="1"/>
              <a:t>untuk</a:t>
            </a:r>
            <a:r>
              <a:rPr lang="en-US" sz="2000" dirty="0"/>
              <a:t> </a:t>
            </a:r>
            <a:r>
              <a:rPr lang="en-US" sz="2000" dirty="0" err="1"/>
              <a:t>mengupdate</a:t>
            </a:r>
            <a:r>
              <a:rPr lang="en-US" sz="2000" dirty="0"/>
              <a:t> patch </a:t>
            </a:r>
            <a:r>
              <a:rPr lang="en-US" sz="2000" dirty="0" err="1"/>
              <a:t>atau</a:t>
            </a:r>
            <a:r>
              <a:rPr lang="en-US" sz="2000" dirty="0"/>
              <a:t> anti-virus </a:t>
            </a:r>
            <a:r>
              <a:rPr lang="en-US" sz="2000" dirty="0" err="1"/>
              <a:t>dan</a:t>
            </a:r>
            <a:r>
              <a:rPr lang="en-US" sz="2000" dirty="0"/>
              <a:t> </a:t>
            </a:r>
            <a:r>
              <a:rPr lang="en-US" sz="2000" dirty="0" err="1"/>
              <a:t>bisa</a:t>
            </a:r>
            <a:r>
              <a:rPr lang="en-US" sz="2000" dirty="0"/>
              <a:t> di </a:t>
            </a:r>
            <a:r>
              <a:rPr lang="en-US" sz="2000" dirty="0" err="1"/>
              <a:t>kontrol</a:t>
            </a:r>
            <a:endParaRPr lang="id-ID" sz="2000" dirty="0"/>
          </a:p>
        </p:txBody>
      </p:sp>
    </p:spTree>
    <p:extLst>
      <p:ext uri="{BB962C8B-B14F-4D97-AF65-F5344CB8AC3E}">
        <p14:creationId xmlns:p14="http://schemas.microsoft.com/office/powerpoint/2010/main" val="890460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0CD048B-5232-4C94-AE54-39C7C914F5A4}"/>
              </a:ext>
            </a:extLst>
          </p:cNvPr>
          <p:cNvSpPr>
            <a:spLocks noGrp="1"/>
          </p:cNvSpPr>
          <p:nvPr>
            <p:ph type="title"/>
          </p:nvPr>
        </p:nvSpPr>
        <p:spPr/>
        <p:txBody>
          <a:bodyPr/>
          <a:lstStyle/>
          <a:p>
            <a:r>
              <a:rPr lang="en-US" b="1" dirty="0"/>
              <a:t>BYOD CONCERN</a:t>
            </a:r>
            <a:r>
              <a:rPr lang="id-ID" b="1" dirty="0"/>
              <a:t> (lanjutan..)</a:t>
            </a:r>
            <a:endParaRPr lang="id-ID" dirty="0"/>
          </a:p>
        </p:txBody>
      </p:sp>
      <p:sp>
        <p:nvSpPr>
          <p:cNvPr id="3" name="Tampungan Konten 2">
            <a:extLst>
              <a:ext uri="{FF2B5EF4-FFF2-40B4-BE49-F238E27FC236}">
                <a16:creationId xmlns:a16="http://schemas.microsoft.com/office/drawing/2014/main" id="{7B8F6CC9-6C40-437D-8EB7-761431345739}"/>
              </a:ext>
            </a:extLst>
          </p:cNvPr>
          <p:cNvSpPr>
            <a:spLocks noGrp="1"/>
          </p:cNvSpPr>
          <p:nvPr>
            <p:ph idx="1"/>
          </p:nvPr>
        </p:nvSpPr>
        <p:spPr/>
        <p:txBody>
          <a:bodyPr>
            <a:normAutofit/>
          </a:bodyPr>
          <a:lstStyle/>
          <a:p>
            <a:r>
              <a:rPr lang="en-US" sz="2000" dirty="0"/>
              <a:t>Data ownership, privacy, and storage segmentation</a:t>
            </a:r>
            <a:br>
              <a:rPr lang="en-US" sz="2000" dirty="0"/>
            </a:br>
            <a:r>
              <a:rPr lang="en-US" sz="2000" dirty="0" err="1"/>
              <a:t>pengelolaan</a:t>
            </a:r>
            <a:r>
              <a:rPr lang="en-US" sz="2000" dirty="0"/>
              <a:t> data </a:t>
            </a:r>
            <a:r>
              <a:rPr lang="en-US" sz="2000" dirty="0" err="1"/>
              <a:t>pribadi</a:t>
            </a:r>
            <a:r>
              <a:rPr lang="en-US" sz="2000" dirty="0"/>
              <a:t> </a:t>
            </a:r>
            <a:r>
              <a:rPr lang="en-US" sz="2000" dirty="0" err="1"/>
              <a:t>dan</a:t>
            </a:r>
            <a:r>
              <a:rPr lang="en-US" sz="2000" dirty="0"/>
              <a:t> data </a:t>
            </a:r>
            <a:r>
              <a:rPr lang="en-US" sz="2000" dirty="0" err="1"/>
              <a:t>perusahaan</a:t>
            </a:r>
            <a:r>
              <a:rPr lang="en-US" sz="2000" dirty="0"/>
              <a:t> agar </a:t>
            </a:r>
            <a:r>
              <a:rPr lang="en-US" sz="2000" dirty="0" err="1"/>
              <a:t>tidak</a:t>
            </a:r>
            <a:r>
              <a:rPr lang="en-US" sz="2000" dirty="0"/>
              <a:t> </a:t>
            </a:r>
            <a:r>
              <a:rPr lang="en-US" sz="2000" dirty="0" err="1"/>
              <a:t>tercampur</a:t>
            </a:r>
            <a:endParaRPr lang="id-ID" sz="2000" dirty="0"/>
          </a:p>
          <a:p>
            <a:r>
              <a:rPr lang="en-US" sz="2000" dirty="0"/>
              <a:t>On-board camera / video</a:t>
            </a:r>
            <a:br>
              <a:rPr lang="en-US" sz="2000" dirty="0"/>
            </a:br>
            <a:r>
              <a:rPr lang="en-US" sz="2000" dirty="0"/>
              <a:t>salah </a:t>
            </a:r>
            <a:r>
              <a:rPr lang="en-US" sz="2000" dirty="0" err="1"/>
              <a:t>satu</a:t>
            </a:r>
            <a:r>
              <a:rPr lang="en-US" sz="2000" dirty="0"/>
              <a:t> </a:t>
            </a:r>
            <a:r>
              <a:rPr lang="en-US" sz="2000" dirty="0" err="1"/>
              <a:t>ancaman</a:t>
            </a:r>
            <a:r>
              <a:rPr lang="en-US" sz="2000" dirty="0"/>
              <a:t> </a:t>
            </a:r>
            <a:r>
              <a:rPr lang="en-US" sz="2000" dirty="0" err="1"/>
              <a:t>pengintipan</a:t>
            </a:r>
            <a:r>
              <a:rPr lang="en-US" sz="2000" dirty="0"/>
              <a:t> data </a:t>
            </a:r>
            <a:r>
              <a:rPr lang="en-US" sz="2000" dirty="0" err="1"/>
              <a:t>perusahaan</a:t>
            </a:r>
            <a:r>
              <a:rPr lang="en-US" sz="2000" dirty="0"/>
              <a:t> </a:t>
            </a:r>
            <a:r>
              <a:rPr lang="en-US" sz="2000" dirty="0" err="1"/>
              <a:t>adalah</a:t>
            </a:r>
            <a:r>
              <a:rPr lang="en-US" sz="2000" dirty="0"/>
              <a:t> </a:t>
            </a:r>
            <a:r>
              <a:rPr lang="en-US" sz="2000" dirty="0" err="1"/>
              <a:t>dari</a:t>
            </a:r>
            <a:r>
              <a:rPr lang="en-US" sz="2000" dirty="0"/>
              <a:t> camera </a:t>
            </a:r>
            <a:r>
              <a:rPr lang="en-US" sz="2000" dirty="0" err="1"/>
              <a:t>dan</a:t>
            </a:r>
            <a:r>
              <a:rPr lang="en-US" sz="2000" dirty="0"/>
              <a:t> microphone </a:t>
            </a:r>
            <a:r>
              <a:rPr lang="en-US" sz="2000" dirty="0" err="1"/>
              <a:t>sehingga</a:t>
            </a:r>
            <a:r>
              <a:rPr lang="en-US" sz="2000" dirty="0"/>
              <a:t> </a:t>
            </a:r>
            <a:r>
              <a:rPr lang="en-US" sz="2000" dirty="0" err="1"/>
              <a:t>hal</a:t>
            </a:r>
            <a:r>
              <a:rPr lang="en-US" sz="2000" dirty="0"/>
              <a:t> </a:t>
            </a:r>
            <a:r>
              <a:rPr lang="en-US" sz="2000" dirty="0" err="1"/>
              <a:t>ini</a:t>
            </a:r>
            <a:r>
              <a:rPr lang="en-US" sz="2000" dirty="0"/>
              <a:t> </a:t>
            </a:r>
            <a:r>
              <a:rPr lang="en-US" sz="2000" dirty="0" err="1"/>
              <a:t>harus</a:t>
            </a:r>
            <a:r>
              <a:rPr lang="en-US" sz="2000" dirty="0"/>
              <a:t> di control</a:t>
            </a:r>
            <a:endParaRPr lang="id-ID" sz="2000" dirty="0"/>
          </a:p>
          <a:p>
            <a:r>
              <a:rPr lang="en-US" sz="2000" dirty="0"/>
              <a:t>Acceptable use policy</a:t>
            </a:r>
            <a:br>
              <a:rPr lang="en-US" sz="2000" dirty="0"/>
            </a:br>
            <a:r>
              <a:rPr lang="en-US" sz="2000" dirty="0" err="1"/>
              <a:t>setelah</a:t>
            </a:r>
            <a:r>
              <a:rPr lang="en-US" sz="2000" dirty="0"/>
              <a:t> device </a:t>
            </a:r>
            <a:r>
              <a:rPr lang="en-US" sz="2000" dirty="0" err="1"/>
              <a:t>terhubung</a:t>
            </a:r>
            <a:r>
              <a:rPr lang="en-US" sz="2000" dirty="0"/>
              <a:t>, </a:t>
            </a:r>
            <a:r>
              <a:rPr lang="en-US" sz="2000" dirty="0" err="1"/>
              <a:t>maka</a:t>
            </a:r>
            <a:r>
              <a:rPr lang="en-US" sz="2000" dirty="0"/>
              <a:t> </a:t>
            </a:r>
            <a:r>
              <a:rPr lang="en-US" sz="2000" dirty="0" err="1"/>
              <a:t>secara</a:t>
            </a:r>
            <a:r>
              <a:rPr lang="en-US" sz="2000" dirty="0"/>
              <a:t> </a:t>
            </a:r>
            <a:r>
              <a:rPr lang="en-US" sz="2000" dirty="0" err="1"/>
              <a:t>efektif</a:t>
            </a:r>
            <a:r>
              <a:rPr lang="en-US" sz="2000" dirty="0"/>
              <a:t> </a:t>
            </a:r>
            <a:r>
              <a:rPr lang="en-US" sz="2000" dirty="0" err="1"/>
              <a:t>mereka</a:t>
            </a:r>
            <a:r>
              <a:rPr lang="en-US" sz="2000" dirty="0"/>
              <a:t> </a:t>
            </a:r>
            <a:r>
              <a:rPr lang="en-US" sz="2000" dirty="0" err="1"/>
              <a:t>akan</a:t>
            </a:r>
            <a:r>
              <a:rPr lang="en-US" sz="2000" dirty="0"/>
              <a:t> </a:t>
            </a:r>
            <a:r>
              <a:rPr lang="en-US" sz="2000" dirty="0" err="1"/>
              <a:t>menjadi</a:t>
            </a:r>
            <a:r>
              <a:rPr lang="en-US" sz="2000" dirty="0"/>
              <a:t> </a:t>
            </a:r>
            <a:r>
              <a:rPr lang="en-US" sz="2000" dirty="0" err="1"/>
              <a:t>bagian</a:t>
            </a:r>
            <a:r>
              <a:rPr lang="en-US" sz="2000" dirty="0"/>
              <a:t> </a:t>
            </a:r>
            <a:r>
              <a:rPr lang="en-US" sz="2000" dirty="0" err="1"/>
              <a:t>dari</a:t>
            </a:r>
            <a:r>
              <a:rPr lang="en-US" sz="2000" dirty="0"/>
              <a:t> </a:t>
            </a:r>
            <a:r>
              <a:rPr lang="en-US" sz="2000" dirty="0" err="1"/>
              <a:t>perusaaan</a:t>
            </a:r>
            <a:r>
              <a:rPr lang="en-US" sz="2000" dirty="0"/>
              <a:t> </a:t>
            </a:r>
            <a:r>
              <a:rPr lang="en-US" sz="2000" dirty="0" err="1"/>
              <a:t>dan</a:t>
            </a:r>
            <a:r>
              <a:rPr lang="en-US" sz="2000" dirty="0"/>
              <a:t> user </a:t>
            </a:r>
            <a:r>
              <a:rPr lang="en-US" sz="2000" dirty="0" err="1"/>
              <a:t>harus</a:t>
            </a:r>
            <a:r>
              <a:rPr lang="en-US" sz="2000" dirty="0"/>
              <a:t> </a:t>
            </a:r>
            <a:r>
              <a:rPr lang="en-US" sz="2000" dirty="0" err="1"/>
              <a:t>mematuhi</a:t>
            </a:r>
            <a:r>
              <a:rPr lang="en-US" sz="2000" dirty="0"/>
              <a:t> </a:t>
            </a:r>
            <a:r>
              <a:rPr lang="en-US" sz="2000" dirty="0" err="1"/>
              <a:t>peraturan</a:t>
            </a:r>
            <a:r>
              <a:rPr lang="en-US" sz="2000" dirty="0"/>
              <a:t> </a:t>
            </a:r>
            <a:r>
              <a:rPr lang="en-US" sz="2000" dirty="0" err="1"/>
              <a:t>perusahaan</a:t>
            </a:r>
            <a:endParaRPr lang="id-ID" sz="2000" dirty="0"/>
          </a:p>
          <a:p>
            <a:r>
              <a:rPr lang="en-US" sz="2000" dirty="0"/>
              <a:t>Forensics and legal concerns</a:t>
            </a:r>
            <a:br>
              <a:rPr lang="en-US" sz="2000" dirty="0"/>
            </a:br>
            <a:r>
              <a:rPr lang="en-US" sz="2000" dirty="0" err="1"/>
              <a:t>sulitnya</a:t>
            </a:r>
            <a:r>
              <a:rPr lang="en-US" sz="2000" dirty="0"/>
              <a:t> </a:t>
            </a:r>
            <a:r>
              <a:rPr lang="en-US" sz="2000" dirty="0" err="1"/>
              <a:t>untuk</a:t>
            </a:r>
            <a:r>
              <a:rPr lang="en-US" sz="2000" dirty="0"/>
              <a:t> </a:t>
            </a:r>
            <a:r>
              <a:rPr lang="en-US" sz="2000" dirty="0" err="1"/>
              <a:t>menilai</a:t>
            </a:r>
            <a:r>
              <a:rPr lang="en-US" sz="2000" dirty="0"/>
              <a:t> </a:t>
            </a:r>
            <a:r>
              <a:rPr lang="en-US" sz="2000" dirty="0" err="1"/>
              <a:t>seberapa</a:t>
            </a:r>
            <a:r>
              <a:rPr lang="en-US" sz="2000" dirty="0"/>
              <a:t> </a:t>
            </a:r>
            <a:r>
              <a:rPr lang="en-US" sz="2000" dirty="0" err="1"/>
              <a:t>tereksposnya</a:t>
            </a:r>
            <a:r>
              <a:rPr lang="en-US" sz="2000" dirty="0"/>
              <a:t> data </a:t>
            </a:r>
            <a:r>
              <a:rPr lang="en-US" sz="2000" dirty="0" err="1"/>
              <a:t>perusahaan</a:t>
            </a:r>
            <a:r>
              <a:rPr lang="en-US" sz="2000" dirty="0"/>
              <a:t> </a:t>
            </a:r>
            <a:r>
              <a:rPr lang="en-US" sz="2000" dirty="0" err="1"/>
              <a:t>dari</a:t>
            </a:r>
            <a:r>
              <a:rPr lang="en-US" sz="2000" dirty="0"/>
              <a:t> device </a:t>
            </a:r>
            <a:r>
              <a:rPr lang="en-US" sz="2000" dirty="0" err="1"/>
              <a:t>pribadi</a:t>
            </a:r>
            <a:r>
              <a:rPr lang="en-US" sz="2000" dirty="0"/>
              <a:t> </a:t>
            </a:r>
            <a:r>
              <a:rPr lang="en-US" sz="2000" dirty="0" err="1"/>
              <a:t>dan</a:t>
            </a:r>
            <a:r>
              <a:rPr lang="en-US" sz="2000" dirty="0"/>
              <a:t> juga data </a:t>
            </a:r>
            <a:r>
              <a:rPr lang="en-US" sz="2000" dirty="0" err="1"/>
              <a:t>perusahaan</a:t>
            </a:r>
            <a:r>
              <a:rPr lang="en-US" sz="2000" dirty="0"/>
              <a:t> </a:t>
            </a:r>
            <a:r>
              <a:rPr lang="en-US" sz="2000" dirty="0" err="1"/>
              <a:t>menjadi</a:t>
            </a:r>
            <a:r>
              <a:rPr lang="en-US" sz="2000" dirty="0"/>
              <a:t> </a:t>
            </a:r>
            <a:r>
              <a:rPr lang="en-US" sz="2000" dirty="0" err="1"/>
              <a:t>rentan</a:t>
            </a:r>
            <a:r>
              <a:rPr lang="en-US" sz="2000" dirty="0"/>
              <a:t> di </a:t>
            </a:r>
            <a:r>
              <a:rPr lang="en-US" sz="2000" dirty="0" err="1"/>
              <a:t>curi</a:t>
            </a:r>
            <a:endParaRPr lang="id-ID" sz="2000" dirty="0"/>
          </a:p>
          <a:p>
            <a:pPr marL="0" indent="0">
              <a:buNone/>
            </a:pPr>
            <a:endParaRPr lang="id-ID" sz="2000" dirty="0"/>
          </a:p>
        </p:txBody>
      </p:sp>
    </p:spTree>
    <p:extLst>
      <p:ext uri="{BB962C8B-B14F-4D97-AF65-F5344CB8AC3E}">
        <p14:creationId xmlns:p14="http://schemas.microsoft.com/office/powerpoint/2010/main" val="96160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EEA8825-A65C-4E3E-AA89-5940DADA695D}"/>
              </a:ext>
            </a:extLst>
          </p:cNvPr>
          <p:cNvSpPr>
            <a:spLocks noGrp="1"/>
          </p:cNvSpPr>
          <p:nvPr>
            <p:ph type="title"/>
          </p:nvPr>
        </p:nvSpPr>
        <p:spPr>
          <a:xfrm>
            <a:off x="1066800" y="822960"/>
            <a:ext cx="10058400" cy="693837"/>
          </a:xfrm>
        </p:spPr>
        <p:txBody>
          <a:bodyPr>
            <a:normAutofit fontScale="90000"/>
          </a:bodyPr>
          <a:lstStyle/>
          <a:p>
            <a:r>
              <a:rPr lang="id-ID" b="1" dirty="0"/>
              <a:t>Security Zones</a:t>
            </a:r>
            <a:br>
              <a:rPr lang="id-ID" dirty="0"/>
            </a:br>
            <a:endParaRPr lang="id-ID" dirty="0"/>
          </a:p>
        </p:txBody>
      </p:sp>
      <p:sp>
        <p:nvSpPr>
          <p:cNvPr id="3" name="Tampungan Konten 2">
            <a:extLst>
              <a:ext uri="{FF2B5EF4-FFF2-40B4-BE49-F238E27FC236}">
                <a16:creationId xmlns:a16="http://schemas.microsoft.com/office/drawing/2014/main" id="{29A7B593-7E41-43B3-9903-CF87FA2421AC}"/>
              </a:ext>
            </a:extLst>
          </p:cNvPr>
          <p:cNvSpPr>
            <a:spLocks noGrp="1"/>
          </p:cNvSpPr>
          <p:nvPr>
            <p:ph idx="1"/>
          </p:nvPr>
        </p:nvSpPr>
        <p:spPr>
          <a:xfrm>
            <a:off x="1066800" y="1735015"/>
            <a:ext cx="10058400" cy="4300025"/>
          </a:xfrm>
        </p:spPr>
        <p:txBody>
          <a:bodyPr>
            <a:normAutofit/>
          </a:bodyPr>
          <a:lstStyle/>
          <a:p>
            <a:pPr marL="0" indent="0">
              <a:buNone/>
            </a:pPr>
            <a:r>
              <a:rPr lang="id-ID" sz="2000" dirty="0"/>
              <a:t>	</a:t>
            </a:r>
            <a:r>
              <a:rPr lang="en-US" sz="2000" dirty="0"/>
              <a:t>Physical Security</a:t>
            </a:r>
            <a:r>
              <a:rPr lang="id-ID" sz="2000" dirty="0"/>
              <a:t> dapat </a:t>
            </a:r>
            <a:r>
              <a:rPr lang="en-US" sz="2000" dirty="0" err="1"/>
              <a:t>dikelompokkan</a:t>
            </a:r>
            <a:r>
              <a:rPr lang="en-US" sz="2000" dirty="0"/>
              <a:t> </a:t>
            </a:r>
            <a:r>
              <a:rPr lang="en-US" sz="2000" dirty="0" err="1"/>
              <a:t>menurut</a:t>
            </a:r>
            <a:r>
              <a:rPr lang="en-US" sz="2000" dirty="0"/>
              <a:t> zona</a:t>
            </a:r>
            <a:r>
              <a:rPr lang="id-ID" sz="2000" dirty="0"/>
              <a:t>. Setiap zona harus dipisahkan oleh penghalangnya sendiri. Jalur akses melalui penghalang harus dikontrol oleh satu atau lebih mekanisme keamanan. </a:t>
            </a:r>
          </a:p>
          <a:p>
            <a:pPr marL="0" indent="0">
              <a:buNone/>
            </a:pPr>
            <a:r>
              <a:rPr lang="id-ID" sz="2000" dirty="0"/>
              <a:t>	Jumlah zona akan tergantung pada ukuran situs dan jenis operasi yang terjadi di sana, tetapi Anda dapat </a:t>
            </a:r>
            <a:r>
              <a:rPr lang="id-ID" sz="2000" dirty="0" err="1"/>
              <a:t>mengkategorikan</a:t>
            </a:r>
            <a:r>
              <a:rPr lang="id-ID" sz="2000" dirty="0"/>
              <a:t> bidang umum berikut:</a:t>
            </a:r>
          </a:p>
          <a:p>
            <a:pPr lvl="0"/>
            <a:r>
              <a:rPr lang="id-ID" sz="2000" dirty="0" err="1"/>
              <a:t>External</a:t>
            </a:r>
            <a:endParaRPr lang="id-ID" sz="2000" dirty="0"/>
          </a:p>
          <a:p>
            <a:pPr lvl="0"/>
            <a:r>
              <a:rPr lang="id-ID" sz="2000" dirty="0"/>
              <a:t>Perimeter</a:t>
            </a:r>
          </a:p>
          <a:p>
            <a:pPr lvl="0"/>
            <a:r>
              <a:rPr lang="id-ID" sz="2000" dirty="0" err="1"/>
              <a:t>Public</a:t>
            </a:r>
            <a:endParaRPr lang="id-ID" sz="2000" dirty="0"/>
          </a:p>
          <a:p>
            <a:pPr lvl="0"/>
            <a:r>
              <a:rPr lang="id-ID" sz="2000" dirty="0" err="1"/>
              <a:t>Restricted</a:t>
            </a:r>
            <a:endParaRPr lang="id-ID" sz="2000" dirty="0"/>
          </a:p>
          <a:p>
            <a:pPr lvl="0"/>
            <a:r>
              <a:rPr lang="id-ID" sz="2000" dirty="0" err="1"/>
              <a:t>Secure</a:t>
            </a:r>
            <a:endParaRPr lang="id-ID" sz="2000" dirty="0"/>
          </a:p>
          <a:p>
            <a:pPr marL="0" indent="0">
              <a:buNone/>
            </a:pPr>
            <a:endParaRPr lang="id-ID" sz="2000" dirty="0"/>
          </a:p>
        </p:txBody>
      </p:sp>
    </p:spTree>
    <p:extLst>
      <p:ext uri="{BB962C8B-B14F-4D97-AF65-F5344CB8AC3E}">
        <p14:creationId xmlns:p14="http://schemas.microsoft.com/office/powerpoint/2010/main" val="2004080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CAA1975-1F51-4640-B1DD-671AFE528FF1}"/>
              </a:ext>
            </a:extLst>
          </p:cNvPr>
          <p:cNvSpPr>
            <a:spLocks noGrp="1"/>
          </p:cNvSpPr>
          <p:nvPr>
            <p:ph type="title"/>
          </p:nvPr>
        </p:nvSpPr>
        <p:spPr/>
        <p:txBody>
          <a:bodyPr>
            <a:normAutofit/>
          </a:bodyPr>
          <a:lstStyle/>
          <a:p>
            <a:r>
              <a:rPr lang="en-US" b="1" dirty="0"/>
              <a:t>Mobile Application Security</a:t>
            </a:r>
            <a:endParaRPr lang="id-ID" dirty="0"/>
          </a:p>
        </p:txBody>
      </p:sp>
      <p:sp>
        <p:nvSpPr>
          <p:cNvPr id="3" name="Tampungan Konten 2">
            <a:extLst>
              <a:ext uri="{FF2B5EF4-FFF2-40B4-BE49-F238E27FC236}">
                <a16:creationId xmlns:a16="http://schemas.microsoft.com/office/drawing/2014/main" id="{AA1BEB58-6D2C-4335-A230-58327DE5B0DB}"/>
              </a:ext>
            </a:extLst>
          </p:cNvPr>
          <p:cNvSpPr>
            <a:spLocks noGrp="1"/>
          </p:cNvSpPr>
          <p:nvPr>
            <p:ph idx="1"/>
          </p:nvPr>
        </p:nvSpPr>
        <p:spPr/>
        <p:txBody>
          <a:bodyPr>
            <a:normAutofit/>
          </a:bodyPr>
          <a:lstStyle/>
          <a:p>
            <a:r>
              <a:rPr lang="en-US" sz="2000" dirty="0"/>
              <a:t>Encryption and key management</a:t>
            </a:r>
            <a:br>
              <a:rPr lang="en-US" sz="2000" dirty="0"/>
            </a:br>
            <a:r>
              <a:rPr lang="en-US" sz="2000" dirty="0" err="1"/>
              <a:t>mengamankan</a:t>
            </a:r>
            <a:r>
              <a:rPr lang="en-US" sz="2000" dirty="0"/>
              <a:t> </a:t>
            </a:r>
            <a:r>
              <a:rPr lang="en-US" sz="2000" dirty="0" err="1"/>
              <a:t>seluler</a:t>
            </a:r>
            <a:r>
              <a:rPr lang="en-US" sz="2000" dirty="0"/>
              <a:t> agar </a:t>
            </a:r>
            <a:r>
              <a:rPr lang="en-US" sz="2000" dirty="0" err="1"/>
              <a:t>tidak</a:t>
            </a:r>
            <a:r>
              <a:rPr lang="en-US" sz="2000" dirty="0"/>
              <a:t> di root (android) </a:t>
            </a:r>
            <a:r>
              <a:rPr lang="en-US" sz="2000" dirty="0" err="1"/>
              <a:t>atau</a:t>
            </a:r>
            <a:r>
              <a:rPr lang="en-US" sz="2000" dirty="0"/>
              <a:t> di jailbreak(iOS) </a:t>
            </a:r>
            <a:r>
              <a:rPr lang="en-US" sz="2000" dirty="0" err="1"/>
              <a:t>sehingga</a:t>
            </a:r>
            <a:r>
              <a:rPr lang="en-US" sz="2000" dirty="0"/>
              <a:t> </a:t>
            </a:r>
            <a:r>
              <a:rPr lang="en-US" sz="2000" dirty="0" err="1"/>
              <a:t>seluler</a:t>
            </a:r>
            <a:r>
              <a:rPr lang="en-US" sz="2000" dirty="0"/>
              <a:t> </a:t>
            </a:r>
            <a:r>
              <a:rPr lang="en-US" sz="2000" dirty="0" err="1"/>
              <a:t>tidak</a:t>
            </a:r>
            <a:r>
              <a:rPr lang="en-US" sz="2000" dirty="0"/>
              <a:t> </a:t>
            </a:r>
            <a:r>
              <a:rPr lang="en-US" sz="2000" dirty="0" err="1"/>
              <a:t>mudah</a:t>
            </a:r>
            <a:r>
              <a:rPr lang="en-US" sz="2000" dirty="0"/>
              <a:t> di </a:t>
            </a:r>
            <a:r>
              <a:rPr lang="en-US" sz="2000" dirty="0" err="1"/>
              <a:t>retas</a:t>
            </a:r>
            <a:r>
              <a:rPr lang="en-US" sz="2000" dirty="0"/>
              <a:t> </a:t>
            </a:r>
            <a:r>
              <a:rPr lang="en-US" sz="2000" dirty="0" err="1"/>
              <a:t>oleh</a:t>
            </a:r>
            <a:r>
              <a:rPr lang="en-US" sz="2000" dirty="0"/>
              <a:t> </a:t>
            </a:r>
            <a:r>
              <a:rPr lang="en-US" sz="2000" dirty="0" err="1"/>
              <a:t>pihak</a:t>
            </a:r>
            <a:r>
              <a:rPr lang="en-US" sz="2000" dirty="0"/>
              <a:t> yang </a:t>
            </a:r>
            <a:r>
              <a:rPr lang="en-US" sz="2000" dirty="0" err="1"/>
              <a:t>tidak</a:t>
            </a:r>
            <a:r>
              <a:rPr lang="en-US" sz="2000" dirty="0"/>
              <a:t> </a:t>
            </a:r>
            <a:r>
              <a:rPr lang="en-US" sz="2000" dirty="0" err="1"/>
              <a:t>bertanggung</a:t>
            </a:r>
            <a:r>
              <a:rPr lang="en-US" sz="2000" dirty="0"/>
              <a:t> </a:t>
            </a:r>
            <a:r>
              <a:rPr lang="en-US" sz="2000" dirty="0" err="1"/>
              <a:t>jawab</a:t>
            </a:r>
            <a:endParaRPr lang="id-ID" sz="2000" dirty="0"/>
          </a:p>
          <a:p>
            <a:r>
              <a:rPr lang="en-US" sz="2000" dirty="0"/>
              <a:t>Credential management</a:t>
            </a:r>
            <a:br>
              <a:rPr lang="en-US" sz="2000" dirty="0"/>
            </a:br>
            <a:r>
              <a:rPr lang="en-US" sz="2000" dirty="0" err="1"/>
              <a:t>sama</a:t>
            </a:r>
            <a:r>
              <a:rPr lang="en-US" sz="2000" dirty="0"/>
              <a:t> </a:t>
            </a:r>
            <a:r>
              <a:rPr lang="en-US" sz="2000" dirty="0" err="1"/>
              <a:t>seperti</a:t>
            </a:r>
            <a:r>
              <a:rPr lang="en-US" sz="2000" dirty="0"/>
              <a:t> password </a:t>
            </a:r>
            <a:r>
              <a:rPr lang="en-US" sz="2000" dirty="0" err="1"/>
              <a:t>enkripsi</a:t>
            </a:r>
            <a:r>
              <a:rPr lang="en-US" sz="2000" dirty="0"/>
              <a:t> </a:t>
            </a:r>
            <a:r>
              <a:rPr lang="en-US" sz="2000" dirty="0" err="1"/>
              <a:t>pribadi</a:t>
            </a:r>
            <a:r>
              <a:rPr lang="en-US" sz="2000" dirty="0"/>
              <a:t>, kata </a:t>
            </a:r>
            <a:r>
              <a:rPr lang="en-US" sz="2000" dirty="0" err="1"/>
              <a:t>sandi</a:t>
            </a:r>
            <a:r>
              <a:rPr lang="en-US" sz="2000" dirty="0"/>
              <a:t> juga </a:t>
            </a:r>
            <a:r>
              <a:rPr lang="en-US" sz="2000" dirty="0" err="1"/>
              <a:t>tidak</a:t>
            </a:r>
            <a:r>
              <a:rPr lang="en-US" sz="2000" dirty="0"/>
              <a:t> </a:t>
            </a:r>
            <a:r>
              <a:rPr lang="en-US" sz="2000" dirty="0" err="1"/>
              <a:t>bisa</a:t>
            </a:r>
            <a:r>
              <a:rPr lang="en-US" sz="2000" dirty="0"/>
              <a:t> di </a:t>
            </a:r>
            <a:r>
              <a:rPr lang="en-US" sz="2000" dirty="0" err="1"/>
              <a:t>masukkan</a:t>
            </a:r>
            <a:r>
              <a:rPr lang="en-US" sz="2000" dirty="0"/>
              <a:t> </a:t>
            </a:r>
            <a:r>
              <a:rPr lang="en-US" sz="2000" dirty="0" err="1"/>
              <a:t>dengan</a:t>
            </a:r>
            <a:r>
              <a:rPr lang="en-US" sz="2000" dirty="0"/>
              <a:t> </a:t>
            </a:r>
            <a:r>
              <a:rPr lang="en-US" sz="2000" dirty="0" err="1"/>
              <a:t>aman</a:t>
            </a:r>
            <a:r>
              <a:rPr lang="en-US" sz="2000" dirty="0"/>
              <a:t> </a:t>
            </a:r>
            <a:r>
              <a:rPr lang="en-US" sz="2000" dirty="0" err="1"/>
              <a:t>ke</a:t>
            </a:r>
            <a:r>
              <a:rPr lang="en-US" sz="2000" dirty="0"/>
              <a:t> </a:t>
            </a:r>
            <a:r>
              <a:rPr lang="en-US" sz="2000" dirty="0" err="1"/>
              <a:t>dalam</a:t>
            </a:r>
            <a:r>
              <a:rPr lang="en-US" sz="2000" dirty="0"/>
              <a:t> </a:t>
            </a:r>
            <a:r>
              <a:rPr lang="en-US" sz="2000" dirty="0" err="1"/>
              <a:t>aplikasi</a:t>
            </a:r>
            <a:r>
              <a:rPr lang="en-US" sz="2000" dirty="0"/>
              <a:t> yang </a:t>
            </a:r>
            <a:r>
              <a:rPr lang="en-US" sz="2000" dirty="0" err="1"/>
              <a:t>belum</a:t>
            </a:r>
            <a:r>
              <a:rPr lang="en-US" sz="2000" dirty="0"/>
              <a:t> </a:t>
            </a:r>
            <a:r>
              <a:rPr lang="en-US" sz="2000" dirty="0" err="1"/>
              <a:t>terpercaya</a:t>
            </a:r>
            <a:r>
              <a:rPr lang="en-US" sz="2000" dirty="0"/>
              <a:t>. </a:t>
            </a:r>
            <a:r>
              <a:rPr lang="en-US" sz="2000" dirty="0" err="1"/>
              <a:t>Jika</a:t>
            </a:r>
            <a:r>
              <a:rPr lang="en-US" sz="2000" dirty="0"/>
              <a:t> </a:t>
            </a:r>
            <a:r>
              <a:rPr lang="en-US" sz="2000" dirty="0" err="1"/>
              <a:t>kode</a:t>
            </a:r>
            <a:r>
              <a:rPr lang="en-US" sz="2000" dirty="0"/>
              <a:t> </a:t>
            </a:r>
            <a:r>
              <a:rPr lang="en-US" sz="2000" dirty="0" err="1"/>
              <a:t>ini</a:t>
            </a:r>
            <a:r>
              <a:rPr lang="en-US" sz="2000" dirty="0"/>
              <a:t> </a:t>
            </a:r>
            <a:r>
              <a:rPr lang="en-US" sz="2000" dirty="0" err="1"/>
              <a:t>dapat</a:t>
            </a:r>
            <a:r>
              <a:rPr lang="en-US" sz="2000" dirty="0"/>
              <a:t> di </a:t>
            </a:r>
            <a:r>
              <a:rPr lang="en-US" sz="2000" dirty="0" err="1"/>
              <a:t>akses</a:t>
            </a:r>
            <a:r>
              <a:rPr lang="en-US" sz="2000" dirty="0"/>
              <a:t> </a:t>
            </a:r>
            <a:r>
              <a:rPr lang="en-US" sz="2000" dirty="0" err="1"/>
              <a:t>maka</a:t>
            </a:r>
            <a:r>
              <a:rPr lang="en-US" sz="2000" dirty="0"/>
              <a:t> hacker </a:t>
            </a:r>
            <a:r>
              <a:rPr lang="en-US" sz="2000" dirty="0" err="1"/>
              <a:t>dapat</a:t>
            </a:r>
            <a:r>
              <a:rPr lang="en-US" sz="2000" dirty="0"/>
              <a:t> </a:t>
            </a:r>
            <a:r>
              <a:rPr lang="en-US" sz="2000" dirty="0" err="1"/>
              <a:t>mengekstrak</a:t>
            </a:r>
            <a:r>
              <a:rPr lang="en-US" sz="2000" dirty="0"/>
              <a:t> </a:t>
            </a:r>
            <a:r>
              <a:rPr lang="en-US" sz="2000" dirty="0" err="1"/>
              <a:t>kredensial</a:t>
            </a:r>
            <a:r>
              <a:rPr lang="en-US" sz="2000" dirty="0"/>
              <a:t> </a:t>
            </a:r>
            <a:r>
              <a:rPr lang="en-US" sz="2000" dirty="0" err="1"/>
              <a:t>apapun</a:t>
            </a:r>
            <a:r>
              <a:rPr lang="en-US" sz="2000" dirty="0"/>
              <a:t> yang </a:t>
            </a:r>
            <a:r>
              <a:rPr lang="en-US" sz="2000" dirty="0" err="1"/>
              <a:t>telah</a:t>
            </a:r>
            <a:r>
              <a:rPr lang="en-US" sz="2000" dirty="0"/>
              <a:t> di </a:t>
            </a:r>
            <a:r>
              <a:rPr lang="en-US" sz="2000" dirty="0" err="1"/>
              <a:t>sematkan</a:t>
            </a:r>
            <a:r>
              <a:rPr lang="en-US" sz="2000" dirty="0"/>
              <a:t> </a:t>
            </a:r>
            <a:r>
              <a:rPr lang="en-US" sz="2000" dirty="0" err="1"/>
              <a:t>ke</a:t>
            </a:r>
            <a:r>
              <a:rPr lang="en-US" sz="2000" dirty="0"/>
              <a:t> </a:t>
            </a:r>
            <a:r>
              <a:rPr lang="en-US" sz="2000" dirty="0" err="1"/>
              <a:t>dalam</a:t>
            </a:r>
            <a:r>
              <a:rPr lang="en-US" sz="2000" dirty="0"/>
              <a:t> </a:t>
            </a:r>
            <a:r>
              <a:rPr lang="en-US" sz="2000" dirty="0" err="1"/>
              <a:t>aplikasi</a:t>
            </a:r>
            <a:endParaRPr lang="id-ID" sz="2000" dirty="0"/>
          </a:p>
        </p:txBody>
      </p:sp>
    </p:spTree>
    <p:extLst>
      <p:ext uri="{BB962C8B-B14F-4D97-AF65-F5344CB8AC3E}">
        <p14:creationId xmlns:p14="http://schemas.microsoft.com/office/powerpoint/2010/main" val="3913782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F4B99E6-2D0C-4B73-8315-174C81C41BFC}"/>
              </a:ext>
            </a:extLst>
          </p:cNvPr>
          <p:cNvSpPr>
            <a:spLocks noGrp="1"/>
          </p:cNvSpPr>
          <p:nvPr>
            <p:ph type="title"/>
          </p:nvPr>
        </p:nvSpPr>
        <p:spPr/>
        <p:txBody>
          <a:bodyPr>
            <a:normAutofit fontScale="90000"/>
          </a:bodyPr>
          <a:lstStyle/>
          <a:p>
            <a:r>
              <a:rPr lang="en-US" b="1" dirty="0"/>
              <a:t>Mobile Application Security</a:t>
            </a:r>
            <a:r>
              <a:rPr lang="id-ID" b="1" dirty="0"/>
              <a:t> (lanjutan..)</a:t>
            </a:r>
            <a:endParaRPr lang="id-ID" dirty="0"/>
          </a:p>
        </p:txBody>
      </p:sp>
      <p:sp>
        <p:nvSpPr>
          <p:cNvPr id="3" name="Tampungan Konten 2">
            <a:extLst>
              <a:ext uri="{FF2B5EF4-FFF2-40B4-BE49-F238E27FC236}">
                <a16:creationId xmlns:a16="http://schemas.microsoft.com/office/drawing/2014/main" id="{5F155787-B75D-445E-813C-800C80F6CA0E}"/>
              </a:ext>
            </a:extLst>
          </p:cNvPr>
          <p:cNvSpPr>
            <a:spLocks noGrp="1"/>
          </p:cNvSpPr>
          <p:nvPr>
            <p:ph idx="1"/>
          </p:nvPr>
        </p:nvSpPr>
        <p:spPr/>
        <p:txBody>
          <a:bodyPr>
            <a:normAutofit/>
          </a:bodyPr>
          <a:lstStyle/>
          <a:p>
            <a:r>
              <a:rPr lang="en-US" dirty="0"/>
              <a:t>Authentication and Transitive Trust</a:t>
            </a:r>
            <a:br>
              <a:rPr lang="en-US" dirty="0"/>
            </a:br>
            <a:r>
              <a:rPr lang="en-US" dirty="0" err="1"/>
              <a:t>Menyediakan</a:t>
            </a:r>
            <a:r>
              <a:rPr lang="en-US" dirty="0"/>
              <a:t> </a:t>
            </a:r>
            <a:r>
              <a:rPr lang="en-US" dirty="0" err="1"/>
              <a:t>sistem</a:t>
            </a:r>
            <a:r>
              <a:rPr lang="en-US" dirty="0"/>
              <a:t> </a:t>
            </a:r>
            <a:r>
              <a:rPr lang="en-US" dirty="0" err="1"/>
              <a:t>otentikasi</a:t>
            </a:r>
            <a:r>
              <a:rPr lang="en-US" dirty="0"/>
              <a:t> </a:t>
            </a:r>
            <a:r>
              <a:rPr lang="en-US" dirty="0" err="1"/>
              <a:t>dan</a:t>
            </a:r>
            <a:r>
              <a:rPr lang="en-US" dirty="0"/>
              <a:t> </a:t>
            </a:r>
            <a:r>
              <a:rPr lang="en-US" dirty="0" err="1"/>
              <a:t>otorisasi</a:t>
            </a:r>
            <a:r>
              <a:rPr lang="en-US" dirty="0"/>
              <a:t> server </a:t>
            </a:r>
            <a:r>
              <a:rPr lang="en-US" dirty="0" err="1"/>
              <a:t>semacam</a:t>
            </a:r>
            <a:r>
              <a:rPr lang="en-US" dirty="0"/>
              <a:t> </a:t>
            </a:r>
            <a:r>
              <a:rPr lang="en-US" dirty="0" err="1"/>
              <a:t>ini</a:t>
            </a:r>
            <a:r>
              <a:rPr lang="en-US" dirty="0"/>
              <a:t> </a:t>
            </a:r>
            <a:r>
              <a:rPr lang="en-US" dirty="0" err="1"/>
              <a:t>jelas</a:t>
            </a:r>
            <a:r>
              <a:rPr lang="en-US" dirty="0"/>
              <a:t> </a:t>
            </a:r>
            <a:r>
              <a:rPr lang="en-US" dirty="0" err="1"/>
              <a:t>sulit</a:t>
            </a:r>
            <a:r>
              <a:rPr lang="en-US" dirty="0"/>
              <a:t>. Banyak </a:t>
            </a:r>
            <a:r>
              <a:rPr lang="en-US" dirty="0" err="1"/>
              <a:t>pengembang</a:t>
            </a:r>
            <a:r>
              <a:rPr lang="en-US" dirty="0"/>
              <a:t> </a:t>
            </a:r>
            <a:r>
              <a:rPr lang="en-US" dirty="0" err="1"/>
              <a:t>aplikasi</a:t>
            </a:r>
            <a:r>
              <a:rPr lang="en-US" dirty="0"/>
              <a:t> </a:t>
            </a:r>
            <a:r>
              <a:rPr lang="en-US" dirty="0" err="1"/>
              <a:t>menggunakan</a:t>
            </a:r>
            <a:r>
              <a:rPr lang="en-US" dirty="0"/>
              <a:t> </a:t>
            </a:r>
            <a:r>
              <a:rPr lang="en-US" dirty="0" err="1"/>
              <a:t>otentikasi</a:t>
            </a:r>
            <a:r>
              <a:rPr lang="en-US" dirty="0"/>
              <a:t> </a:t>
            </a:r>
            <a:r>
              <a:rPr lang="en-US" dirty="0" err="1"/>
              <a:t>federasi</a:t>
            </a:r>
            <a:r>
              <a:rPr lang="en-US" dirty="0"/>
              <a:t>, di mana </a:t>
            </a:r>
            <a:r>
              <a:rPr lang="en-US" dirty="0" err="1"/>
              <a:t>pengguna</a:t>
            </a:r>
            <a:r>
              <a:rPr lang="en-US" dirty="0"/>
              <a:t> </a:t>
            </a:r>
            <a:r>
              <a:rPr lang="en-US" dirty="0" err="1"/>
              <a:t>mengautentikasi</a:t>
            </a:r>
            <a:r>
              <a:rPr lang="en-US" dirty="0"/>
              <a:t> </a:t>
            </a:r>
            <a:r>
              <a:rPr lang="en-US" dirty="0" err="1"/>
              <a:t>melalui</a:t>
            </a:r>
            <a:r>
              <a:rPr lang="en-US" dirty="0"/>
              <a:t> </a:t>
            </a:r>
            <a:r>
              <a:rPr lang="en-US" dirty="0" err="1"/>
              <a:t>penyedia</a:t>
            </a:r>
            <a:r>
              <a:rPr lang="en-US" dirty="0"/>
              <a:t> lain (</a:t>
            </a:r>
            <a:r>
              <a:rPr lang="en-US" dirty="0" err="1"/>
              <a:t>seperti</a:t>
            </a:r>
            <a:r>
              <a:rPr lang="en-US" dirty="0"/>
              <a:t> Facebook </a:t>
            </a:r>
            <a:r>
              <a:rPr lang="en-US" dirty="0" err="1"/>
              <a:t>atau</a:t>
            </a:r>
            <a:r>
              <a:rPr lang="en-US" dirty="0"/>
              <a:t> Google).</a:t>
            </a:r>
            <a:endParaRPr lang="id-ID" dirty="0"/>
          </a:p>
          <a:p>
            <a:pPr marL="0" indent="0">
              <a:buNone/>
            </a:pPr>
            <a:endParaRPr lang="id-ID" dirty="0"/>
          </a:p>
          <a:p>
            <a:r>
              <a:rPr lang="en-US" dirty="0"/>
              <a:t>Geotagging</a:t>
            </a:r>
            <a:br>
              <a:rPr lang="en-US" dirty="0"/>
            </a:br>
            <a:r>
              <a:rPr lang="en-US" dirty="0" err="1"/>
              <a:t>Geotagging</a:t>
            </a:r>
            <a:r>
              <a:rPr lang="en-US" dirty="0"/>
              <a:t> </a:t>
            </a:r>
            <a:r>
              <a:rPr lang="en-US" dirty="0" err="1"/>
              <a:t>adalah</a:t>
            </a:r>
            <a:r>
              <a:rPr lang="en-US" dirty="0"/>
              <a:t> proses </a:t>
            </a:r>
            <a:r>
              <a:rPr lang="en-US" dirty="0" err="1"/>
              <a:t>penambahan</a:t>
            </a:r>
            <a:r>
              <a:rPr lang="en-US" dirty="0"/>
              <a:t> metadata </a:t>
            </a:r>
            <a:r>
              <a:rPr lang="en-US" dirty="0" err="1"/>
              <a:t>identifikasi</a:t>
            </a:r>
            <a:r>
              <a:rPr lang="en-US" dirty="0"/>
              <a:t> </a:t>
            </a:r>
            <a:r>
              <a:rPr lang="en-US" dirty="0" err="1"/>
              <a:t>geografis</a:t>
            </a:r>
            <a:r>
              <a:rPr lang="en-US" dirty="0"/>
              <a:t> media </a:t>
            </a:r>
            <a:r>
              <a:rPr lang="en-US" dirty="0" err="1"/>
              <a:t>seperti</a:t>
            </a:r>
            <a:r>
              <a:rPr lang="en-US" dirty="0"/>
              <a:t> </a:t>
            </a:r>
            <a:r>
              <a:rPr lang="en-US" dirty="0" err="1"/>
              <a:t>foto</a:t>
            </a:r>
            <a:r>
              <a:rPr lang="en-US" dirty="0"/>
              <a:t>, </a:t>
            </a:r>
            <a:r>
              <a:rPr lang="en-US" dirty="0" err="1"/>
              <a:t>pesan</a:t>
            </a:r>
            <a:r>
              <a:rPr lang="en-US" dirty="0"/>
              <a:t> SMS, video, </a:t>
            </a:r>
            <a:r>
              <a:rPr lang="en-US" dirty="0" err="1"/>
              <a:t>dan</a:t>
            </a:r>
            <a:r>
              <a:rPr lang="en-US" dirty="0"/>
              <a:t> </a:t>
            </a:r>
            <a:r>
              <a:rPr lang="en-US" dirty="0" err="1"/>
              <a:t>sebagainya</a:t>
            </a:r>
            <a:r>
              <a:rPr lang="en-US" dirty="0"/>
              <a:t>. </a:t>
            </a:r>
            <a:r>
              <a:rPr lang="en-US" dirty="0" err="1"/>
              <a:t>Ini</a:t>
            </a:r>
            <a:r>
              <a:rPr lang="en-US" dirty="0"/>
              <a:t> </a:t>
            </a:r>
            <a:r>
              <a:rPr lang="en-US" dirty="0" err="1"/>
              <a:t>memungkinkan</a:t>
            </a:r>
            <a:r>
              <a:rPr lang="en-US" dirty="0"/>
              <a:t> </a:t>
            </a:r>
            <a:r>
              <a:rPr lang="en-US" dirty="0" err="1"/>
              <a:t>aplikasi</a:t>
            </a:r>
            <a:r>
              <a:rPr lang="en-US" dirty="0"/>
              <a:t> </a:t>
            </a:r>
            <a:r>
              <a:rPr lang="en-US" dirty="0" err="1"/>
              <a:t>untuk</a:t>
            </a:r>
            <a:r>
              <a:rPr lang="en-US" dirty="0"/>
              <a:t> </a:t>
            </a:r>
            <a:r>
              <a:rPr lang="en-US" dirty="0" err="1"/>
              <a:t>menempatkan</a:t>
            </a:r>
            <a:r>
              <a:rPr lang="en-US" dirty="0"/>
              <a:t> media </a:t>
            </a:r>
            <a:r>
              <a:rPr lang="en-US" dirty="0" err="1"/>
              <a:t>pada</a:t>
            </a:r>
            <a:r>
              <a:rPr lang="en-US" dirty="0"/>
              <a:t> </a:t>
            </a:r>
            <a:r>
              <a:rPr lang="en-US" dirty="0" err="1"/>
              <a:t>koordinat</a:t>
            </a:r>
            <a:r>
              <a:rPr lang="en-US" dirty="0"/>
              <a:t> </a:t>
            </a:r>
            <a:r>
              <a:rPr lang="en-US" dirty="0" err="1"/>
              <a:t>tertentu</a:t>
            </a:r>
            <a:r>
              <a:rPr lang="en-US" dirty="0"/>
              <a:t>. Geotagging </a:t>
            </a:r>
            <a:r>
              <a:rPr lang="en-US" dirty="0" err="1"/>
              <a:t>adalah</a:t>
            </a:r>
            <a:r>
              <a:rPr lang="en-US" dirty="0"/>
              <a:t> </a:t>
            </a:r>
            <a:r>
              <a:rPr lang="en-US" dirty="0" err="1"/>
              <a:t>informasi</a:t>
            </a:r>
            <a:r>
              <a:rPr lang="en-US" dirty="0"/>
              <a:t> </a:t>
            </a:r>
            <a:r>
              <a:rPr lang="en-US" dirty="0" err="1"/>
              <a:t>pribadi</a:t>
            </a:r>
            <a:r>
              <a:rPr lang="en-US" dirty="0"/>
              <a:t> yang </a:t>
            </a:r>
            <a:r>
              <a:rPr lang="en-US" dirty="0" err="1"/>
              <a:t>sangat</a:t>
            </a:r>
            <a:r>
              <a:rPr lang="en-US" dirty="0"/>
              <a:t> </a:t>
            </a:r>
            <a:r>
              <a:rPr lang="en-US" dirty="0" err="1"/>
              <a:t>sensitif</a:t>
            </a:r>
            <a:r>
              <a:rPr lang="en-US" dirty="0"/>
              <a:t> </a:t>
            </a:r>
            <a:r>
              <a:rPr lang="en-US" dirty="0" err="1"/>
              <a:t>dan</a:t>
            </a:r>
            <a:r>
              <a:rPr lang="en-US" dirty="0"/>
              <a:t> </a:t>
            </a:r>
            <a:r>
              <a:rPr lang="en-US" dirty="0" err="1"/>
              <a:t>harus</a:t>
            </a:r>
            <a:r>
              <a:rPr lang="en-US" dirty="0"/>
              <a:t> </a:t>
            </a:r>
            <a:r>
              <a:rPr lang="en-US" dirty="0" err="1"/>
              <a:t>diproses</a:t>
            </a:r>
            <a:r>
              <a:rPr lang="en-US" dirty="0"/>
              <a:t> </a:t>
            </a:r>
            <a:r>
              <a:rPr lang="en-US" dirty="0" err="1"/>
              <a:t>hati-hati</a:t>
            </a:r>
            <a:r>
              <a:rPr lang="en-US" dirty="0"/>
              <a:t> </a:t>
            </a:r>
            <a:r>
              <a:rPr lang="en-US" dirty="0" err="1"/>
              <a:t>oleh</a:t>
            </a:r>
            <a:r>
              <a:rPr lang="en-US" dirty="0"/>
              <a:t> </a:t>
            </a:r>
            <a:r>
              <a:rPr lang="en-US" dirty="0" err="1"/>
              <a:t>aplikasi</a:t>
            </a:r>
            <a:r>
              <a:rPr lang="en-US" dirty="0"/>
              <a:t>. </a:t>
            </a:r>
            <a:r>
              <a:rPr lang="en-US" dirty="0" err="1"/>
              <a:t>Pengguna</a:t>
            </a:r>
            <a:r>
              <a:rPr lang="en-US" dirty="0"/>
              <a:t> </a:t>
            </a:r>
            <a:r>
              <a:rPr lang="en-US" dirty="0" err="1"/>
              <a:t>harus</a:t>
            </a:r>
            <a:r>
              <a:rPr lang="en-US" dirty="0"/>
              <a:t> </a:t>
            </a:r>
            <a:r>
              <a:rPr lang="en-US" dirty="0" err="1"/>
              <a:t>dapat</a:t>
            </a:r>
            <a:r>
              <a:rPr lang="en-US" dirty="0"/>
              <a:t> </a:t>
            </a:r>
            <a:r>
              <a:rPr lang="en-US" dirty="0" err="1"/>
              <a:t>menyetujui</a:t>
            </a:r>
            <a:r>
              <a:rPr lang="en-US" dirty="0"/>
              <a:t> </a:t>
            </a:r>
            <a:r>
              <a:rPr lang="en-US" dirty="0" err="1"/>
              <a:t>cara-cara</a:t>
            </a:r>
            <a:r>
              <a:rPr lang="en-US" dirty="0"/>
              <a:t> di mana </a:t>
            </a:r>
            <a:r>
              <a:rPr lang="en-US" dirty="0" err="1"/>
              <a:t>ini</a:t>
            </a:r>
            <a:r>
              <a:rPr lang="en-US" dirty="0"/>
              <a:t> </a:t>
            </a:r>
            <a:r>
              <a:rPr lang="en-US" dirty="0" err="1"/>
              <a:t>informasi</a:t>
            </a:r>
            <a:r>
              <a:rPr lang="en-US" dirty="0"/>
              <a:t> </a:t>
            </a:r>
            <a:r>
              <a:rPr lang="en-US" dirty="0" err="1"/>
              <a:t>digunakan</a:t>
            </a:r>
            <a:r>
              <a:rPr lang="en-US" dirty="0"/>
              <a:t> </a:t>
            </a:r>
            <a:r>
              <a:rPr lang="en-US" dirty="0" err="1"/>
              <a:t>dan</a:t>
            </a:r>
            <a:r>
              <a:rPr lang="en-US" dirty="0"/>
              <a:t> </a:t>
            </a:r>
            <a:r>
              <a:rPr lang="en-US" dirty="0" err="1"/>
              <a:t>dipublikasikan</a:t>
            </a:r>
            <a:r>
              <a:rPr lang="en-US" dirty="0"/>
              <a:t>. </a:t>
            </a:r>
            <a:r>
              <a:rPr lang="en-US" dirty="0" err="1"/>
              <a:t>Pertimbangkan</a:t>
            </a:r>
            <a:r>
              <a:rPr lang="en-US" dirty="0"/>
              <a:t> </a:t>
            </a:r>
            <a:r>
              <a:rPr lang="en-US" dirty="0" err="1"/>
              <a:t>misalnya</a:t>
            </a:r>
            <a:r>
              <a:rPr lang="en-US" dirty="0"/>
              <a:t> </a:t>
            </a:r>
            <a:r>
              <a:rPr lang="en-US" dirty="0" err="1"/>
              <a:t>gambar-gambar</a:t>
            </a:r>
            <a:r>
              <a:rPr lang="en-US" dirty="0"/>
              <a:t> geotag </a:t>
            </a:r>
            <a:r>
              <a:rPr lang="en-US" dirty="0" err="1"/>
              <a:t>diunggah</a:t>
            </a:r>
            <a:r>
              <a:rPr lang="en-US" dirty="0"/>
              <a:t> </a:t>
            </a:r>
            <a:r>
              <a:rPr lang="en-US" dirty="0" err="1"/>
              <a:t>ke</a:t>
            </a:r>
            <a:r>
              <a:rPr lang="en-US" dirty="0"/>
              <a:t> media </a:t>
            </a:r>
            <a:r>
              <a:rPr lang="en-US" dirty="0" err="1"/>
              <a:t>sosial</a:t>
            </a:r>
            <a:r>
              <a:rPr lang="en-US" dirty="0"/>
              <a:t>. </a:t>
            </a:r>
            <a:r>
              <a:rPr lang="en-US" dirty="0" err="1"/>
              <a:t>Ini</a:t>
            </a:r>
            <a:r>
              <a:rPr lang="en-US" dirty="0"/>
              <a:t> </a:t>
            </a:r>
            <a:r>
              <a:rPr lang="en-US" dirty="0" err="1"/>
              <a:t>bisa</a:t>
            </a:r>
            <a:r>
              <a:rPr lang="en-US" dirty="0"/>
              <a:t> </a:t>
            </a:r>
            <a:r>
              <a:rPr lang="en-US" dirty="0" err="1"/>
              <a:t>digunakan</a:t>
            </a:r>
            <a:r>
              <a:rPr lang="en-US" dirty="0"/>
              <a:t> </a:t>
            </a:r>
            <a:r>
              <a:rPr lang="en-US" dirty="0" err="1"/>
              <a:t>untuk</a:t>
            </a:r>
            <a:r>
              <a:rPr lang="en-US" dirty="0"/>
              <a:t> </a:t>
            </a:r>
            <a:r>
              <a:rPr lang="en-US" dirty="0" err="1"/>
              <a:t>melacak</a:t>
            </a:r>
            <a:r>
              <a:rPr lang="en-US" dirty="0"/>
              <a:t> </a:t>
            </a:r>
            <a:r>
              <a:rPr lang="en-US" dirty="0" err="1"/>
              <a:t>gerakan</a:t>
            </a:r>
            <a:r>
              <a:rPr lang="en-US" dirty="0"/>
              <a:t> </a:t>
            </a:r>
            <a:r>
              <a:rPr lang="en-US" dirty="0" err="1"/>
              <a:t>seseorang</a:t>
            </a:r>
            <a:r>
              <a:rPr lang="en-US" dirty="0"/>
              <a:t> </a:t>
            </a:r>
            <a:r>
              <a:rPr lang="en-US" dirty="0" err="1"/>
              <a:t>dan</a:t>
            </a:r>
            <a:r>
              <a:rPr lang="en-US" dirty="0"/>
              <a:t> </a:t>
            </a:r>
            <a:r>
              <a:rPr lang="en-US" dirty="0" err="1"/>
              <a:t>lokasi</a:t>
            </a:r>
            <a:r>
              <a:rPr lang="en-US" dirty="0"/>
              <a:t> </a:t>
            </a:r>
            <a:r>
              <a:rPr lang="en-US" dirty="0" err="1"/>
              <a:t>sangat</a:t>
            </a:r>
            <a:r>
              <a:rPr lang="en-US" dirty="0"/>
              <a:t> </a:t>
            </a:r>
            <a:r>
              <a:rPr lang="en-US" dirty="0" err="1"/>
              <a:t>mudah</a:t>
            </a:r>
            <a:endParaRPr lang="id-ID" dirty="0"/>
          </a:p>
          <a:p>
            <a:endParaRPr lang="id-ID" dirty="0"/>
          </a:p>
        </p:txBody>
      </p:sp>
    </p:spTree>
    <p:extLst>
      <p:ext uri="{BB962C8B-B14F-4D97-AF65-F5344CB8AC3E}">
        <p14:creationId xmlns:p14="http://schemas.microsoft.com/office/powerpoint/2010/main" val="234222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E3C755C-96F7-4306-B1AD-33068327EDFE}"/>
              </a:ext>
            </a:extLst>
          </p:cNvPr>
          <p:cNvSpPr>
            <a:spLocks noGrp="1"/>
          </p:cNvSpPr>
          <p:nvPr>
            <p:ph type="title"/>
          </p:nvPr>
        </p:nvSpPr>
        <p:spPr/>
        <p:txBody>
          <a:bodyPr>
            <a:normAutofit/>
          </a:bodyPr>
          <a:lstStyle/>
          <a:p>
            <a:r>
              <a:rPr lang="en-US" b="1" dirty="0"/>
              <a:t>Bluetooth and NFC</a:t>
            </a:r>
            <a:endParaRPr lang="id-ID" dirty="0"/>
          </a:p>
        </p:txBody>
      </p:sp>
      <p:sp>
        <p:nvSpPr>
          <p:cNvPr id="3" name="Tampungan Konten 2">
            <a:extLst>
              <a:ext uri="{FF2B5EF4-FFF2-40B4-BE49-F238E27FC236}">
                <a16:creationId xmlns:a16="http://schemas.microsoft.com/office/drawing/2014/main" id="{00D01A49-01AC-4638-96BC-B4A972F47DA0}"/>
              </a:ext>
            </a:extLst>
          </p:cNvPr>
          <p:cNvSpPr>
            <a:spLocks noGrp="1"/>
          </p:cNvSpPr>
          <p:nvPr>
            <p:ph idx="1"/>
          </p:nvPr>
        </p:nvSpPr>
        <p:spPr/>
        <p:txBody>
          <a:bodyPr>
            <a:normAutofit/>
          </a:bodyPr>
          <a:lstStyle/>
          <a:p>
            <a:r>
              <a:rPr lang="en-US" sz="2000" dirty="0"/>
              <a:t>Bluetooth </a:t>
            </a:r>
            <a:br>
              <a:rPr lang="en-US" sz="2000" dirty="0"/>
            </a:br>
            <a:r>
              <a:rPr lang="en-US" sz="2000" dirty="0" err="1"/>
              <a:t>Bluetooth</a:t>
            </a:r>
            <a:r>
              <a:rPr lang="en-US" sz="2000" dirty="0"/>
              <a:t> </a:t>
            </a:r>
            <a:r>
              <a:rPr lang="en-US" sz="2000" dirty="0" err="1"/>
              <a:t>adalah</a:t>
            </a:r>
            <a:r>
              <a:rPr lang="en-US" sz="2000" dirty="0"/>
              <a:t> </a:t>
            </a:r>
            <a:r>
              <a:rPr lang="en-US" sz="2000" dirty="0" err="1"/>
              <a:t>sambungan</a:t>
            </a:r>
            <a:r>
              <a:rPr lang="en-US" sz="2000" dirty="0"/>
              <a:t> radio </a:t>
            </a:r>
            <a:r>
              <a:rPr lang="en-US" sz="2000" dirty="0" err="1"/>
              <a:t>jarak</a:t>
            </a:r>
            <a:r>
              <a:rPr lang="en-US" sz="2000" dirty="0"/>
              <a:t> </a:t>
            </a:r>
            <a:r>
              <a:rPr lang="en-US" sz="2000" dirty="0" err="1"/>
              <a:t>pendek</a:t>
            </a:r>
            <a:r>
              <a:rPr lang="en-US" sz="2000" dirty="0"/>
              <a:t> (</a:t>
            </a:r>
            <a:r>
              <a:rPr lang="en-US" sz="2000" dirty="0" err="1"/>
              <a:t>sekitar</a:t>
            </a:r>
            <a:r>
              <a:rPr lang="en-US" sz="2000" dirty="0"/>
              <a:t> 10m) </a:t>
            </a:r>
            <a:r>
              <a:rPr lang="en-US" sz="2000" dirty="0" err="1"/>
              <a:t>dengan</a:t>
            </a:r>
            <a:r>
              <a:rPr lang="en-US" sz="2000" dirty="0"/>
              <a:t> </a:t>
            </a:r>
            <a:r>
              <a:rPr lang="en-US" sz="2000" dirty="0" err="1"/>
              <a:t>kecepaan</a:t>
            </a:r>
            <a:r>
              <a:rPr lang="en-US" sz="2000" dirty="0"/>
              <a:t> 3Mbps </a:t>
            </a:r>
            <a:r>
              <a:rPr lang="en-US" sz="2000" dirty="0" err="1"/>
              <a:t>dan</a:t>
            </a:r>
            <a:r>
              <a:rPr lang="en-US" sz="2000" dirty="0"/>
              <a:t> </a:t>
            </a:r>
            <a:r>
              <a:rPr lang="en-US" sz="2000" dirty="0" err="1"/>
              <a:t>biasanya</a:t>
            </a:r>
            <a:r>
              <a:rPr lang="en-US" sz="2000" dirty="0"/>
              <a:t> di </a:t>
            </a:r>
            <a:r>
              <a:rPr lang="en-US" sz="2000" dirty="0" err="1"/>
              <a:t>gunakan</a:t>
            </a:r>
            <a:r>
              <a:rPr lang="en-US" sz="2000" dirty="0"/>
              <a:t> </a:t>
            </a:r>
            <a:r>
              <a:rPr lang="en-US" sz="2000" dirty="0" err="1"/>
              <a:t>untuk</a:t>
            </a:r>
            <a:r>
              <a:rPr lang="en-US" sz="2000" dirty="0"/>
              <a:t> </a:t>
            </a:r>
            <a:r>
              <a:rPr lang="en-US" sz="2000" dirty="0" err="1"/>
              <a:t>berbagi</a:t>
            </a:r>
            <a:r>
              <a:rPr lang="en-US" sz="2000" dirty="0"/>
              <a:t> data </a:t>
            </a:r>
            <a:r>
              <a:rPr lang="en-US" sz="2000" dirty="0" err="1"/>
              <a:t>atau</a:t>
            </a:r>
            <a:r>
              <a:rPr lang="en-US" sz="2000" dirty="0"/>
              <a:t> pun </a:t>
            </a:r>
            <a:r>
              <a:rPr lang="en-US" sz="2000" dirty="0" err="1"/>
              <a:t>untuk</a:t>
            </a:r>
            <a:r>
              <a:rPr lang="en-US" sz="2000" dirty="0"/>
              <a:t> </a:t>
            </a:r>
            <a:r>
              <a:rPr lang="en-US" sz="2000" dirty="0" err="1"/>
              <a:t>menghubungan</a:t>
            </a:r>
            <a:r>
              <a:rPr lang="en-US" sz="2000" dirty="0"/>
              <a:t> pc </a:t>
            </a:r>
            <a:r>
              <a:rPr lang="en-US" sz="2000" dirty="0" err="1"/>
              <a:t>dengan</a:t>
            </a:r>
            <a:r>
              <a:rPr lang="en-US" sz="2000" dirty="0"/>
              <a:t> printer </a:t>
            </a:r>
            <a:r>
              <a:rPr lang="en-US" sz="2000" dirty="0" err="1"/>
              <a:t>atau</a:t>
            </a:r>
            <a:r>
              <a:rPr lang="en-US" sz="2000" dirty="0"/>
              <a:t> headset </a:t>
            </a:r>
            <a:r>
              <a:rPr lang="en-US" sz="2000" dirty="0" err="1"/>
              <a:t>nirkaber</a:t>
            </a:r>
            <a:r>
              <a:rPr lang="en-US" sz="2000" dirty="0"/>
              <a:t> </a:t>
            </a:r>
            <a:r>
              <a:rPr lang="en-US" sz="2000" dirty="0" err="1"/>
              <a:t>dan</a:t>
            </a:r>
            <a:r>
              <a:rPr lang="en-US" sz="2000" dirty="0"/>
              <a:t> </a:t>
            </a:r>
            <a:r>
              <a:rPr lang="en-US" sz="2000" dirty="0" err="1"/>
              <a:t>sebagainya</a:t>
            </a:r>
            <a:endParaRPr lang="id-ID" sz="2000" dirty="0"/>
          </a:p>
          <a:p>
            <a:r>
              <a:rPr lang="en-US" sz="2000" dirty="0"/>
              <a:t>Bluejacking</a:t>
            </a:r>
            <a:br>
              <a:rPr lang="en-US" sz="2000" dirty="0"/>
            </a:br>
            <a:r>
              <a:rPr lang="en-US" sz="2000" dirty="0" err="1"/>
              <a:t>adalah</a:t>
            </a:r>
            <a:r>
              <a:rPr lang="en-US" sz="2000" dirty="0"/>
              <a:t> </a:t>
            </a:r>
            <a:r>
              <a:rPr lang="en-US" sz="2000" dirty="0" err="1"/>
              <a:t>suatu</a:t>
            </a:r>
            <a:r>
              <a:rPr lang="en-US" sz="2000" dirty="0"/>
              <a:t> </a:t>
            </a:r>
            <a:r>
              <a:rPr lang="en-US" sz="2000" dirty="0" err="1"/>
              <a:t>istilah</a:t>
            </a:r>
            <a:r>
              <a:rPr lang="en-US" sz="2000" dirty="0"/>
              <a:t> </a:t>
            </a:r>
            <a:r>
              <a:rPr lang="en-US" sz="2000" dirty="0" err="1"/>
              <a:t>untuk</a:t>
            </a:r>
            <a:r>
              <a:rPr lang="en-US" sz="2000" dirty="0"/>
              <a:t> </a:t>
            </a:r>
            <a:r>
              <a:rPr lang="en-US" sz="2000" dirty="0" err="1"/>
              <a:t>aktivitas</a:t>
            </a:r>
            <a:r>
              <a:rPr lang="en-US" sz="2000" dirty="0"/>
              <a:t> </a:t>
            </a:r>
            <a:r>
              <a:rPr lang="en-US" sz="2000" dirty="0" err="1"/>
              <a:t>menyusup</a:t>
            </a:r>
            <a:r>
              <a:rPr lang="en-US" sz="2000" dirty="0"/>
              <a:t>  </a:t>
            </a:r>
            <a:r>
              <a:rPr lang="en-US" sz="2000" dirty="0" err="1"/>
              <a:t>menggunakan</a:t>
            </a:r>
            <a:r>
              <a:rPr lang="en-US" sz="2000" dirty="0"/>
              <a:t> Bluetooth, </a:t>
            </a:r>
            <a:r>
              <a:rPr lang="en-US" sz="2000" dirty="0" err="1"/>
              <a:t>biasanya</a:t>
            </a:r>
            <a:r>
              <a:rPr lang="en-US" sz="2000" dirty="0"/>
              <a:t> </a:t>
            </a:r>
            <a:r>
              <a:rPr lang="en-US" sz="2000" dirty="0" err="1"/>
              <a:t>pelaku</a:t>
            </a:r>
            <a:r>
              <a:rPr lang="en-US" sz="2000" dirty="0"/>
              <a:t> </a:t>
            </a:r>
            <a:r>
              <a:rPr lang="en-US" sz="2000" dirty="0" err="1"/>
              <a:t>mengirim</a:t>
            </a:r>
            <a:r>
              <a:rPr lang="en-US" sz="2000" dirty="0"/>
              <a:t> </a:t>
            </a:r>
            <a:r>
              <a:rPr lang="en-US" sz="2000" dirty="0" err="1"/>
              <a:t>pesan</a:t>
            </a:r>
            <a:r>
              <a:rPr lang="en-US" sz="2000" dirty="0"/>
              <a:t> </a:t>
            </a:r>
            <a:r>
              <a:rPr lang="en-US" sz="2000" dirty="0" err="1"/>
              <a:t>ke</a:t>
            </a:r>
            <a:r>
              <a:rPr lang="en-US" sz="2000" dirty="0"/>
              <a:t> korban </a:t>
            </a:r>
            <a:r>
              <a:rPr lang="en-US" sz="2000" dirty="0" err="1"/>
              <a:t>secara</a:t>
            </a:r>
            <a:r>
              <a:rPr lang="en-US" sz="2000" dirty="0"/>
              <a:t> random </a:t>
            </a:r>
            <a:r>
              <a:rPr lang="en-US" sz="2000" dirty="0" err="1"/>
              <a:t>dak</a:t>
            </a:r>
            <a:r>
              <a:rPr lang="en-US" sz="2000" dirty="0"/>
              <a:t> </a:t>
            </a:r>
            <a:r>
              <a:rPr lang="en-US" sz="2000" dirty="0" err="1"/>
              <a:t>pelaku</a:t>
            </a:r>
            <a:r>
              <a:rPr lang="en-US" sz="2000" dirty="0"/>
              <a:t> </a:t>
            </a:r>
            <a:r>
              <a:rPr lang="en-US" sz="2000" dirty="0" err="1"/>
              <a:t>susah</a:t>
            </a:r>
            <a:r>
              <a:rPr lang="en-US" sz="2000" dirty="0"/>
              <a:t> di </a:t>
            </a:r>
            <a:r>
              <a:rPr lang="en-US" sz="2000" dirty="0" err="1"/>
              <a:t>lacak</a:t>
            </a:r>
            <a:endParaRPr lang="id-ID" sz="2000" dirty="0"/>
          </a:p>
          <a:p>
            <a:pPr marL="0" indent="0">
              <a:buNone/>
            </a:pPr>
            <a:endParaRPr lang="id-ID" sz="2000" dirty="0"/>
          </a:p>
        </p:txBody>
      </p:sp>
    </p:spTree>
    <p:extLst>
      <p:ext uri="{BB962C8B-B14F-4D97-AF65-F5344CB8AC3E}">
        <p14:creationId xmlns:p14="http://schemas.microsoft.com/office/powerpoint/2010/main" val="3010251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69BCC00-E496-459B-A824-EDCC08746361}"/>
              </a:ext>
            </a:extLst>
          </p:cNvPr>
          <p:cNvSpPr>
            <a:spLocks noGrp="1"/>
          </p:cNvSpPr>
          <p:nvPr>
            <p:ph type="title"/>
          </p:nvPr>
        </p:nvSpPr>
        <p:spPr/>
        <p:txBody>
          <a:bodyPr/>
          <a:lstStyle/>
          <a:p>
            <a:r>
              <a:rPr lang="en-US" b="1" dirty="0"/>
              <a:t>Bluetooth and NFC</a:t>
            </a:r>
            <a:r>
              <a:rPr lang="id-ID" b="1" dirty="0"/>
              <a:t> (lanjutan..)</a:t>
            </a:r>
            <a:endParaRPr lang="id-ID" dirty="0"/>
          </a:p>
        </p:txBody>
      </p:sp>
      <p:sp>
        <p:nvSpPr>
          <p:cNvPr id="3" name="Tampungan Konten 2">
            <a:extLst>
              <a:ext uri="{FF2B5EF4-FFF2-40B4-BE49-F238E27FC236}">
                <a16:creationId xmlns:a16="http://schemas.microsoft.com/office/drawing/2014/main" id="{D9498911-BF4C-432A-B5CC-6835EAC5605F}"/>
              </a:ext>
            </a:extLst>
          </p:cNvPr>
          <p:cNvSpPr>
            <a:spLocks noGrp="1"/>
          </p:cNvSpPr>
          <p:nvPr>
            <p:ph idx="1"/>
          </p:nvPr>
        </p:nvSpPr>
        <p:spPr/>
        <p:txBody>
          <a:bodyPr>
            <a:normAutofit/>
          </a:bodyPr>
          <a:lstStyle/>
          <a:p>
            <a:r>
              <a:rPr lang="en-US" sz="2000" dirty="0" err="1"/>
              <a:t>Bluesnarfing</a:t>
            </a:r>
            <a:br>
              <a:rPr lang="en-US" sz="2000" dirty="0"/>
            </a:br>
            <a:r>
              <a:rPr lang="en-US" sz="2000" dirty="0" err="1"/>
              <a:t>sama</a:t>
            </a:r>
            <a:r>
              <a:rPr lang="en-US" sz="2000" dirty="0"/>
              <a:t> </a:t>
            </a:r>
            <a:r>
              <a:rPr lang="en-US" sz="2000" dirty="0" err="1"/>
              <a:t>seperti</a:t>
            </a:r>
            <a:r>
              <a:rPr lang="en-US" sz="2000" dirty="0"/>
              <a:t> </a:t>
            </a:r>
            <a:r>
              <a:rPr lang="en-US" sz="2000" dirty="0" err="1"/>
              <a:t>halnya</a:t>
            </a:r>
            <a:r>
              <a:rPr lang="en-US" sz="2000" dirty="0"/>
              <a:t> Bluejacking, </a:t>
            </a:r>
            <a:r>
              <a:rPr lang="en-US" sz="2000" dirty="0" err="1"/>
              <a:t>pelaku</a:t>
            </a:r>
            <a:r>
              <a:rPr lang="en-US" sz="2000" dirty="0"/>
              <a:t> </a:t>
            </a:r>
            <a:r>
              <a:rPr lang="en-US" sz="2000" dirty="0" err="1"/>
              <a:t>menggunakan</a:t>
            </a:r>
            <a:r>
              <a:rPr lang="en-US" sz="2000" dirty="0"/>
              <a:t> Bluetooth </a:t>
            </a:r>
            <a:r>
              <a:rPr lang="en-US" sz="2000" dirty="0" err="1"/>
              <a:t>untuk</a:t>
            </a:r>
            <a:r>
              <a:rPr lang="en-US" sz="2000" dirty="0"/>
              <a:t> </a:t>
            </a:r>
            <a:r>
              <a:rPr lang="en-US" sz="2000" dirty="0" err="1"/>
              <a:t>meyusup</a:t>
            </a:r>
            <a:r>
              <a:rPr lang="en-US" sz="2000" dirty="0"/>
              <a:t> </a:t>
            </a:r>
            <a:r>
              <a:rPr lang="en-US" sz="2000" dirty="0" err="1"/>
              <a:t>ke</a:t>
            </a:r>
            <a:r>
              <a:rPr lang="en-US" sz="2000" dirty="0"/>
              <a:t> device korban </a:t>
            </a:r>
            <a:r>
              <a:rPr lang="en-US" sz="2000" dirty="0" err="1"/>
              <a:t>tetapi</a:t>
            </a:r>
            <a:r>
              <a:rPr lang="en-US" sz="2000" dirty="0"/>
              <a:t> </a:t>
            </a:r>
            <a:r>
              <a:rPr lang="en-US" sz="2000" dirty="0" err="1"/>
              <a:t>disini</a:t>
            </a:r>
            <a:r>
              <a:rPr lang="en-US" sz="2000" dirty="0"/>
              <a:t> </a:t>
            </a:r>
            <a:r>
              <a:rPr lang="en-US" sz="2000" dirty="0" err="1"/>
              <a:t>pelaku</a:t>
            </a:r>
            <a:r>
              <a:rPr lang="en-US" sz="2000" dirty="0"/>
              <a:t> </a:t>
            </a:r>
            <a:r>
              <a:rPr lang="en-US" sz="2000" dirty="0" err="1"/>
              <a:t>bisa</a:t>
            </a:r>
            <a:r>
              <a:rPr lang="en-US" sz="2000" dirty="0"/>
              <a:t> </a:t>
            </a:r>
            <a:r>
              <a:rPr lang="en-US" sz="2000" dirty="0" err="1"/>
              <a:t>mengambil</a:t>
            </a:r>
            <a:r>
              <a:rPr lang="en-US" sz="2000" dirty="0"/>
              <a:t> data korban </a:t>
            </a:r>
            <a:endParaRPr lang="id-ID" sz="2000" dirty="0"/>
          </a:p>
          <a:p>
            <a:r>
              <a:rPr lang="en-US" sz="2000" dirty="0" err="1"/>
              <a:t>NearField</a:t>
            </a:r>
            <a:r>
              <a:rPr lang="en-US" sz="2000" dirty="0"/>
              <a:t> Communications (NFC)</a:t>
            </a:r>
            <a:br>
              <a:rPr lang="en-US" sz="2000" dirty="0"/>
            </a:br>
            <a:r>
              <a:rPr lang="en-US" sz="2000" dirty="0"/>
              <a:t>NFC </a:t>
            </a:r>
            <a:r>
              <a:rPr lang="en-US" sz="2000" dirty="0" err="1"/>
              <a:t>merupakan</a:t>
            </a:r>
            <a:r>
              <a:rPr lang="en-US" sz="2000" dirty="0"/>
              <a:t> </a:t>
            </a:r>
            <a:r>
              <a:rPr lang="en-US" sz="2000" dirty="0" err="1"/>
              <a:t>sambungan</a:t>
            </a:r>
            <a:r>
              <a:rPr lang="en-US" sz="2000" dirty="0"/>
              <a:t> radio yang hamper </a:t>
            </a:r>
            <a:r>
              <a:rPr lang="en-US" sz="2000" dirty="0" err="1"/>
              <a:t>mirip</a:t>
            </a:r>
            <a:r>
              <a:rPr lang="en-US" sz="2000" dirty="0"/>
              <a:t> </a:t>
            </a:r>
            <a:r>
              <a:rPr lang="en-US" sz="2000" dirty="0" err="1"/>
              <a:t>dengan</a:t>
            </a:r>
            <a:r>
              <a:rPr lang="en-US" sz="2000" dirty="0"/>
              <a:t> Bluetooth, yang </a:t>
            </a:r>
            <a:r>
              <a:rPr lang="en-US" sz="2000" dirty="0" err="1"/>
              <a:t>membedakannya</a:t>
            </a:r>
            <a:r>
              <a:rPr lang="en-US" sz="2000" dirty="0"/>
              <a:t> </a:t>
            </a:r>
            <a:r>
              <a:rPr lang="en-US" sz="2000" dirty="0" err="1"/>
              <a:t>adalah</a:t>
            </a:r>
            <a:r>
              <a:rPr lang="en-US" sz="2000" dirty="0"/>
              <a:t> </a:t>
            </a:r>
            <a:r>
              <a:rPr lang="en-US" sz="2000" dirty="0" err="1"/>
              <a:t>jarak</a:t>
            </a:r>
            <a:r>
              <a:rPr lang="en-US" sz="2000" dirty="0"/>
              <a:t> </a:t>
            </a:r>
            <a:r>
              <a:rPr lang="en-US" sz="2000" dirty="0" err="1"/>
              <a:t>nya</a:t>
            </a:r>
            <a:r>
              <a:rPr lang="en-US" sz="2000" dirty="0"/>
              <a:t> </a:t>
            </a:r>
            <a:r>
              <a:rPr lang="en-US" sz="2000" dirty="0" err="1"/>
              <a:t>dan</a:t>
            </a:r>
            <a:r>
              <a:rPr lang="en-US" sz="2000" dirty="0"/>
              <a:t> </a:t>
            </a:r>
            <a:r>
              <a:rPr lang="en-US" sz="2000" dirty="0" err="1"/>
              <a:t>kecepatan</a:t>
            </a:r>
            <a:r>
              <a:rPr lang="en-US" sz="2000" dirty="0"/>
              <a:t> </a:t>
            </a:r>
            <a:r>
              <a:rPr lang="en-US" sz="2000" dirty="0" err="1"/>
              <a:t>mengirim</a:t>
            </a:r>
            <a:r>
              <a:rPr lang="en-US" sz="2000" dirty="0"/>
              <a:t> data</a:t>
            </a:r>
            <a:endParaRPr lang="id-ID" sz="2000" dirty="0"/>
          </a:p>
          <a:p>
            <a:pPr marL="0" indent="0">
              <a:buNone/>
            </a:pPr>
            <a:endParaRPr lang="id-ID" sz="2000" dirty="0"/>
          </a:p>
        </p:txBody>
      </p:sp>
    </p:spTree>
    <p:extLst>
      <p:ext uri="{BB962C8B-B14F-4D97-AF65-F5344CB8AC3E}">
        <p14:creationId xmlns:p14="http://schemas.microsoft.com/office/powerpoint/2010/main" val="6284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34EEA61-CB3F-4169-968F-A2AE2E79A2B1}"/>
              </a:ext>
            </a:extLst>
          </p:cNvPr>
          <p:cNvSpPr>
            <a:spLocks noGrp="1"/>
          </p:cNvSpPr>
          <p:nvPr>
            <p:ph type="title"/>
          </p:nvPr>
        </p:nvSpPr>
        <p:spPr/>
        <p:txBody>
          <a:bodyPr>
            <a:normAutofit fontScale="90000"/>
          </a:bodyPr>
          <a:lstStyle/>
          <a:p>
            <a:r>
              <a:rPr lang="id-ID" b="1" dirty="0"/>
              <a:t>ID Badges and Access Lists</a:t>
            </a:r>
            <a:br>
              <a:rPr lang="id-ID" dirty="0"/>
            </a:br>
            <a:endParaRPr lang="id-ID" dirty="0"/>
          </a:p>
        </p:txBody>
      </p:sp>
      <p:sp>
        <p:nvSpPr>
          <p:cNvPr id="3" name="Tampungan Konten 2">
            <a:extLst>
              <a:ext uri="{FF2B5EF4-FFF2-40B4-BE49-F238E27FC236}">
                <a16:creationId xmlns:a16="http://schemas.microsoft.com/office/drawing/2014/main" id="{3140E2C1-D066-466C-8794-254A76688393}"/>
              </a:ext>
            </a:extLst>
          </p:cNvPr>
          <p:cNvSpPr>
            <a:spLocks noGrp="1"/>
          </p:cNvSpPr>
          <p:nvPr>
            <p:ph idx="1"/>
          </p:nvPr>
        </p:nvSpPr>
        <p:spPr/>
        <p:txBody>
          <a:bodyPr/>
          <a:lstStyle/>
          <a:p>
            <a:pPr marL="0" indent="0">
              <a:buNone/>
            </a:pPr>
            <a:r>
              <a:rPr lang="id-ID" b="1" dirty="0"/>
              <a:t>	</a:t>
            </a:r>
            <a:r>
              <a:rPr lang="en-US" b="1" dirty="0"/>
              <a:t>ID Badges </a:t>
            </a:r>
            <a:r>
              <a:rPr lang="en-US" b="1" dirty="0" err="1"/>
              <a:t>menunjukkan</a:t>
            </a:r>
            <a:r>
              <a:rPr lang="en-US" b="1" dirty="0"/>
              <a:t> </a:t>
            </a:r>
            <a:r>
              <a:rPr lang="en-US" b="1" dirty="0" err="1"/>
              <a:t>akses</a:t>
            </a:r>
            <a:r>
              <a:rPr lang="en-US" b="1" dirty="0"/>
              <a:t> </a:t>
            </a:r>
            <a:r>
              <a:rPr lang="en-US" b="1" dirty="0" err="1"/>
              <a:t>authotisasi</a:t>
            </a:r>
            <a:r>
              <a:rPr lang="en-US" b="1" dirty="0"/>
              <a:t> </a:t>
            </a:r>
            <a:r>
              <a:rPr lang="en-US" b="1" dirty="0" err="1"/>
              <a:t>dalam</a:t>
            </a:r>
            <a:r>
              <a:rPr lang="en-US" b="1" dirty="0"/>
              <a:t> </a:t>
            </a:r>
            <a:r>
              <a:rPr lang="en-US" b="1" dirty="0" err="1"/>
              <a:t>sebuah</a:t>
            </a:r>
            <a:r>
              <a:rPr lang="en-US" b="1" dirty="0"/>
              <a:t> </a:t>
            </a:r>
            <a:r>
              <a:rPr lang="en-US" b="1" dirty="0" err="1"/>
              <a:t>bangunan</a:t>
            </a:r>
            <a:r>
              <a:rPr lang="en-US" b="1" dirty="0"/>
              <a:t>. ID Badges </a:t>
            </a:r>
            <a:r>
              <a:rPr lang="en-US" b="1" dirty="0" err="1"/>
              <a:t>ini</a:t>
            </a:r>
            <a:r>
              <a:rPr lang="en-US" b="1" dirty="0"/>
              <a:t> </a:t>
            </a:r>
            <a:r>
              <a:rPr lang="en-US" b="1" dirty="0" err="1"/>
              <a:t>sebagai</a:t>
            </a:r>
            <a:r>
              <a:rPr lang="en-US" b="1" dirty="0"/>
              <a:t> </a:t>
            </a:r>
            <a:r>
              <a:rPr lang="en-US" b="1" dirty="0" err="1"/>
              <a:t>identifikasi</a:t>
            </a:r>
            <a:r>
              <a:rPr lang="en-US" b="1" dirty="0"/>
              <a:t> </a:t>
            </a:r>
            <a:r>
              <a:rPr lang="en-US" b="1" dirty="0" err="1"/>
              <a:t>hak</a:t>
            </a:r>
            <a:r>
              <a:rPr lang="en-US" b="1" dirty="0"/>
              <a:t> </a:t>
            </a:r>
            <a:r>
              <a:rPr lang="en-US" b="1" dirty="0" err="1"/>
              <a:t>akses</a:t>
            </a:r>
            <a:r>
              <a:rPr lang="en-US" b="1" dirty="0"/>
              <a:t> </a:t>
            </a:r>
            <a:r>
              <a:rPr lang="en-US" b="1" dirty="0" err="1"/>
              <a:t>masuk</a:t>
            </a:r>
            <a:r>
              <a:rPr lang="en-US" b="1" dirty="0"/>
              <a:t> </a:t>
            </a:r>
            <a:r>
              <a:rPr lang="en-US" b="1" dirty="0" err="1"/>
              <a:t>dalam</a:t>
            </a:r>
            <a:r>
              <a:rPr lang="en-US" b="1" dirty="0"/>
              <a:t> area </a:t>
            </a:r>
            <a:r>
              <a:rPr lang="en-US" b="1" dirty="0" err="1"/>
              <a:t>tertentu</a:t>
            </a:r>
            <a:r>
              <a:rPr lang="en-US" b="1" dirty="0"/>
              <a:t>. </a:t>
            </a:r>
            <a:r>
              <a:rPr lang="en-US" b="1" dirty="0" err="1"/>
              <a:t>Hak</a:t>
            </a:r>
            <a:r>
              <a:rPr lang="en-US" b="1" dirty="0"/>
              <a:t> </a:t>
            </a:r>
            <a:r>
              <a:rPr lang="en-US" b="1" dirty="0" err="1"/>
              <a:t>akses</a:t>
            </a:r>
            <a:r>
              <a:rPr lang="en-US" b="1" dirty="0"/>
              <a:t> </a:t>
            </a:r>
            <a:r>
              <a:rPr lang="en-US" b="1" dirty="0" err="1"/>
              <a:t>mengenai</a:t>
            </a:r>
            <a:r>
              <a:rPr lang="en-US" b="1" dirty="0"/>
              <a:t> </a:t>
            </a:r>
            <a:r>
              <a:rPr lang="en-US" b="1" dirty="0" err="1"/>
              <a:t>autntifikasi</a:t>
            </a:r>
            <a:r>
              <a:rPr lang="en-US" b="1" dirty="0"/>
              <a:t> </a:t>
            </a:r>
            <a:r>
              <a:rPr lang="en-US" b="1" dirty="0" err="1"/>
              <a:t>dan</a:t>
            </a:r>
            <a:r>
              <a:rPr lang="en-US" b="1" dirty="0"/>
              <a:t> </a:t>
            </a:r>
            <a:r>
              <a:rPr lang="en-US" b="1" dirty="0" err="1"/>
              <a:t>autorisasi</a:t>
            </a:r>
            <a:r>
              <a:rPr lang="en-US" b="1" dirty="0"/>
              <a:t> </a:t>
            </a:r>
            <a:r>
              <a:rPr lang="en-US" b="1" dirty="0" err="1"/>
              <a:t>tersebut</a:t>
            </a:r>
            <a:r>
              <a:rPr lang="en-US" b="1" dirty="0"/>
              <a:t> </a:t>
            </a:r>
            <a:r>
              <a:rPr lang="en-US" b="1" dirty="0" err="1"/>
              <a:t>nantinya</a:t>
            </a:r>
            <a:r>
              <a:rPr lang="en-US" b="1" dirty="0"/>
              <a:t> </a:t>
            </a:r>
            <a:r>
              <a:rPr lang="en-US" b="1" dirty="0" err="1"/>
              <a:t>akan</a:t>
            </a:r>
            <a:r>
              <a:rPr lang="en-US" b="1" dirty="0"/>
              <a:t> </a:t>
            </a:r>
            <a:r>
              <a:rPr lang="en-US" b="1" dirty="0" err="1"/>
              <a:t>terdaftar</a:t>
            </a:r>
            <a:r>
              <a:rPr lang="en-US" b="1" dirty="0"/>
              <a:t> </a:t>
            </a:r>
            <a:r>
              <a:rPr lang="en-US" b="1" dirty="0" err="1"/>
              <a:t>dalam</a:t>
            </a:r>
            <a:r>
              <a:rPr lang="en-US" b="1" dirty="0"/>
              <a:t> Access Lists.</a:t>
            </a:r>
            <a:endParaRPr lang="id-ID" b="1" dirty="0"/>
          </a:p>
          <a:p>
            <a:pPr marL="0" indent="0">
              <a:buNone/>
            </a:pPr>
            <a:endParaRPr lang="id-ID" b="1" dirty="0"/>
          </a:p>
        </p:txBody>
      </p:sp>
    </p:spTree>
    <p:extLst>
      <p:ext uri="{BB962C8B-B14F-4D97-AF65-F5344CB8AC3E}">
        <p14:creationId xmlns:p14="http://schemas.microsoft.com/office/powerpoint/2010/main" val="232866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BCA9376-5DBD-4070-86F4-1DF2F5AEDBFD}"/>
              </a:ext>
            </a:extLst>
          </p:cNvPr>
          <p:cNvSpPr>
            <a:spLocks noGrp="1"/>
          </p:cNvSpPr>
          <p:nvPr>
            <p:ph type="title"/>
          </p:nvPr>
        </p:nvSpPr>
        <p:spPr/>
        <p:txBody>
          <a:bodyPr>
            <a:normAutofit fontScale="90000"/>
          </a:bodyPr>
          <a:lstStyle/>
          <a:p>
            <a:r>
              <a:rPr lang="en-US" b="1" dirty="0"/>
              <a:t>Barriers and access points</a:t>
            </a:r>
            <a:br>
              <a:rPr lang="id-ID" dirty="0"/>
            </a:br>
            <a:endParaRPr lang="id-ID" dirty="0"/>
          </a:p>
        </p:txBody>
      </p:sp>
      <p:sp>
        <p:nvSpPr>
          <p:cNvPr id="3" name="Tampungan Konten 2">
            <a:extLst>
              <a:ext uri="{FF2B5EF4-FFF2-40B4-BE49-F238E27FC236}">
                <a16:creationId xmlns:a16="http://schemas.microsoft.com/office/drawing/2014/main" id="{758F475E-D746-436A-9963-02900A8E1480}"/>
              </a:ext>
            </a:extLst>
          </p:cNvPr>
          <p:cNvSpPr>
            <a:spLocks noGrp="1"/>
          </p:cNvSpPr>
          <p:nvPr>
            <p:ph idx="1"/>
          </p:nvPr>
        </p:nvSpPr>
        <p:spPr/>
        <p:txBody>
          <a:bodyPr/>
          <a:lstStyle/>
          <a:p>
            <a:pPr marL="0" indent="0">
              <a:buNone/>
            </a:pPr>
            <a:r>
              <a:rPr lang="id-ID" dirty="0"/>
              <a:t>	</a:t>
            </a:r>
            <a:r>
              <a:rPr lang="en-US" dirty="0"/>
              <a:t>Barriers</a:t>
            </a:r>
            <a:r>
              <a:rPr lang="id-ID" dirty="0"/>
              <a:t> adalah sesuatu yang mencegah akses. Seperti halnya sistem keamanan, tidak ada barikade yang sepenuhnya efektif. Tujuan barikade adalah untuk menyalurkan orang melalui jalur akses yang ditentukan. Setiap jalur akses harus memiliki mekanisme </a:t>
            </a:r>
            <a:r>
              <a:rPr lang="id-ID" dirty="0" err="1"/>
              <a:t>otentikasi</a:t>
            </a:r>
            <a:r>
              <a:rPr lang="id-ID" dirty="0"/>
              <a:t> sehingga hanya orang yang berwenang yang diizinkan masuk. </a:t>
            </a:r>
          </a:p>
          <a:p>
            <a:pPr marL="0" indent="0">
              <a:buNone/>
            </a:pPr>
            <a:endParaRPr lang="id-ID" dirty="0"/>
          </a:p>
        </p:txBody>
      </p:sp>
    </p:spTree>
    <p:extLst>
      <p:ext uri="{BB962C8B-B14F-4D97-AF65-F5344CB8AC3E}">
        <p14:creationId xmlns:p14="http://schemas.microsoft.com/office/powerpoint/2010/main" val="47870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336DC68-685E-42ED-8FDB-DBE5C2DD1D7C}"/>
              </a:ext>
            </a:extLst>
          </p:cNvPr>
          <p:cNvSpPr>
            <a:spLocks noGrp="1"/>
          </p:cNvSpPr>
          <p:nvPr>
            <p:ph type="title"/>
          </p:nvPr>
        </p:nvSpPr>
        <p:spPr/>
        <p:txBody>
          <a:bodyPr>
            <a:normAutofit fontScale="90000"/>
          </a:bodyPr>
          <a:lstStyle/>
          <a:p>
            <a:r>
              <a:rPr lang="en-US" b="1" dirty="0"/>
              <a:t>Fencing</a:t>
            </a:r>
            <a:br>
              <a:rPr lang="id-ID" dirty="0"/>
            </a:br>
            <a:endParaRPr lang="id-ID" dirty="0"/>
          </a:p>
        </p:txBody>
      </p:sp>
      <p:sp>
        <p:nvSpPr>
          <p:cNvPr id="3" name="Tampungan Konten 2">
            <a:extLst>
              <a:ext uri="{FF2B5EF4-FFF2-40B4-BE49-F238E27FC236}">
                <a16:creationId xmlns:a16="http://schemas.microsoft.com/office/drawing/2014/main" id="{A94E11C3-4764-4047-A0D6-2298FD4CE726}"/>
              </a:ext>
            </a:extLst>
          </p:cNvPr>
          <p:cNvSpPr>
            <a:spLocks noGrp="1"/>
          </p:cNvSpPr>
          <p:nvPr>
            <p:ph idx="1"/>
          </p:nvPr>
        </p:nvSpPr>
        <p:spPr/>
        <p:txBody>
          <a:bodyPr/>
          <a:lstStyle/>
          <a:p>
            <a:pPr marL="0" indent="0">
              <a:buNone/>
            </a:pPr>
            <a:r>
              <a:rPr lang="id-ID" dirty="0"/>
              <a:t>	</a:t>
            </a:r>
            <a:r>
              <a:rPr lang="en-US" dirty="0" err="1"/>
              <a:t>Bagian</a:t>
            </a:r>
            <a:r>
              <a:rPr lang="en-US" dirty="0"/>
              <a:t> </a:t>
            </a:r>
            <a:r>
              <a:rPr lang="en-US" dirty="0" err="1"/>
              <a:t>luar</a:t>
            </a:r>
            <a:r>
              <a:rPr lang="en-US" dirty="0"/>
              <a:t> </a:t>
            </a:r>
            <a:r>
              <a:rPr lang="en-US" dirty="0" err="1"/>
              <a:t>bangunan</a:t>
            </a:r>
            <a:r>
              <a:rPr lang="en-US" dirty="0"/>
              <a:t> </a:t>
            </a:r>
            <a:r>
              <a:rPr lang="en-US" dirty="0" err="1"/>
              <a:t>dapat</a:t>
            </a:r>
            <a:r>
              <a:rPr lang="en-US" dirty="0"/>
              <a:t> </a:t>
            </a:r>
            <a:r>
              <a:rPr lang="en-US" dirty="0" err="1"/>
              <a:t>dilindungi</a:t>
            </a:r>
            <a:r>
              <a:rPr lang="en-US" dirty="0"/>
              <a:t> </a:t>
            </a:r>
            <a:r>
              <a:rPr lang="en-US" dirty="0" err="1"/>
              <a:t>oleh</a:t>
            </a:r>
            <a:r>
              <a:rPr lang="en-US" dirty="0"/>
              <a:t> fencing/</a:t>
            </a:r>
            <a:r>
              <a:rPr lang="en-US" dirty="0" err="1"/>
              <a:t>pagar</a:t>
            </a:r>
            <a:r>
              <a:rPr lang="en-US" dirty="0"/>
              <a:t>. Fencing Security </a:t>
            </a:r>
            <a:r>
              <a:rPr lang="en-US" dirty="0" err="1"/>
              <a:t>harus</a:t>
            </a:r>
            <a:r>
              <a:rPr lang="en-US" dirty="0"/>
              <a:t>:</a:t>
            </a:r>
            <a:endParaRPr lang="id-ID" dirty="0"/>
          </a:p>
          <a:p>
            <a:pPr marL="0" indent="0">
              <a:buNone/>
            </a:pPr>
            <a:endParaRPr lang="id-ID" dirty="0"/>
          </a:p>
          <a:p>
            <a:r>
              <a:rPr lang="id-ID" dirty="0"/>
              <a:t>T</a:t>
            </a:r>
            <a:r>
              <a:rPr lang="en-US" dirty="0" err="1"/>
              <a:t>ransparan</a:t>
            </a:r>
            <a:r>
              <a:rPr lang="en-US" dirty="0"/>
              <a:t> (</a:t>
            </a:r>
            <a:r>
              <a:rPr lang="en-US" dirty="0" err="1"/>
              <a:t>sehingga</a:t>
            </a:r>
            <a:r>
              <a:rPr lang="en-US" dirty="0"/>
              <a:t> </a:t>
            </a:r>
            <a:r>
              <a:rPr lang="en-US" dirty="0" err="1"/>
              <a:t>penjaga</a:t>
            </a:r>
            <a:r>
              <a:rPr lang="en-US" dirty="0"/>
              <a:t> </a:t>
            </a:r>
            <a:r>
              <a:rPr lang="en-US" dirty="0" err="1"/>
              <a:t>dapat</a:t>
            </a:r>
            <a:r>
              <a:rPr lang="en-US" dirty="0"/>
              <a:t> </a:t>
            </a:r>
            <a:r>
              <a:rPr lang="en-US" dirty="0" err="1"/>
              <a:t>melihat</a:t>
            </a:r>
            <a:r>
              <a:rPr lang="en-US" dirty="0"/>
              <a:t> </a:t>
            </a:r>
            <a:r>
              <a:rPr lang="en-US" dirty="0" err="1"/>
              <a:t>upaya</a:t>
            </a:r>
            <a:r>
              <a:rPr lang="en-US" dirty="0"/>
              <a:t> </a:t>
            </a:r>
            <a:r>
              <a:rPr lang="en-US" dirty="0" err="1"/>
              <a:t>untuk</a:t>
            </a:r>
            <a:r>
              <a:rPr lang="en-US" dirty="0"/>
              <a:t> </a:t>
            </a:r>
            <a:r>
              <a:rPr lang="en-US" dirty="0" err="1"/>
              <a:t>menembusnya</a:t>
            </a:r>
            <a:r>
              <a:rPr lang="en-US" dirty="0"/>
              <a:t>), </a:t>
            </a:r>
            <a:endParaRPr lang="id-ID" dirty="0"/>
          </a:p>
          <a:p>
            <a:r>
              <a:rPr lang="id-ID" dirty="0"/>
              <a:t>K</a:t>
            </a:r>
            <a:r>
              <a:rPr lang="en-US" dirty="0" err="1"/>
              <a:t>uat</a:t>
            </a:r>
            <a:r>
              <a:rPr lang="en-US" dirty="0"/>
              <a:t> (</a:t>
            </a:r>
            <a:r>
              <a:rPr lang="en-US" dirty="0" err="1"/>
              <a:t>sehingga</a:t>
            </a:r>
            <a:r>
              <a:rPr lang="en-US" dirty="0"/>
              <a:t> </a:t>
            </a:r>
            <a:r>
              <a:rPr lang="en-US" dirty="0" err="1"/>
              <a:t>sulit</a:t>
            </a:r>
            <a:r>
              <a:rPr lang="en-US" dirty="0"/>
              <a:t> </a:t>
            </a:r>
            <a:r>
              <a:rPr lang="en-US" dirty="0" err="1"/>
              <a:t>untuk</a:t>
            </a:r>
            <a:r>
              <a:rPr lang="en-US" dirty="0"/>
              <a:t> </a:t>
            </a:r>
            <a:r>
              <a:rPr lang="en-US" dirty="0" err="1"/>
              <a:t>dipotong</a:t>
            </a:r>
            <a:r>
              <a:rPr lang="en-US" dirty="0"/>
              <a:t>)</a:t>
            </a:r>
            <a:endParaRPr lang="id-ID" dirty="0"/>
          </a:p>
          <a:p>
            <a:r>
              <a:rPr lang="id-ID" dirty="0"/>
              <a:t>A</a:t>
            </a:r>
            <a:r>
              <a:rPr lang="en-US" dirty="0"/>
              <a:t>man </a:t>
            </a:r>
            <a:r>
              <a:rPr lang="en-US" dirty="0" err="1"/>
              <a:t>terhadap</a:t>
            </a:r>
            <a:r>
              <a:rPr lang="en-US" dirty="0"/>
              <a:t> </a:t>
            </a:r>
            <a:r>
              <a:rPr lang="en-US" dirty="0" err="1"/>
              <a:t>pendakian</a:t>
            </a:r>
            <a:r>
              <a:rPr lang="en-US" dirty="0"/>
              <a:t> (yang </a:t>
            </a:r>
            <a:r>
              <a:rPr lang="en-US" dirty="0" err="1"/>
              <a:t>umumnya</a:t>
            </a:r>
            <a:r>
              <a:rPr lang="en-US" dirty="0"/>
              <a:t> </a:t>
            </a:r>
            <a:r>
              <a:rPr lang="en-US" dirty="0" err="1"/>
              <a:t>dicapai</a:t>
            </a:r>
            <a:r>
              <a:rPr lang="en-US" dirty="0"/>
              <a:t> </a:t>
            </a:r>
            <a:r>
              <a:rPr lang="en-US" dirty="0" err="1"/>
              <a:t>dengan</a:t>
            </a:r>
            <a:r>
              <a:rPr lang="en-US" dirty="0"/>
              <a:t> </a:t>
            </a:r>
            <a:r>
              <a:rPr lang="en-US" dirty="0" err="1"/>
              <a:t>membuatnya</a:t>
            </a:r>
            <a:r>
              <a:rPr lang="en-US" dirty="0"/>
              <a:t> </a:t>
            </a:r>
            <a:r>
              <a:rPr lang="en-US" dirty="0" err="1"/>
              <a:t>tinggi</a:t>
            </a:r>
            <a:r>
              <a:rPr lang="en-US" dirty="0"/>
              <a:t> </a:t>
            </a:r>
            <a:r>
              <a:rPr lang="en-US" dirty="0" err="1"/>
              <a:t>dan</a:t>
            </a:r>
            <a:r>
              <a:rPr lang="en-US" dirty="0"/>
              <a:t> </a:t>
            </a:r>
            <a:r>
              <a:rPr lang="en-US" dirty="0" err="1"/>
              <a:t>mungkin</a:t>
            </a:r>
            <a:r>
              <a:rPr lang="en-US" dirty="0"/>
              <a:t> </a:t>
            </a:r>
            <a:r>
              <a:rPr lang="en-US" dirty="0" err="1"/>
              <a:t>dengan</a:t>
            </a:r>
            <a:r>
              <a:rPr lang="en-US" dirty="0"/>
              <a:t> </a:t>
            </a:r>
            <a:r>
              <a:rPr lang="en-US" dirty="0" err="1"/>
              <a:t>menggunakan</a:t>
            </a:r>
            <a:r>
              <a:rPr lang="en-US" dirty="0"/>
              <a:t> </a:t>
            </a:r>
            <a:r>
              <a:rPr lang="en-US" dirty="0" err="1"/>
              <a:t>kawat</a:t>
            </a:r>
            <a:r>
              <a:rPr lang="en-US" dirty="0"/>
              <a:t> </a:t>
            </a:r>
            <a:r>
              <a:rPr lang="en-US" dirty="0" err="1"/>
              <a:t>silet</a:t>
            </a:r>
            <a:r>
              <a:rPr lang="en-US" dirty="0"/>
              <a:t>) .</a:t>
            </a:r>
            <a:endParaRPr lang="id-ID" dirty="0"/>
          </a:p>
          <a:p>
            <a:pPr marL="0" indent="0">
              <a:buNone/>
            </a:pPr>
            <a:endParaRPr lang="id-ID" dirty="0"/>
          </a:p>
        </p:txBody>
      </p:sp>
    </p:spTree>
    <p:extLst>
      <p:ext uri="{BB962C8B-B14F-4D97-AF65-F5344CB8AC3E}">
        <p14:creationId xmlns:p14="http://schemas.microsoft.com/office/powerpoint/2010/main" val="1651743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DB4EA44-D27A-42B5-A5B0-CF70B52E6218}"/>
              </a:ext>
            </a:extLst>
          </p:cNvPr>
          <p:cNvSpPr>
            <a:spLocks noGrp="1"/>
          </p:cNvSpPr>
          <p:nvPr>
            <p:ph type="title"/>
          </p:nvPr>
        </p:nvSpPr>
        <p:spPr/>
        <p:txBody>
          <a:bodyPr>
            <a:normAutofit fontScale="90000"/>
          </a:bodyPr>
          <a:lstStyle/>
          <a:p>
            <a:r>
              <a:rPr lang="id-ID" b="1" dirty="0"/>
              <a:t>Gateway Locks</a:t>
            </a:r>
            <a:br>
              <a:rPr lang="id-ID" dirty="0"/>
            </a:br>
            <a:endParaRPr lang="id-ID" dirty="0"/>
          </a:p>
        </p:txBody>
      </p:sp>
      <p:sp>
        <p:nvSpPr>
          <p:cNvPr id="3" name="Tampungan Konten 2">
            <a:extLst>
              <a:ext uri="{FF2B5EF4-FFF2-40B4-BE49-F238E27FC236}">
                <a16:creationId xmlns:a16="http://schemas.microsoft.com/office/drawing/2014/main" id="{C596E4BD-CB17-4887-B3F2-2A27599DB989}"/>
              </a:ext>
            </a:extLst>
          </p:cNvPr>
          <p:cNvSpPr>
            <a:spLocks noGrp="1"/>
          </p:cNvSpPr>
          <p:nvPr>
            <p:ph idx="1"/>
          </p:nvPr>
        </p:nvSpPr>
        <p:spPr/>
        <p:txBody>
          <a:bodyPr/>
          <a:lstStyle/>
          <a:p>
            <a:pPr lvl="0"/>
            <a:r>
              <a:rPr lang="en-US" dirty="0" err="1"/>
              <a:t>Jenis-jenis</a:t>
            </a:r>
            <a:r>
              <a:rPr lang="en-US" dirty="0"/>
              <a:t> Gateway Locks</a:t>
            </a:r>
            <a:endParaRPr lang="id-ID" dirty="0"/>
          </a:p>
          <a:p>
            <a:pPr lvl="0"/>
            <a:r>
              <a:rPr lang="en-US" dirty="0" err="1"/>
              <a:t>Konvensional</a:t>
            </a:r>
            <a:r>
              <a:rPr lang="en-US" dirty="0"/>
              <a:t> - </a:t>
            </a:r>
            <a:r>
              <a:rPr lang="en-US" dirty="0" err="1"/>
              <a:t>kunci</a:t>
            </a:r>
            <a:r>
              <a:rPr lang="en-US" dirty="0"/>
              <a:t> </a:t>
            </a:r>
            <a:r>
              <a:rPr lang="en-US" dirty="0" err="1"/>
              <a:t>biasa</a:t>
            </a:r>
            <a:r>
              <a:rPr lang="en-US" dirty="0"/>
              <a:t> yang </a:t>
            </a:r>
            <a:r>
              <a:rPr lang="en-US" dirty="0" err="1"/>
              <a:t>bersifat</a:t>
            </a:r>
            <a:r>
              <a:rPr lang="en-US" dirty="0"/>
              <a:t> </a:t>
            </a:r>
            <a:r>
              <a:rPr lang="en-US" dirty="0" err="1"/>
              <a:t>konvensional</a:t>
            </a:r>
            <a:endParaRPr lang="id-ID" dirty="0"/>
          </a:p>
          <a:p>
            <a:pPr lvl="0"/>
            <a:r>
              <a:rPr lang="en-US" dirty="0" err="1"/>
              <a:t>Elektronik</a:t>
            </a:r>
            <a:r>
              <a:rPr lang="en-US" dirty="0"/>
              <a:t> - </a:t>
            </a:r>
            <a:r>
              <a:rPr lang="en-US" dirty="0" err="1"/>
              <a:t>kunci</a:t>
            </a:r>
            <a:r>
              <a:rPr lang="en-US" dirty="0"/>
              <a:t> </a:t>
            </a:r>
            <a:r>
              <a:rPr lang="en-US" dirty="0" err="1"/>
              <a:t>dioperasikan</a:t>
            </a:r>
            <a:r>
              <a:rPr lang="en-US" dirty="0"/>
              <a:t> </a:t>
            </a:r>
            <a:r>
              <a:rPr lang="en-US" dirty="0" err="1"/>
              <a:t>dengan</a:t>
            </a:r>
            <a:r>
              <a:rPr lang="en-US" dirty="0"/>
              <a:t> </a:t>
            </a:r>
            <a:r>
              <a:rPr lang="en-US" dirty="0" err="1"/>
              <a:t>memasukkan</a:t>
            </a:r>
            <a:r>
              <a:rPr lang="en-US" dirty="0"/>
              <a:t> PIN </a:t>
            </a:r>
            <a:r>
              <a:rPr lang="en-US" dirty="0" err="1"/>
              <a:t>pada</a:t>
            </a:r>
            <a:r>
              <a:rPr lang="en-US" dirty="0"/>
              <a:t> </a:t>
            </a:r>
            <a:r>
              <a:rPr lang="en-US" dirty="0" err="1"/>
              <a:t>papan</a:t>
            </a:r>
            <a:r>
              <a:rPr lang="en-US" dirty="0"/>
              <a:t> </a:t>
            </a:r>
            <a:r>
              <a:rPr lang="en-US" dirty="0" err="1"/>
              <a:t>tombol</a:t>
            </a:r>
            <a:r>
              <a:rPr lang="en-US" dirty="0"/>
              <a:t> </a:t>
            </a:r>
            <a:r>
              <a:rPr lang="en-US" dirty="0" err="1"/>
              <a:t>elektronik</a:t>
            </a:r>
            <a:r>
              <a:rPr lang="en-US" dirty="0"/>
              <a:t>. </a:t>
            </a:r>
            <a:r>
              <a:rPr lang="en-US" dirty="0" err="1"/>
              <a:t>Jenis</a:t>
            </a:r>
            <a:r>
              <a:rPr lang="en-US" dirty="0"/>
              <a:t> </a:t>
            </a:r>
            <a:r>
              <a:rPr lang="en-US" dirty="0" err="1"/>
              <a:t>kunci</a:t>
            </a:r>
            <a:r>
              <a:rPr lang="en-US" dirty="0"/>
              <a:t> </a:t>
            </a:r>
            <a:r>
              <a:rPr lang="en-US" dirty="0" err="1"/>
              <a:t>ini</a:t>
            </a:r>
            <a:r>
              <a:rPr lang="en-US" dirty="0"/>
              <a:t> juga </a:t>
            </a:r>
            <a:r>
              <a:rPr lang="en-US" dirty="0" err="1"/>
              <a:t>disebut</a:t>
            </a:r>
            <a:r>
              <a:rPr lang="en-US" dirty="0"/>
              <a:t> </a:t>
            </a:r>
            <a:r>
              <a:rPr lang="en-US" dirty="0" err="1"/>
              <a:t>sebagai</a:t>
            </a:r>
            <a:r>
              <a:rPr lang="en-US" dirty="0"/>
              <a:t> cipher, </a:t>
            </a:r>
            <a:r>
              <a:rPr lang="en-US" dirty="0" err="1"/>
              <a:t>kombinasi</a:t>
            </a:r>
            <a:r>
              <a:rPr lang="en-US" dirty="0"/>
              <a:t>, </a:t>
            </a:r>
            <a:r>
              <a:rPr lang="en-US" dirty="0" err="1"/>
              <a:t>atau</a:t>
            </a:r>
            <a:r>
              <a:rPr lang="en-US" dirty="0"/>
              <a:t> </a:t>
            </a:r>
            <a:r>
              <a:rPr lang="en-US" dirty="0" err="1"/>
              <a:t>tanpa</a:t>
            </a:r>
            <a:r>
              <a:rPr lang="en-US" dirty="0"/>
              <a:t> </a:t>
            </a:r>
            <a:r>
              <a:rPr lang="en-US" dirty="0" err="1"/>
              <a:t>kunci</a:t>
            </a:r>
            <a:r>
              <a:rPr lang="en-US" dirty="0"/>
              <a:t>.</a:t>
            </a:r>
            <a:endParaRPr lang="id-ID" dirty="0"/>
          </a:p>
          <a:p>
            <a:pPr lvl="0"/>
            <a:r>
              <a:rPr lang="en-US" dirty="0"/>
              <a:t>Token based - </a:t>
            </a:r>
            <a:r>
              <a:rPr lang="en-US" dirty="0" err="1"/>
              <a:t>kunci</a:t>
            </a:r>
            <a:r>
              <a:rPr lang="en-US" dirty="0"/>
              <a:t> </a:t>
            </a:r>
            <a:r>
              <a:rPr lang="en-US" dirty="0" err="1"/>
              <a:t>pintar</a:t>
            </a:r>
            <a:r>
              <a:rPr lang="en-US" dirty="0"/>
              <a:t> </a:t>
            </a:r>
            <a:r>
              <a:rPr lang="en-US" dirty="0" err="1"/>
              <a:t>dapat</a:t>
            </a:r>
            <a:r>
              <a:rPr lang="en-US" dirty="0"/>
              <a:t> </a:t>
            </a:r>
            <a:r>
              <a:rPr lang="en-US" dirty="0" err="1"/>
              <a:t>dibuka</a:t>
            </a:r>
            <a:r>
              <a:rPr lang="en-US" dirty="0"/>
              <a:t> </a:t>
            </a:r>
            <a:r>
              <a:rPr lang="en-US" dirty="0" err="1"/>
              <a:t>menggunakan</a:t>
            </a:r>
            <a:r>
              <a:rPr lang="en-US" dirty="0"/>
              <a:t> </a:t>
            </a:r>
            <a:r>
              <a:rPr lang="en-US" dirty="0" err="1"/>
              <a:t>kartu</a:t>
            </a:r>
            <a:r>
              <a:rPr lang="en-US" dirty="0"/>
              <a:t> </a:t>
            </a:r>
            <a:r>
              <a:rPr lang="en-US" dirty="0" err="1"/>
              <a:t>gesek</a:t>
            </a:r>
            <a:r>
              <a:rPr lang="en-US" dirty="0"/>
              <a:t> </a:t>
            </a:r>
            <a:r>
              <a:rPr lang="en-US" dirty="0" err="1"/>
              <a:t>magnetik</a:t>
            </a:r>
            <a:r>
              <a:rPr lang="en-US" dirty="0"/>
              <a:t> </a:t>
            </a:r>
            <a:r>
              <a:rPr lang="en-US" dirty="0" err="1"/>
              <a:t>atau</a:t>
            </a:r>
            <a:r>
              <a:rPr lang="en-US" dirty="0"/>
              <a:t> </a:t>
            </a:r>
            <a:r>
              <a:rPr lang="en-US" dirty="0" err="1"/>
              <a:t>kartu</a:t>
            </a:r>
            <a:r>
              <a:rPr lang="en-US" dirty="0"/>
              <a:t> </a:t>
            </a:r>
            <a:r>
              <a:rPr lang="en-US" dirty="0" err="1"/>
              <a:t>pintar</a:t>
            </a:r>
            <a:r>
              <a:rPr lang="en-US" dirty="0"/>
              <a:t>.</a:t>
            </a:r>
            <a:endParaRPr lang="id-ID" dirty="0"/>
          </a:p>
          <a:p>
            <a:pPr lvl="0"/>
            <a:r>
              <a:rPr lang="en-US" dirty="0" err="1"/>
              <a:t>Biometrik</a:t>
            </a:r>
            <a:r>
              <a:rPr lang="en-US" dirty="0"/>
              <a:t> – </a:t>
            </a:r>
            <a:r>
              <a:rPr lang="en-US" dirty="0" err="1"/>
              <a:t>Kunci</a:t>
            </a:r>
            <a:r>
              <a:rPr lang="en-US" dirty="0"/>
              <a:t> </a:t>
            </a:r>
            <a:r>
              <a:rPr lang="en-US" dirty="0" err="1"/>
              <a:t>berbasis</a:t>
            </a:r>
            <a:r>
              <a:rPr lang="en-US" dirty="0"/>
              <a:t> biometric scanner</a:t>
            </a:r>
            <a:endParaRPr lang="id-ID" dirty="0"/>
          </a:p>
          <a:p>
            <a:pPr lvl="0"/>
            <a:r>
              <a:rPr lang="en-US" dirty="0"/>
              <a:t>Multifactor – </a:t>
            </a:r>
            <a:r>
              <a:rPr lang="en-US" dirty="0" err="1"/>
              <a:t>Kunci</a:t>
            </a:r>
            <a:r>
              <a:rPr lang="en-US" dirty="0"/>
              <a:t> </a:t>
            </a:r>
            <a:r>
              <a:rPr lang="en-US" dirty="0" err="1"/>
              <a:t>dengan</a:t>
            </a:r>
            <a:r>
              <a:rPr lang="en-US" dirty="0"/>
              <a:t> </a:t>
            </a:r>
            <a:r>
              <a:rPr lang="en-US" dirty="0" err="1"/>
              <a:t>kombinasi</a:t>
            </a:r>
            <a:r>
              <a:rPr lang="en-US" dirty="0"/>
              <a:t> </a:t>
            </a:r>
            <a:r>
              <a:rPr lang="en-US" dirty="0" err="1"/>
              <a:t>metode</a:t>
            </a:r>
            <a:r>
              <a:rPr lang="en-US" dirty="0"/>
              <a:t> yang </a:t>
            </a:r>
            <a:r>
              <a:rPr lang="en-US" dirty="0" err="1"/>
              <a:t>berbeda</a:t>
            </a:r>
            <a:r>
              <a:rPr lang="en-US" dirty="0"/>
              <a:t>.</a:t>
            </a:r>
            <a:endParaRPr lang="id-ID" dirty="0"/>
          </a:p>
          <a:p>
            <a:pPr marL="0" indent="0">
              <a:buNone/>
            </a:pPr>
            <a:endParaRPr lang="id-ID" dirty="0"/>
          </a:p>
        </p:txBody>
      </p:sp>
    </p:spTree>
    <p:extLst>
      <p:ext uri="{BB962C8B-B14F-4D97-AF65-F5344CB8AC3E}">
        <p14:creationId xmlns:p14="http://schemas.microsoft.com/office/powerpoint/2010/main" val="687698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221A6C4-7982-4AF0-BC8E-4E5E03D72099}"/>
              </a:ext>
            </a:extLst>
          </p:cNvPr>
          <p:cNvSpPr>
            <a:spLocks noGrp="1"/>
          </p:cNvSpPr>
          <p:nvPr>
            <p:ph type="title"/>
          </p:nvPr>
        </p:nvSpPr>
        <p:spPr/>
        <p:txBody>
          <a:bodyPr>
            <a:normAutofit fontScale="90000"/>
          </a:bodyPr>
          <a:lstStyle/>
          <a:p>
            <a:r>
              <a:rPr lang="id-ID" b="1" dirty="0"/>
              <a:t>Alarm Systems</a:t>
            </a:r>
            <a:br>
              <a:rPr lang="id-ID" dirty="0"/>
            </a:br>
            <a:endParaRPr lang="id-ID" dirty="0"/>
          </a:p>
        </p:txBody>
      </p:sp>
      <p:sp>
        <p:nvSpPr>
          <p:cNvPr id="3" name="Tampungan Konten 2">
            <a:extLst>
              <a:ext uri="{FF2B5EF4-FFF2-40B4-BE49-F238E27FC236}">
                <a16:creationId xmlns:a16="http://schemas.microsoft.com/office/drawing/2014/main" id="{497A67C6-A7A0-4EDA-B8DA-E7557EFD9272}"/>
              </a:ext>
            </a:extLst>
          </p:cNvPr>
          <p:cNvSpPr>
            <a:spLocks noGrp="1"/>
          </p:cNvSpPr>
          <p:nvPr>
            <p:ph idx="1"/>
          </p:nvPr>
        </p:nvSpPr>
        <p:spPr/>
        <p:txBody>
          <a:bodyPr/>
          <a:lstStyle/>
          <a:p>
            <a:pPr lvl="0"/>
            <a:r>
              <a:rPr lang="en-US" dirty="0"/>
              <a:t>Circuit-based alarm:  </a:t>
            </a:r>
            <a:r>
              <a:rPr lang="en-US" dirty="0" err="1"/>
              <a:t>berbunyi</a:t>
            </a:r>
            <a:r>
              <a:rPr lang="en-US" dirty="0"/>
              <a:t> </a:t>
            </a:r>
            <a:r>
              <a:rPr lang="en-US" dirty="0" err="1"/>
              <a:t>ketika</a:t>
            </a:r>
            <a:r>
              <a:rPr lang="en-US" dirty="0"/>
              <a:t> </a:t>
            </a:r>
            <a:r>
              <a:rPr lang="en-US" dirty="0" err="1"/>
              <a:t>rangkaian</a:t>
            </a:r>
            <a:r>
              <a:rPr lang="en-US" dirty="0"/>
              <a:t> </a:t>
            </a:r>
            <a:r>
              <a:rPr lang="en-US" dirty="0" err="1"/>
              <a:t>dibuka</a:t>
            </a:r>
            <a:r>
              <a:rPr lang="en-US" dirty="0"/>
              <a:t> </a:t>
            </a:r>
            <a:r>
              <a:rPr lang="en-US" dirty="0" err="1"/>
              <a:t>atau</a:t>
            </a:r>
            <a:r>
              <a:rPr lang="en-US" dirty="0"/>
              <a:t> </a:t>
            </a:r>
            <a:r>
              <a:rPr lang="en-US" dirty="0" err="1"/>
              <a:t>ditutup</a:t>
            </a:r>
            <a:r>
              <a:rPr lang="en-US" dirty="0"/>
              <a:t>, </a:t>
            </a:r>
            <a:r>
              <a:rPr lang="en-US" dirty="0" err="1"/>
              <a:t>tergantung</a:t>
            </a:r>
            <a:r>
              <a:rPr lang="en-US" dirty="0"/>
              <a:t> </a:t>
            </a:r>
            <a:r>
              <a:rPr lang="en-US" dirty="0" err="1"/>
              <a:t>pada</a:t>
            </a:r>
            <a:r>
              <a:rPr lang="en-US" dirty="0"/>
              <a:t> </a:t>
            </a:r>
            <a:r>
              <a:rPr lang="en-US" dirty="0" err="1"/>
              <a:t>jenis</a:t>
            </a:r>
            <a:r>
              <a:rPr lang="en-US" dirty="0"/>
              <a:t> alarm. </a:t>
            </a:r>
            <a:r>
              <a:rPr lang="en-US" dirty="0" err="1"/>
              <a:t>Bisa</a:t>
            </a:r>
            <a:r>
              <a:rPr lang="en-US" dirty="0"/>
              <a:t> </a:t>
            </a:r>
            <a:r>
              <a:rPr lang="en-US" dirty="0" err="1"/>
              <a:t>disebabkan</a:t>
            </a:r>
            <a:r>
              <a:rPr lang="en-US" dirty="0"/>
              <a:t> </a:t>
            </a:r>
            <a:r>
              <a:rPr lang="en-US" dirty="0" err="1"/>
              <a:t>oleh</a:t>
            </a:r>
            <a:r>
              <a:rPr lang="en-US" dirty="0"/>
              <a:t> </a:t>
            </a:r>
            <a:r>
              <a:rPr lang="en-US" dirty="0" err="1"/>
              <a:t>pintu</a:t>
            </a:r>
            <a:r>
              <a:rPr lang="en-US" dirty="0"/>
              <a:t> </a:t>
            </a:r>
            <a:r>
              <a:rPr lang="en-US" dirty="0" err="1"/>
              <a:t>atau</a:t>
            </a:r>
            <a:r>
              <a:rPr lang="en-US" dirty="0"/>
              <a:t> </a:t>
            </a:r>
            <a:r>
              <a:rPr lang="en-US" dirty="0" err="1"/>
              <a:t>jendela</a:t>
            </a:r>
            <a:r>
              <a:rPr lang="en-US" dirty="0"/>
              <a:t> yang </a:t>
            </a:r>
            <a:r>
              <a:rPr lang="en-US" dirty="0" err="1"/>
              <a:t>terbuka</a:t>
            </a:r>
            <a:r>
              <a:rPr lang="en-US" dirty="0"/>
              <a:t> </a:t>
            </a:r>
            <a:r>
              <a:rPr lang="en-US" dirty="0" err="1"/>
              <a:t>atau</a:t>
            </a:r>
            <a:r>
              <a:rPr lang="en-US" dirty="0"/>
              <a:t> </a:t>
            </a:r>
            <a:r>
              <a:rPr lang="en-US" dirty="0" err="1"/>
              <a:t>pagar</a:t>
            </a:r>
            <a:r>
              <a:rPr lang="en-US" dirty="0"/>
              <a:t> yang </a:t>
            </a:r>
            <a:r>
              <a:rPr lang="en-US" dirty="0" err="1"/>
              <a:t>terpotong</a:t>
            </a:r>
            <a:r>
              <a:rPr lang="en-US" dirty="0"/>
              <a:t>. Alarm </a:t>
            </a:r>
            <a:r>
              <a:rPr lang="en-US" dirty="0" err="1"/>
              <a:t>sirkuit</a:t>
            </a:r>
            <a:r>
              <a:rPr lang="en-US" dirty="0"/>
              <a:t> </a:t>
            </a:r>
            <a:r>
              <a:rPr lang="en-US" dirty="0" err="1"/>
              <a:t>tertutup</a:t>
            </a:r>
            <a:r>
              <a:rPr lang="en-US" dirty="0"/>
              <a:t> </a:t>
            </a:r>
            <a:r>
              <a:rPr lang="en-US" dirty="0" err="1"/>
              <a:t>lebih</a:t>
            </a:r>
            <a:r>
              <a:rPr lang="en-US" dirty="0"/>
              <a:t> </a:t>
            </a:r>
            <a:r>
              <a:rPr lang="en-US" dirty="0" err="1"/>
              <a:t>aman</a:t>
            </a:r>
            <a:r>
              <a:rPr lang="en-US" dirty="0"/>
              <a:t> </a:t>
            </a:r>
            <a:r>
              <a:rPr lang="en-US" dirty="0" err="1"/>
              <a:t>karena</a:t>
            </a:r>
            <a:r>
              <a:rPr lang="en-US" dirty="0"/>
              <a:t> alarm </a:t>
            </a:r>
            <a:r>
              <a:rPr lang="en-US" dirty="0" err="1"/>
              <a:t>sirkuit</a:t>
            </a:r>
            <a:r>
              <a:rPr lang="en-US" dirty="0"/>
              <a:t> </a:t>
            </a:r>
            <a:r>
              <a:rPr lang="en-US" dirty="0" err="1"/>
              <a:t>terbuka</a:t>
            </a:r>
            <a:r>
              <a:rPr lang="en-US" dirty="0"/>
              <a:t> </a:t>
            </a:r>
            <a:r>
              <a:rPr lang="en-US" dirty="0" err="1"/>
              <a:t>dapat</a:t>
            </a:r>
            <a:r>
              <a:rPr lang="en-US" dirty="0"/>
              <a:t> </a:t>
            </a:r>
            <a:r>
              <a:rPr lang="en-US" dirty="0" err="1"/>
              <a:t>dikalahkan</a:t>
            </a:r>
            <a:r>
              <a:rPr lang="en-US" dirty="0"/>
              <a:t> </a:t>
            </a:r>
            <a:r>
              <a:rPr lang="en-US" dirty="0" err="1"/>
              <a:t>dengan</a:t>
            </a:r>
            <a:r>
              <a:rPr lang="en-US" dirty="0"/>
              <a:t> </a:t>
            </a:r>
            <a:r>
              <a:rPr lang="en-US" dirty="0" err="1"/>
              <a:t>memotong</a:t>
            </a:r>
            <a:r>
              <a:rPr lang="en-US" dirty="0"/>
              <a:t> </a:t>
            </a:r>
            <a:r>
              <a:rPr lang="en-US" dirty="0" err="1"/>
              <a:t>sirkuit</a:t>
            </a:r>
            <a:r>
              <a:rPr lang="en-US" dirty="0"/>
              <a:t>.</a:t>
            </a:r>
            <a:endParaRPr lang="id-ID" dirty="0"/>
          </a:p>
          <a:p>
            <a:pPr lvl="0"/>
            <a:r>
              <a:rPr lang="en-US" dirty="0"/>
              <a:t>Motion detection: </a:t>
            </a:r>
            <a:r>
              <a:rPr lang="en-US" dirty="0" err="1"/>
              <a:t>dihubungkan</a:t>
            </a:r>
            <a:r>
              <a:rPr lang="en-US" dirty="0"/>
              <a:t> </a:t>
            </a:r>
            <a:r>
              <a:rPr lang="en-US" dirty="0" err="1"/>
              <a:t>ke</a:t>
            </a:r>
            <a:r>
              <a:rPr lang="en-US" dirty="0"/>
              <a:t> </a:t>
            </a:r>
            <a:r>
              <a:rPr lang="en-US" dirty="0" err="1"/>
              <a:t>detektor</a:t>
            </a:r>
            <a:r>
              <a:rPr lang="en-US" dirty="0"/>
              <a:t> yang </a:t>
            </a:r>
            <a:r>
              <a:rPr lang="en-US" dirty="0" err="1"/>
              <a:t>dipicu</a:t>
            </a:r>
            <a:r>
              <a:rPr lang="en-US" dirty="0"/>
              <a:t> </a:t>
            </a:r>
            <a:r>
              <a:rPr lang="en-US" dirty="0" err="1"/>
              <a:t>oleh</a:t>
            </a:r>
            <a:r>
              <a:rPr lang="en-US" dirty="0"/>
              <a:t> </a:t>
            </a:r>
            <a:r>
              <a:rPr lang="en-US" dirty="0" err="1"/>
              <a:t>gerakan</a:t>
            </a:r>
            <a:r>
              <a:rPr lang="en-US" dirty="0"/>
              <a:t> </a:t>
            </a:r>
            <a:r>
              <a:rPr lang="en-US" dirty="0" err="1"/>
              <a:t>apa</a:t>
            </a:r>
            <a:r>
              <a:rPr lang="en-US" dirty="0"/>
              <a:t> pun di </a:t>
            </a:r>
            <a:r>
              <a:rPr lang="en-US" dirty="0" err="1"/>
              <a:t>dalam</a:t>
            </a:r>
            <a:r>
              <a:rPr lang="en-US" dirty="0"/>
              <a:t> area yang </a:t>
            </a:r>
            <a:r>
              <a:rPr lang="en-US" dirty="0" err="1"/>
              <a:t>luas</a:t>
            </a:r>
            <a:r>
              <a:rPr lang="en-US" dirty="0"/>
              <a:t>, </a:t>
            </a:r>
            <a:r>
              <a:rPr lang="en-US" dirty="0" err="1"/>
              <a:t>seperti</a:t>
            </a:r>
            <a:r>
              <a:rPr lang="en-US" dirty="0"/>
              <a:t> </a:t>
            </a:r>
            <a:r>
              <a:rPr lang="en-US" dirty="0" err="1"/>
              <a:t>ruangan</a:t>
            </a:r>
            <a:r>
              <a:rPr lang="en-US" dirty="0"/>
              <a:t>. </a:t>
            </a:r>
            <a:r>
              <a:rPr lang="en-US" dirty="0" err="1"/>
              <a:t>Detektor</a:t>
            </a:r>
            <a:r>
              <a:rPr lang="en-US" dirty="0"/>
              <a:t> </a:t>
            </a:r>
            <a:r>
              <a:rPr lang="en-US" dirty="0" err="1"/>
              <a:t>ini</a:t>
            </a:r>
            <a:r>
              <a:rPr lang="en-US" dirty="0"/>
              <a:t> </a:t>
            </a:r>
            <a:r>
              <a:rPr lang="en-US" dirty="0" err="1"/>
              <a:t>merupakan</a:t>
            </a:r>
            <a:r>
              <a:rPr lang="en-US" dirty="0"/>
              <a:t> </a:t>
            </a:r>
            <a:r>
              <a:rPr lang="en-US" dirty="0" err="1"/>
              <a:t>pantulan</a:t>
            </a:r>
            <a:r>
              <a:rPr lang="en-US" dirty="0"/>
              <a:t> radio (</a:t>
            </a:r>
            <a:r>
              <a:rPr lang="en-US" dirty="0" err="1"/>
              <a:t>mirip</a:t>
            </a:r>
            <a:r>
              <a:rPr lang="en-US" dirty="0"/>
              <a:t> </a:t>
            </a:r>
            <a:r>
              <a:rPr lang="en-US" dirty="0" err="1"/>
              <a:t>dengan</a:t>
            </a:r>
            <a:r>
              <a:rPr lang="en-US" dirty="0"/>
              <a:t> radar) </a:t>
            </a:r>
            <a:r>
              <a:rPr lang="en-US" dirty="0" err="1"/>
              <a:t>atau</a:t>
            </a:r>
            <a:r>
              <a:rPr lang="en-US" dirty="0"/>
              <a:t> </a:t>
            </a:r>
            <a:r>
              <a:rPr lang="en-US" dirty="0" err="1"/>
              <a:t>inframerah</a:t>
            </a:r>
            <a:r>
              <a:rPr lang="en-US" dirty="0"/>
              <a:t> </a:t>
            </a:r>
            <a:r>
              <a:rPr lang="en-US" dirty="0" err="1"/>
              <a:t>pasif</a:t>
            </a:r>
            <a:r>
              <a:rPr lang="en-US" dirty="0"/>
              <a:t>.</a:t>
            </a:r>
            <a:endParaRPr lang="id-ID" dirty="0"/>
          </a:p>
          <a:p>
            <a:pPr lvl="0"/>
            <a:r>
              <a:rPr lang="en-US" dirty="0"/>
              <a:t>Durres: </a:t>
            </a:r>
            <a:r>
              <a:rPr lang="en-US" dirty="0" err="1"/>
              <a:t>Jenis</a:t>
            </a:r>
            <a:r>
              <a:rPr lang="en-US" dirty="0"/>
              <a:t> alarm </a:t>
            </a:r>
            <a:r>
              <a:rPr lang="en-US" dirty="0" err="1"/>
              <a:t>ini</a:t>
            </a:r>
            <a:r>
              <a:rPr lang="en-US" dirty="0"/>
              <a:t> </a:t>
            </a:r>
            <a:r>
              <a:rPr lang="en-US" dirty="0" err="1"/>
              <a:t>dipicu</a:t>
            </a:r>
            <a:r>
              <a:rPr lang="en-US" dirty="0"/>
              <a:t> </a:t>
            </a:r>
            <a:r>
              <a:rPr lang="en-US" dirty="0" err="1"/>
              <a:t>secara</a:t>
            </a:r>
            <a:r>
              <a:rPr lang="en-US" dirty="0"/>
              <a:t> manual </a:t>
            </a:r>
            <a:r>
              <a:rPr lang="en-US" dirty="0" err="1"/>
              <a:t>oleh</a:t>
            </a:r>
            <a:r>
              <a:rPr lang="en-US" dirty="0"/>
              <a:t> </a:t>
            </a:r>
            <a:r>
              <a:rPr lang="en-US" dirty="0" err="1"/>
              <a:t>staf</a:t>
            </a:r>
            <a:r>
              <a:rPr lang="en-US" dirty="0"/>
              <a:t> </a:t>
            </a:r>
            <a:r>
              <a:rPr lang="en-US" dirty="0" err="1"/>
              <a:t>jika</a:t>
            </a:r>
            <a:r>
              <a:rPr lang="en-US" dirty="0"/>
              <a:t> </a:t>
            </a:r>
            <a:r>
              <a:rPr lang="en-US" dirty="0" err="1"/>
              <a:t>mereka</a:t>
            </a:r>
            <a:r>
              <a:rPr lang="en-US" dirty="0"/>
              <a:t> </a:t>
            </a:r>
            <a:r>
              <a:rPr lang="en-US" dirty="0" err="1"/>
              <a:t>berada</a:t>
            </a:r>
            <a:r>
              <a:rPr lang="en-US" dirty="0"/>
              <a:t> di </a:t>
            </a:r>
            <a:r>
              <a:rPr lang="en-US" dirty="0" err="1"/>
              <a:t>bawah</a:t>
            </a:r>
            <a:r>
              <a:rPr lang="en-US" dirty="0"/>
              <a:t> </a:t>
            </a:r>
            <a:r>
              <a:rPr lang="en-US" dirty="0" err="1"/>
              <a:t>ancaman</a:t>
            </a:r>
            <a:r>
              <a:rPr lang="en-US" dirty="0"/>
              <a:t>.</a:t>
            </a:r>
            <a:endParaRPr lang="id-ID" dirty="0"/>
          </a:p>
          <a:p>
            <a:pPr marL="0" indent="0">
              <a:buNone/>
            </a:pPr>
            <a:endParaRPr lang="id-ID" dirty="0"/>
          </a:p>
        </p:txBody>
      </p:sp>
    </p:spTree>
    <p:extLst>
      <p:ext uri="{BB962C8B-B14F-4D97-AF65-F5344CB8AC3E}">
        <p14:creationId xmlns:p14="http://schemas.microsoft.com/office/powerpoint/2010/main" val="88624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A8EB21B-9FD0-498D-B647-59308892A051}"/>
              </a:ext>
            </a:extLst>
          </p:cNvPr>
          <p:cNvSpPr>
            <a:spLocks noGrp="1"/>
          </p:cNvSpPr>
          <p:nvPr>
            <p:ph type="title"/>
          </p:nvPr>
        </p:nvSpPr>
        <p:spPr>
          <a:xfrm>
            <a:off x="1066800" y="426551"/>
            <a:ext cx="10058400" cy="1191233"/>
          </a:xfrm>
        </p:spPr>
        <p:txBody>
          <a:bodyPr/>
          <a:lstStyle/>
          <a:p>
            <a:r>
              <a:rPr lang="id-ID" b="1" dirty="0" err="1"/>
              <a:t>Surveillance</a:t>
            </a:r>
            <a:r>
              <a:rPr lang="id-ID" b="1" dirty="0"/>
              <a:t> </a:t>
            </a:r>
          </a:p>
        </p:txBody>
      </p:sp>
      <p:sp>
        <p:nvSpPr>
          <p:cNvPr id="3" name="Tampungan Konten 2">
            <a:extLst>
              <a:ext uri="{FF2B5EF4-FFF2-40B4-BE49-F238E27FC236}">
                <a16:creationId xmlns:a16="http://schemas.microsoft.com/office/drawing/2014/main" id="{E817D538-5233-40DB-B738-019B618EC3EF}"/>
              </a:ext>
            </a:extLst>
          </p:cNvPr>
          <p:cNvSpPr>
            <a:spLocks noGrp="1"/>
          </p:cNvSpPr>
          <p:nvPr>
            <p:ph idx="1"/>
          </p:nvPr>
        </p:nvSpPr>
        <p:spPr>
          <a:xfrm>
            <a:off x="1066800" y="1617784"/>
            <a:ext cx="10058400" cy="4417255"/>
          </a:xfrm>
        </p:spPr>
        <p:txBody>
          <a:bodyPr>
            <a:normAutofit fontScale="92500" lnSpcReduction="20000"/>
          </a:bodyPr>
          <a:lstStyle/>
          <a:p>
            <a:pPr marL="0" indent="0">
              <a:buNone/>
            </a:pPr>
            <a:r>
              <a:rPr lang="id-ID" dirty="0"/>
              <a:t>	</a:t>
            </a:r>
            <a:r>
              <a:rPr lang="en-US" dirty="0" err="1"/>
              <a:t>Mengamati</a:t>
            </a:r>
            <a:r>
              <a:rPr lang="en-US" dirty="0"/>
              <a:t> </a:t>
            </a:r>
            <a:r>
              <a:rPr lang="en-US" dirty="0" err="1"/>
              <a:t>objek</a:t>
            </a:r>
            <a:r>
              <a:rPr lang="en-US" dirty="0"/>
              <a:t> </a:t>
            </a:r>
            <a:r>
              <a:rPr lang="en-US" dirty="0" err="1"/>
              <a:t>atau</a:t>
            </a:r>
            <a:r>
              <a:rPr lang="en-US" dirty="0"/>
              <a:t> proses </a:t>
            </a:r>
            <a:r>
              <a:rPr lang="en-US" dirty="0" err="1"/>
              <a:t>dalam</a:t>
            </a:r>
            <a:r>
              <a:rPr lang="en-US" dirty="0"/>
              <a:t> </a:t>
            </a:r>
            <a:r>
              <a:rPr lang="en-US" dirty="0" err="1"/>
              <a:t>sistem</a:t>
            </a:r>
            <a:r>
              <a:rPr lang="en-US" dirty="0"/>
              <a:t> </a:t>
            </a:r>
            <a:r>
              <a:rPr lang="en-US" dirty="0" err="1"/>
              <a:t>dengan</a:t>
            </a:r>
            <a:r>
              <a:rPr lang="en-US" dirty="0"/>
              <a:t> </a:t>
            </a:r>
            <a:r>
              <a:rPr lang="en-US" dirty="0" err="1"/>
              <a:t>harapan</a:t>
            </a:r>
            <a:r>
              <a:rPr lang="en-US" dirty="0"/>
              <a:t> </a:t>
            </a:r>
            <a:r>
              <a:rPr lang="en-US" dirty="0" err="1"/>
              <a:t>ditemukan</a:t>
            </a:r>
            <a:r>
              <a:rPr lang="en-US" dirty="0"/>
              <a:t> </a:t>
            </a:r>
            <a:r>
              <a:rPr lang="en-US" dirty="0" err="1"/>
              <a:t>kejadian</a:t>
            </a:r>
            <a:r>
              <a:rPr lang="en-US" dirty="0"/>
              <a:t> </a:t>
            </a:r>
            <a:r>
              <a:rPr lang="en-US" dirty="0" err="1"/>
              <a:t>pada</a:t>
            </a:r>
            <a:r>
              <a:rPr lang="en-US" dirty="0"/>
              <a:t> </a:t>
            </a:r>
            <a:r>
              <a:rPr lang="en-US" dirty="0" err="1"/>
              <a:t>sistem</a:t>
            </a:r>
            <a:r>
              <a:rPr lang="en-US" dirty="0"/>
              <a:t> </a:t>
            </a:r>
            <a:r>
              <a:rPr lang="en-US" dirty="0" err="1"/>
              <a:t>untuk</a:t>
            </a:r>
            <a:r>
              <a:rPr lang="en-US" dirty="0"/>
              <a:t> </a:t>
            </a:r>
            <a:r>
              <a:rPr lang="en-US" dirty="0" err="1"/>
              <a:t>tujuan</a:t>
            </a:r>
            <a:r>
              <a:rPr lang="en-US" dirty="0"/>
              <a:t> </a:t>
            </a:r>
            <a:r>
              <a:rPr lang="en-US" dirty="0" err="1"/>
              <a:t>keamanan</a:t>
            </a:r>
            <a:r>
              <a:rPr lang="en-US" dirty="0"/>
              <a:t> </a:t>
            </a:r>
            <a:r>
              <a:rPr lang="en-US" dirty="0" err="1"/>
              <a:t>atau</a:t>
            </a:r>
            <a:r>
              <a:rPr lang="en-US" dirty="0"/>
              <a:t> control </a:t>
            </a:r>
            <a:r>
              <a:rPr lang="en-US" dirty="0" err="1"/>
              <a:t>sosial</a:t>
            </a:r>
            <a:endParaRPr lang="id-ID" dirty="0"/>
          </a:p>
          <a:p>
            <a:pPr lvl="0"/>
            <a:r>
              <a:rPr lang="en-US" dirty="0" err="1"/>
              <a:t>Anjing</a:t>
            </a:r>
            <a:r>
              <a:rPr lang="en-US" dirty="0"/>
              <a:t> </a:t>
            </a:r>
            <a:r>
              <a:rPr lang="en-US" dirty="0" err="1"/>
              <a:t>penjaga</a:t>
            </a:r>
            <a:endParaRPr lang="id-ID" dirty="0"/>
          </a:p>
          <a:p>
            <a:pPr lvl="0"/>
            <a:r>
              <a:rPr lang="en-US" dirty="0" err="1"/>
              <a:t>Petugas</a:t>
            </a:r>
            <a:r>
              <a:rPr lang="en-US" dirty="0"/>
              <a:t> </a:t>
            </a:r>
            <a:r>
              <a:rPr lang="en-US" dirty="0" err="1"/>
              <a:t>keamanan</a:t>
            </a:r>
            <a:endParaRPr lang="id-ID" dirty="0"/>
          </a:p>
          <a:p>
            <a:pPr lvl="0"/>
            <a:r>
              <a:rPr lang="en-US" dirty="0"/>
              <a:t>Video/CCTV</a:t>
            </a:r>
            <a:endParaRPr lang="id-ID" dirty="0"/>
          </a:p>
          <a:p>
            <a:pPr lvl="0"/>
            <a:r>
              <a:rPr lang="en-US" dirty="0"/>
              <a:t>Lighting (infrared, invisible light)</a:t>
            </a:r>
            <a:endParaRPr lang="id-ID" dirty="0"/>
          </a:p>
          <a:p>
            <a:pPr lvl="0"/>
            <a:r>
              <a:rPr lang="en-US" dirty="0"/>
              <a:t>Physical access logs (physical security)</a:t>
            </a:r>
            <a:endParaRPr lang="id-ID" dirty="0"/>
          </a:p>
          <a:p>
            <a:pPr lvl="0"/>
            <a:r>
              <a:rPr lang="en-US" dirty="0"/>
              <a:t>Tracking GPS</a:t>
            </a:r>
            <a:endParaRPr lang="id-ID" dirty="0"/>
          </a:p>
          <a:p>
            <a:pPr lvl="0"/>
            <a:r>
              <a:rPr lang="en-US" dirty="0" err="1"/>
              <a:t>Penyadapan</a:t>
            </a:r>
            <a:r>
              <a:rPr lang="en-US" dirty="0"/>
              <a:t> </a:t>
            </a:r>
            <a:r>
              <a:rPr lang="en-US" dirty="0" err="1"/>
              <a:t>telepon</a:t>
            </a:r>
            <a:endParaRPr lang="id-ID" dirty="0"/>
          </a:p>
          <a:p>
            <a:pPr lvl="0"/>
            <a:endParaRPr lang="id-ID" dirty="0"/>
          </a:p>
          <a:p>
            <a:pPr marL="0" indent="0">
              <a:buNone/>
            </a:pPr>
            <a:r>
              <a:rPr lang="id-ID" dirty="0"/>
              <a:t>	</a:t>
            </a:r>
            <a:r>
              <a:rPr lang="en-US" dirty="0" err="1"/>
              <a:t>Objek</a:t>
            </a:r>
            <a:r>
              <a:rPr lang="en-US" dirty="0"/>
              <a:t> yang </a:t>
            </a:r>
            <a:r>
              <a:rPr lang="en-US" dirty="0" err="1"/>
              <a:t>rawan</a:t>
            </a:r>
            <a:r>
              <a:rPr lang="en-US" dirty="0"/>
              <a:t> </a:t>
            </a:r>
            <a:r>
              <a:rPr lang="en-US" dirty="0" err="1"/>
              <a:t>terhadap</a:t>
            </a:r>
            <a:r>
              <a:rPr lang="en-US" dirty="0"/>
              <a:t> surveillance </a:t>
            </a:r>
            <a:endParaRPr lang="id-ID" dirty="0"/>
          </a:p>
          <a:p>
            <a:pPr lvl="0"/>
            <a:r>
              <a:rPr lang="en-US" dirty="0"/>
              <a:t>Handphone</a:t>
            </a:r>
            <a:endParaRPr lang="id-ID" dirty="0"/>
          </a:p>
          <a:p>
            <a:pPr lvl="0"/>
            <a:r>
              <a:rPr lang="en-US" dirty="0"/>
              <a:t>Bugs =  </a:t>
            </a:r>
            <a:r>
              <a:rPr lang="en-US" dirty="0" err="1"/>
              <a:t>peralatan</a:t>
            </a:r>
            <a:r>
              <a:rPr lang="en-US" dirty="0"/>
              <a:t> </a:t>
            </a:r>
            <a:r>
              <a:rPr lang="en-US" dirty="0" err="1"/>
              <a:t>pemancar</a:t>
            </a:r>
            <a:r>
              <a:rPr lang="en-US" dirty="0"/>
              <a:t> radio mini yang </a:t>
            </a:r>
            <a:r>
              <a:rPr lang="en-US" dirty="0" err="1"/>
              <a:t>dikombinasikan</a:t>
            </a:r>
            <a:r>
              <a:rPr lang="en-US" dirty="0"/>
              <a:t> </a:t>
            </a:r>
            <a:r>
              <a:rPr lang="en-US" dirty="0" err="1"/>
              <a:t>dengan</a:t>
            </a:r>
            <a:r>
              <a:rPr lang="en-US" dirty="0"/>
              <a:t> </a:t>
            </a:r>
            <a:r>
              <a:rPr lang="en-US" dirty="0" err="1"/>
              <a:t>mikrofon</a:t>
            </a:r>
            <a:r>
              <a:rPr lang="en-US" dirty="0"/>
              <a:t>.</a:t>
            </a:r>
            <a:endParaRPr lang="id-ID" dirty="0"/>
          </a:p>
          <a:p>
            <a:pPr lvl="0"/>
            <a:r>
              <a:rPr lang="en-US" dirty="0" err="1"/>
              <a:t>Komputer</a:t>
            </a:r>
            <a:endParaRPr lang="id-ID" dirty="0"/>
          </a:p>
          <a:p>
            <a:endParaRPr lang="id-ID" dirty="0"/>
          </a:p>
        </p:txBody>
      </p:sp>
    </p:spTree>
    <p:extLst>
      <p:ext uri="{BB962C8B-B14F-4D97-AF65-F5344CB8AC3E}">
        <p14:creationId xmlns:p14="http://schemas.microsoft.com/office/powerpoint/2010/main" val="1865994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87</TotalTime>
  <Words>1133</Words>
  <Application>Microsoft Office PowerPoint</Application>
  <PresentationFormat>Layar Lebar</PresentationFormat>
  <Paragraphs>171</Paragraphs>
  <Slides>33</Slides>
  <Notes>0</Notes>
  <HiddenSlides>0</HiddenSlides>
  <MMClips>0</MMClips>
  <ScaleCrop>false</ScaleCrop>
  <HeadingPairs>
    <vt:vector size="8" baseType="variant">
      <vt:variant>
        <vt:lpstr>Font Dipakai</vt:lpstr>
      </vt:variant>
      <vt:variant>
        <vt:i4>2</vt:i4>
      </vt:variant>
      <vt:variant>
        <vt:lpstr>Tema</vt:lpstr>
      </vt:variant>
      <vt:variant>
        <vt:i4>1</vt:i4>
      </vt:variant>
      <vt:variant>
        <vt:lpstr>Server OLE Tertanam</vt:lpstr>
      </vt:variant>
      <vt:variant>
        <vt:i4>1</vt:i4>
      </vt:variant>
      <vt:variant>
        <vt:lpstr>Judul Slide</vt:lpstr>
      </vt:variant>
      <vt:variant>
        <vt:i4>33</vt:i4>
      </vt:variant>
    </vt:vector>
  </HeadingPairs>
  <TitlesOfParts>
    <vt:vector size="37" baseType="lpstr">
      <vt:lpstr>Arial</vt:lpstr>
      <vt:lpstr>Century Gothic</vt:lpstr>
      <vt:lpstr>Savon</vt:lpstr>
      <vt:lpstr>Picture</vt:lpstr>
      <vt:lpstr>Kelompok 1  si3908    </vt:lpstr>
      <vt:lpstr>Site Layout and Access </vt:lpstr>
      <vt:lpstr>Security Zones </vt:lpstr>
      <vt:lpstr>ID Badges and Access Lists </vt:lpstr>
      <vt:lpstr>Barriers and access points </vt:lpstr>
      <vt:lpstr>Fencing </vt:lpstr>
      <vt:lpstr>Gateway Locks </vt:lpstr>
      <vt:lpstr>Alarm Systems </vt:lpstr>
      <vt:lpstr>Surveillance </vt:lpstr>
      <vt:lpstr>Hardware Security &amp; Environmental Controls </vt:lpstr>
      <vt:lpstr>Hot and Cold Aisles</vt:lpstr>
      <vt:lpstr>RFI / EMI</vt:lpstr>
      <vt:lpstr>Fire Prevention / pencegahan kebakaran </vt:lpstr>
      <vt:lpstr>Fire detection </vt:lpstr>
      <vt:lpstr>Emergency procedure</vt:lpstr>
      <vt:lpstr>Fire Suppression</vt:lpstr>
      <vt:lpstr>Embedded Systems</vt:lpstr>
      <vt:lpstr>Embedded Systems Software</vt:lpstr>
      <vt:lpstr>Embedded Systems Software (lanjutan..)</vt:lpstr>
      <vt:lpstr>Static OS Environment</vt:lpstr>
      <vt:lpstr>Static OS Environment (lanjutan..)</vt:lpstr>
      <vt:lpstr>Mitigating Risk in Static Environments</vt:lpstr>
      <vt:lpstr>Mitigating Risk in Static Environments (lanjutan..)</vt:lpstr>
      <vt:lpstr>Mobile Device Security</vt:lpstr>
      <vt:lpstr>Mobile Device Security (lanjutan..)</vt:lpstr>
      <vt:lpstr>Mobile Device Security (lanjutan..)</vt:lpstr>
      <vt:lpstr>Mobile Device Management (MDM)</vt:lpstr>
      <vt:lpstr>BYOD CONCERN</vt:lpstr>
      <vt:lpstr>BYOD CONCERN (lanjutan..)</vt:lpstr>
      <vt:lpstr>Mobile Application Security</vt:lpstr>
      <vt:lpstr>Mobile Application Security (lanjutan..)</vt:lpstr>
      <vt:lpstr>Bluetooth and NFC</vt:lpstr>
      <vt:lpstr>Bluetooth and NFC (lanjutan..)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1  si3908</dc:title>
  <dc:creator>berlianalina</dc:creator>
  <cp:lastModifiedBy>berlianalina</cp:lastModifiedBy>
  <cp:revision>13</cp:revision>
  <dcterms:created xsi:type="dcterms:W3CDTF">2018-04-16T04:18:45Z</dcterms:created>
  <dcterms:modified xsi:type="dcterms:W3CDTF">2018-04-20T01:27:41Z</dcterms:modified>
</cp:coreProperties>
</file>