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4af8af51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4af8af51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4af8af51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4af8af51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4af8af51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4af8af51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4af8af51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4af8af51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4af8af51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4af8af51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Project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Predictor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16225" y="1383625"/>
            <a:ext cx="7996800" cy="30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Started with Emotion Recognition Model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Planned to deploy on Google Cloud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Took very long time to train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Ran into runtime issues with Google Colab and library installation issues on Google Cloud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Dataset and Limitations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Limited size of model training dataset</a:t>
            </a:r>
            <a:endParaRPr sz="2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were a sizeable amount of null values which had to be removed before training the model, so we lost some sample data points</a:t>
            </a:r>
            <a:endParaRPr sz="2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Accuracy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53400" y="1417275"/>
            <a:ext cx="78372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Logistic Regression: ~80%</a:t>
            </a:r>
            <a:endParaRPr sz="2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Forest: ~70%</a:t>
            </a:r>
            <a:endParaRPr sz="2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Decision Tree: ~80%</a:t>
            </a:r>
            <a:endParaRPr sz="2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Loans Awarded by Gender and Graduation Status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329" y="1345525"/>
            <a:ext cx="4287673" cy="314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175" y="1661300"/>
            <a:ext cx="4552151" cy="273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Exploration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611100" y="1444675"/>
            <a:ext cx="7921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Font typeface="Arial"/>
              <a:buAutoNum type="arabicPeriod"/>
            </a:pPr>
            <a:r>
              <a:rPr lang="en" sz="2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Explore additional independent variables</a:t>
            </a:r>
            <a:endParaRPr sz="2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Font typeface="Arial"/>
              <a:buAutoNum type="arabicPeriod"/>
            </a:pPr>
            <a:r>
              <a:rPr lang="en" sz="2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Integrate geographic locations to the dataset</a:t>
            </a:r>
            <a:endParaRPr sz="2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Font typeface="Arial"/>
              <a:buAutoNum type="arabicPeriod"/>
            </a:pPr>
            <a:r>
              <a:rPr lang="en" sz="2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Further explore the types of loans being given (i.e., risky business venture, cars, property, etc.)</a:t>
            </a:r>
            <a:endParaRPr sz="2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