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598C-5B85-C1C3-BA96-D444560B3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ECC3-2C8F-CE3B-AFC1-12A5C42B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A118-CE5E-39D1-7579-F7450E54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679F-509A-FBD1-11AD-98764C24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9CFE-AA9F-2A98-0C93-64C4722F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08E6-7A8A-0997-C0E1-460BF68F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AE8FC-F59A-6F83-CD24-CD4E8BF5F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6EFA-D74C-72C9-54FF-1489ABB1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1894-7CCE-3CBE-F692-0EE3FA16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04CE-E334-B816-296A-A5F2FFE6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0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FD414-D0AE-68F6-1B80-9EDF4C2E1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0BB0-D113-40DE-EA97-BC8C7E5B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B8D3-AB42-BA66-284A-9C1DEC57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BB58-18C9-2F5A-A374-F1826C78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7E82-31C9-5E2B-4383-207E4D2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39B6-0757-AA2B-3BA4-B81650F0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EE3-8764-7518-0245-B9F254C8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D8A3-BD1B-4FC3-623B-09669BD8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BAD0-2399-0A0E-BFC4-55E487A3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D83C-63B9-B569-7B41-8940A724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A55-AE6E-F52D-E212-A901A24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F485-A519-3989-1C57-CDAC41588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501DD-BAEE-3CC6-6F49-24724DD2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2E92-19AD-669E-FA47-E312E463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C0FF-2F50-E92B-6931-030F0E7B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1C6-00FF-4765-D3A1-C17A702E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195C-042A-1206-4DE4-551F6862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508BE-B11E-5B54-4D17-8C4145ACE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E494-7783-1B4B-4D22-9311FDDB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BA1EA-29D7-615F-7716-EB3E8872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E8B2-8384-EC22-E177-71563E8E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8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019B-01C7-77A5-6D8B-1DA00E6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EFB9-70F6-B6A8-8614-8FA65427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83D93-FA73-93A3-3474-5F25C4EAF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0AEF3-F9D6-D022-AF49-1495A76F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23C94-63EF-2678-6217-7CA3E3218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9296-250D-CF6A-CBF7-C34089A7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B8E0B-1034-E7B0-01FA-7153B170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9C9E5-2B79-4B7E-7F30-046E4ED6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941-C7F9-B045-63D6-4FED7B28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EF30B-ED50-F511-ECEA-AB83C9D7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A7077-CEBC-6E87-4504-13A10A38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FF822-CBFB-CC19-26FA-CC393FA3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7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A5BA1-F318-C7F8-E87C-3F8A61D7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8D067-0479-EF72-3225-503C21A0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BBC4-FB57-DB4D-A0B7-98BAE71C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1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B990-CD6A-5E11-85B2-7C9013A0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3E41-3FAD-EDB9-7119-FE033664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4EDC8-07DE-CB98-F1D3-62E63799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74C33-9642-4A52-B604-29F7103D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E8D9-7BA9-45DF-CAE8-26F3020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031B-DDAE-276B-C5AB-DA8E28D7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71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EF65-192E-1D2E-950F-5326F2E9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B2525-EEDC-9321-5BD1-A06E1A32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339B-E653-2326-A7AE-EC89DFBC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2AF0C-F553-F982-E86F-74B78724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042D6-C8C1-3FE0-80E9-07B6BF53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8AD6D-E305-83E1-312A-5C1140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B7A32-B72F-B961-5DC2-C06B93B7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EB544-3F06-735B-8618-90BE2A2F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C9B4-AEA8-74B5-C648-BA2CF6DF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04B1-F236-4008-BD8D-CBE36FF0279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1516-EABB-1491-8614-3B61D500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3A07-D591-8432-C779-1F7680214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CDE4-1518-4934-9A63-D434D86E46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30AC-61C5-FC59-499D-F96B34952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HELLO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2A13D-30E7-ED71-D884-D5CB1F7C8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0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Nadia</dc:creator>
  <cp:lastModifiedBy>Nadia</cp:lastModifiedBy>
  <cp:revision>1</cp:revision>
  <dcterms:created xsi:type="dcterms:W3CDTF">2023-03-30T15:18:17Z</dcterms:created>
  <dcterms:modified xsi:type="dcterms:W3CDTF">2023-03-30T15:18:33Z</dcterms:modified>
</cp:coreProperties>
</file>