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ed2e35640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ed2e3564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://localhost:8501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Applied Deep Learning</a:t>
            </a:r>
            <a:br>
              <a:rPr lang="de"/>
            </a:br>
            <a:r>
              <a:rPr lang="de"/>
              <a:t>Image Captioning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Nadia Verdha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5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Why Image Captioning?</a:t>
            </a:r>
            <a:endParaRPr b="1"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311700" y="1443300"/>
            <a:ext cx="85206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" sz="2200">
                <a:solidFill>
                  <a:schemeClr val="dk1"/>
                </a:solidFill>
              </a:rPr>
              <a:t>Interest in Computer Vision and NLP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" sz="2200">
                <a:solidFill>
                  <a:schemeClr val="dk1"/>
                </a:solidFill>
              </a:rPr>
              <a:t>Image Captioning lies in the </a:t>
            </a:r>
            <a:r>
              <a:rPr lang="de" sz="2200">
                <a:solidFill>
                  <a:schemeClr val="dk1"/>
                </a:solidFill>
              </a:rPr>
              <a:t>intersection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de" sz="2200">
                <a:solidFill>
                  <a:schemeClr val="dk1"/>
                </a:solidFill>
              </a:rPr>
              <a:t>Deep Learning Task and Solution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Approach</a:t>
            </a:r>
            <a:endParaRPr b="1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47250"/>
            <a:ext cx="8190100" cy="20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216450" y="1237875"/>
            <a:ext cx="87084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900">
                <a:solidFill>
                  <a:schemeClr val="dk1"/>
                </a:solidFill>
              </a:rPr>
              <a:t>Flickr30k dataset</a:t>
            </a:r>
            <a:endParaRPr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de" sz="1900">
                <a:solidFill>
                  <a:schemeClr val="dk1"/>
                </a:solidFill>
              </a:rPr>
              <a:t>CNN</a:t>
            </a:r>
            <a:r>
              <a:rPr lang="de" sz="1900">
                <a:solidFill>
                  <a:schemeClr val="dk1"/>
                </a:solidFill>
              </a:rPr>
              <a:t>-RNN with attention architecture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" sz="1900">
                <a:solidFill>
                  <a:schemeClr val="dk1"/>
                </a:solidFill>
              </a:rPr>
              <a:t>CNN encodes images into input features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" sz="1900">
                <a:solidFill>
                  <a:schemeClr val="dk1"/>
                </a:solidFill>
              </a:rPr>
              <a:t>RNN decodes images and generates captions in a word-to-word sequence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de" sz="1900">
                <a:solidFill>
                  <a:schemeClr val="dk1"/>
                </a:solidFill>
              </a:rPr>
              <a:t>Attention helps model focus on the most important parts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Results</a:t>
            </a:r>
            <a:endParaRPr b="1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0" y="1121088"/>
            <a:ext cx="7865474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974" y="2805623"/>
            <a:ext cx="6262049" cy="12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4302475"/>
            <a:ext cx="78654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Demo Application       </a:t>
            </a:r>
            <a:r>
              <a:rPr lang="de" sz="18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http://localhost:8501/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