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7c7d77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7c7d77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e57eb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e57eb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7c7d77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7c7d77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e57eb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e57eb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e57eb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e57eb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e57ebc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e57ebc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e57ebc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e57ebc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e57ebc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e57ebc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e57ebc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e57ebc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614975" y="4510625"/>
            <a:ext cx="9144000" cy="79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</a:t>
            </a:r>
            <a:r>
              <a:rPr lang="en">
                <a:solidFill>
                  <a:schemeClr val="lt1"/>
                </a:solidFill>
              </a:rPr>
              <a:t>Matthew Lee and Nadia Zhou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1348450" y="0"/>
            <a:ext cx="6765350" cy="4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59175"/>
            <a:ext cx="52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615044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6086175" y="924800"/>
            <a:ext cx="26955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Plan: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for double buffering,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make an fsm and in the vga adapter they have a video memory, make two write enables for it and two outputs and u basically switch them in ur fsm so whenever vga_vs goes low u switch ur frames</a:t>
            </a:r>
            <a:endParaRPr sz="1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06000"/>
            <a:ext cx="85206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Multiplayer</a:t>
            </a:r>
            <a:r>
              <a:rPr lang="en"/>
              <a:t> (2 player)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KeyBoard Controlled</a:t>
            </a:r>
            <a:r>
              <a:rPr lang="en"/>
              <a:t> with </a:t>
            </a:r>
            <a:r>
              <a:rPr b="1" lang="en"/>
              <a:t>Audio Sound Effects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Tracking and Visual Graphic </a:t>
            </a:r>
            <a:r>
              <a:rPr b="1" lang="en"/>
              <a:t>Block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~Randomized F</a:t>
            </a:r>
            <a:r>
              <a:rPr lang="en"/>
              <a:t>ood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surprise easter eggs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Two Players Face Off in a Battlesnake Competition - One Blue, One Green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Chasing one another within the bounds of the grid, seek food to gain length advantage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Hit the outside grid or each other and lose - tie if it is a </a:t>
            </a:r>
            <a:r>
              <a:rPr b="1" lang="en"/>
              <a:t>head to head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51" y="928900"/>
            <a:ext cx="6356351" cy="42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23325" y="8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25550" y="2377125"/>
            <a:ext cx="4531800" cy="639600"/>
          </a:xfrm>
          <a:prstGeom prst="rect">
            <a:avLst/>
          </a:prstGeom>
          <a:solidFill>
            <a:srgbClr val="00E3FF">
              <a:alpha val="41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 rot="10800000">
            <a:off x="1916225" y="2339075"/>
            <a:ext cx="22797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6435963" y="3016650"/>
            <a:ext cx="917400" cy="695700"/>
          </a:xfrm>
          <a:prstGeom prst="rect">
            <a:avLst/>
          </a:prstGeom>
          <a:solidFill>
            <a:srgbClr val="FF00FF">
              <a:alpha val="5317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2041125" y="2992875"/>
            <a:ext cx="5490600" cy="27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-130225" y="2450175"/>
            <a:ext cx="320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Lab 7 Full Completion (Draw Pixel)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Lab 8 Completion (Pong, Single Buffering)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FSM, Control Path, Data Path Modelsim 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Preliminary Code Written and Pushed to Shared Drive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3325" y="2101900"/>
            <a:ext cx="29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Reading Week Proposal Drafted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614575" y="3030375"/>
            <a:ext cx="917400" cy="695700"/>
          </a:xfrm>
          <a:prstGeom prst="rect">
            <a:avLst/>
          </a:prstGeom>
          <a:solidFill>
            <a:srgbClr val="FF00FF">
              <a:alpha val="5317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257350" y="3030375"/>
            <a:ext cx="917400" cy="695700"/>
          </a:xfrm>
          <a:prstGeom prst="rect">
            <a:avLst/>
          </a:prstGeom>
          <a:solidFill>
            <a:srgbClr val="FF00FF">
              <a:alpha val="5317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97175" y="3739725"/>
            <a:ext cx="917400" cy="695700"/>
          </a:xfrm>
          <a:prstGeom prst="rect">
            <a:avLst/>
          </a:prstGeom>
          <a:solidFill>
            <a:srgbClr val="02FF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-130225" y="3340725"/>
            <a:ext cx="320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First Day In Lab Testing (Individual Modules)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PS2 KeyBoard Stand Alone Success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MIF, BRAM Stand Alone Success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b="1" lang="en" sz="700">
                <a:solidFill>
                  <a:schemeClr val="dk2"/>
                </a:solidFill>
              </a:rPr>
              <a:t>INTEGRATION START</a:t>
            </a:r>
            <a:endParaRPr b="1"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Baseline Proposed Implementation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614575" y="3739725"/>
            <a:ext cx="917400" cy="695700"/>
          </a:xfrm>
          <a:prstGeom prst="rect">
            <a:avLst/>
          </a:prstGeom>
          <a:solidFill>
            <a:srgbClr val="02FF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>
            <a:off x="2041175" y="3685025"/>
            <a:ext cx="5188800" cy="16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7353363" y="3716975"/>
            <a:ext cx="917400" cy="695700"/>
          </a:xfrm>
          <a:prstGeom prst="rect">
            <a:avLst/>
          </a:prstGeom>
          <a:solidFill>
            <a:srgbClr val="FF99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8257363" y="3712425"/>
            <a:ext cx="917400" cy="695700"/>
          </a:xfrm>
          <a:prstGeom prst="rect">
            <a:avLst/>
          </a:prstGeom>
          <a:solidFill>
            <a:srgbClr val="FF99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787638" y="4435425"/>
            <a:ext cx="917400" cy="695700"/>
          </a:xfrm>
          <a:prstGeom prst="rect">
            <a:avLst/>
          </a:prstGeom>
          <a:solidFill>
            <a:srgbClr val="FF99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697163" y="4435425"/>
            <a:ext cx="917400" cy="695700"/>
          </a:xfrm>
          <a:prstGeom prst="rect">
            <a:avLst/>
          </a:prstGeom>
          <a:solidFill>
            <a:srgbClr val="FF99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42000" y="4449075"/>
            <a:ext cx="890100" cy="68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959975" y="4508475"/>
            <a:ext cx="89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DEMO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1868425" y="4418325"/>
            <a:ext cx="27852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-130225" y="4103775"/>
            <a:ext cx="349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VGA Integration &amp; Double Buffering Standalone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Keyboard Integration 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MIFs &amp; Graphics, BRAM integration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lang="en" sz="700">
                <a:solidFill>
                  <a:schemeClr val="dk2"/>
                </a:solidFill>
              </a:rPr>
              <a:t>Audio + Multiplayer Add ons 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5594125" y="3798525"/>
            <a:ext cx="61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FF9900"/>
                </a:solidFill>
              </a:rPr>
              <a:t>integration</a:t>
            </a:r>
            <a:endParaRPr sz="1720">
              <a:solidFill>
                <a:srgbClr val="FF9900"/>
              </a:solidFill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7353375" y="3165150"/>
            <a:ext cx="77763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>
                <a:solidFill>
                  <a:srgbClr val="FF00FF"/>
                </a:solidFill>
              </a:rPr>
              <a:t>Lab 7</a:t>
            </a:r>
            <a:endParaRPr sz="1720">
              <a:solidFill>
                <a:srgbClr val="FF00FF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949400" y="3697050"/>
            <a:ext cx="131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>
                <a:solidFill>
                  <a:srgbClr val="00FF00"/>
                </a:solidFill>
              </a:rPr>
              <a:t>standalone</a:t>
            </a:r>
            <a:endParaRPr sz="172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>
                <a:solidFill>
                  <a:srgbClr val="00FF00"/>
                </a:solidFill>
              </a:rPr>
              <a:t>components</a:t>
            </a:r>
            <a:endParaRPr sz="1720">
              <a:solidFill>
                <a:srgbClr val="00FF00"/>
              </a:solidFill>
            </a:endParaRPr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4959975" y="2450175"/>
            <a:ext cx="81849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00FFFF"/>
                </a:solidFill>
              </a:rPr>
              <a:t>reading week</a:t>
            </a:r>
            <a:endParaRPr sz="1720">
              <a:solidFill>
                <a:srgbClr val="00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518550" y="3727300"/>
            <a:ext cx="917400" cy="695700"/>
          </a:xfrm>
          <a:prstGeom prst="rect">
            <a:avLst/>
          </a:prstGeom>
          <a:solidFill>
            <a:srgbClr val="FF9900">
              <a:alpha val="30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Project Idea and Complexity Points (from proposal)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375" y="2711151"/>
            <a:ext cx="7133926" cy="1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37014"/>
            <a:ext cx="7255250" cy="1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627250" y="2485800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3400" y="3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Complexity Points </a:t>
            </a:r>
            <a:r>
              <a:rPr lang="en" sz="1688"/>
              <a:t>1500+ lines written, 3000+ total</a:t>
            </a:r>
            <a:endParaRPr sz="1688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25" y="861125"/>
            <a:ext cx="6672999" cy="40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(2.125)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Big FSM (23 states) + small FSM (0.5+)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Gameboard Datapath and Output Datapath (0.5)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On-chip Memory (0.25)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Audio Output (0.5)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HEX Output (0.125)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KEY Inputs (0.25)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Nadia (1.5)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PS2 KeyBoard (0.5)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small FSM (0.25)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mif datapath (0.25)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VGA (0.25)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MIF BROM Memory Storage (0.25)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 (Parts, Milestones, Bugs)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Lab7 took </a:t>
            </a:r>
            <a:r>
              <a:rPr b="1" lang="en" sz="2000"/>
              <a:t>far longer</a:t>
            </a:r>
            <a:r>
              <a:rPr lang="en" sz="2000"/>
              <a:t> than expected, had difficulty integrating FSM and Datapath with the provided VGA interface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Underestimation of time required for everything (hardware is hard)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Audio: database file missing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problem identified: something with ecf accounts, just used different computer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Keyboard: needed to hold key down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fixed with condition change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Improved?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Functionality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Scoreboard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audio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more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Snake Customization (colour, 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mif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 opponent…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-   Quality Improvements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 visuals with higher screen resolution and 8 bit colour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In-between block moving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separation of modules (more black-box like)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aster egg - Free nature icons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00" y="1017725"/>
            <a:ext cx="3461574" cy="34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