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0" r:id="rId1"/>
    <p:sldMasterId id="2147483721" r:id="rId2"/>
    <p:sldMasterId id="2147483722" r:id="rId3"/>
    <p:sldMasterId id="2147483723" r:id="rId4"/>
    <p:sldMasterId id="2147483724" r:id="rId5"/>
    <p:sldMasterId id="2147483725" r:id="rId6"/>
  </p:sldMasterIdLst>
  <p:notesMasterIdLst>
    <p:notesMasterId r:id="rId56"/>
  </p:notesMasterIdLst>
  <p:sldIdLst>
    <p:sldId id="256" r:id="rId7"/>
    <p:sldId id="257" r:id="rId8"/>
    <p:sldId id="258" r:id="rId9"/>
    <p:sldId id="259" r:id="rId10"/>
    <p:sldId id="260" r:id="rId11"/>
    <p:sldId id="261" r:id="rId12"/>
    <p:sldId id="262" r:id="rId13"/>
    <p:sldId id="304"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6" r:id="rId46"/>
    <p:sldId id="299" r:id="rId47"/>
    <p:sldId id="306" r:id="rId48"/>
    <p:sldId id="307" r:id="rId49"/>
    <p:sldId id="305" r:id="rId50"/>
    <p:sldId id="294" r:id="rId51"/>
    <p:sldId id="295" r:id="rId52"/>
    <p:sldId id="297" r:id="rId53"/>
    <p:sldId id="298" r:id="rId54"/>
    <p:sldId id="308" r:id="rId55"/>
  </p:sldIdLst>
  <p:sldSz cx="12169775" cy="70215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viewProps" Target="viewProps.xml"/><Relationship Id="rId5" Type="http://schemas.openxmlformats.org/officeDocument/2006/relationships/slideMaster" Target="slideMasters/slideMaster5.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presProps" Target="pres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07000" y="812520"/>
            <a:ext cx="5345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‹Nº›</a:t>
            </a:fld>
            <a:endParaRPr sz="1400" b="0" i="0" u="none" strike="noStrike" cap="none">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notes"/>
          <p:cNvSpPr txBox="1"/>
          <p:nvPr/>
        </p:nvSpPr>
        <p:spPr>
          <a:xfrm>
            <a:off x="3884760" y="8685360"/>
            <a:ext cx="2971800" cy="4586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Arial"/>
                <a:ea typeface="Arial"/>
                <a:cs typeface="Arial"/>
                <a:sym typeface="Arial"/>
              </a:rPr>
              <a:t>1</a:t>
            </a:fld>
            <a:endParaRPr sz="1400" b="0" i="0" u="none" strike="noStrike" cap="none">
              <a:latin typeface="Arial"/>
              <a:ea typeface="Arial"/>
              <a:cs typeface="Arial"/>
              <a:sym typeface="Arial"/>
            </a:endParaRPr>
          </a:p>
        </p:txBody>
      </p:sp>
      <p:sp>
        <p:nvSpPr>
          <p:cNvPr id="351" name="Google Shape;351;p1:notes"/>
          <p:cNvSpPr txBox="1">
            <a:spLocks noGrp="1"/>
          </p:cNvSpPr>
          <p:nvPr>
            <p:ph type="body" idx="1"/>
          </p:nvPr>
        </p:nvSpPr>
        <p:spPr>
          <a:xfrm>
            <a:off x="685800" y="4400640"/>
            <a:ext cx="5486400" cy="359892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352" name="Google Shape;352;p1:notes"/>
          <p:cNvSpPr/>
          <p:nvPr/>
        </p:nvSpPr>
        <p:spPr>
          <a:xfrm>
            <a:off x="3884760" y="8685360"/>
            <a:ext cx="2971800" cy="457200"/>
          </a:xfrm>
          <a:custGeom>
            <a:avLst/>
            <a:gdLst/>
            <a:ahLst/>
            <a:cxnLst/>
            <a:rect l="l" t="t" r="r" b="b"/>
            <a:pathLst>
              <a:path w="21600" h="21600" extrusionOk="0">
                <a:moveTo>
                  <a:pt x="0" y="0"/>
                </a:moveTo>
                <a:lnTo>
                  <a:pt x="21600" y="0"/>
                </a:lnTo>
                <a:lnTo>
                  <a:pt x="21600" y="21600"/>
                </a:lnTo>
                <a:lnTo>
                  <a:pt x="0" y="21600"/>
                </a:lnTo>
                <a:close/>
              </a:path>
            </a:pathLst>
          </a:custGeom>
          <a:noFill/>
          <a:ln>
            <a:noFill/>
          </a:ln>
        </p:spPr>
      </p:sp>
      <p:sp>
        <p:nvSpPr>
          <p:cNvPr id="353" name="Google Shape;353;p1:notes"/>
          <p:cNvSpPr>
            <a:spLocks noGrp="1" noRot="1" noChangeAspect="1"/>
          </p:cNvSpPr>
          <p:nvPr>
            <p:ph type="sldImg" idx="2"/>
          </p:nvPr>
        </p:nvSpPr>
        <p:spPr>
          <a:xfrm>
            <a:off x="754063" y="1143000"/>
            <a:ext cx="5349875"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9: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10</a:t>
            </a:fld>
            <a:endParaRPr sz="1400" b="0" i="0" u="none" strike="noStrike" cap="none">
              <a:latin typeface="Arial"/>
              <a:ea typeface="Arial"/>
              <a:cs typeface="Arial"/>
              <a:sym typeface="Arial"/>
            </a:endParaRPr>
          </a:p>
        </p:txBody>
      </p:sp>
      <p:sp>
        <p:nvSpPr>
          <p:cNvPr id="430" name="Google Shape;430;p9: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431" name="Google Shape;431;p9:notes"/>
          <p:cNvSpPr/>
          <p:nvPr/>
        </p:nvSpPr>
        <p:spPr>
          <a:xfrm>
            <a:off x="3884760" y="8685360"/>
            <a:ext cx="2971080" cy="45648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s-AR" sz="1200" b="0" i="0" u="none" strike="noStrike" cap="none">
                <a:solidFill>
                  <a:srgbClr val="000000"/>
                </a:solidFill>
                <a:latin typeface="Arial"/>
                <a:ea typeface="Arial"/>
                <a:cs typeface="Arial"/>
                <a:sym typeface="Arial"/>
              </a:rPr>
              <a:t>10</a:t>
            </a:fld>
            <a:endParaRPr sz="1200" b="0" i="0" u="none" strike="noStrike" cap="none">
              <a:latin typeface="Arial"/>
              <a:ea typeface="Arial"/>
              <a:cs typeface="Arial"/>
              <a:sym typeface="Arial"/>
            </a:endParaRPr>
          </a:p>
        </p:txBody>
      </p:sp>
      <p:sp>
        <p:nvSpPr>
          <p:cNvPr id="432" name="Google Shape;432;p9:notes"/>
          <p:cNvSpPr>
            <a:spLocks noGrp="1" noRot="1" noChangeAspect="1"/>
          </p:cNvSpPr>
          <p:nvPr>
            <p:ph type="sldImg" idx="2"/>
          </p:nvPr>
        </p:nvSpPr>
        <p:spPr>
          <a:xfrm>
            <a:off x="458788" y="695325"/>
            <a:ext cx="5940425"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10: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11</a:t>
            </a:fld>
            <a:endParaRPr sz="1400" b="0" i="0" u="none" strike="noStrike" cap="none">
              <a:latin typeface="Arial"/>
              <a:ea typeface="Arial"/>
              <a:cs typeface="Arial"/>
              <a:sym typeface="Arial"/>
            </a:endParaRPr>
          </a:p>
        </p:txBody>
      </p:sp>
      <p:sp>
        <p:nvSpPr>
          <p:cNvPr id="441" name="Google Shape;441;p10:notes"/>
          <p:cNvSpPr>
            <a:spLocks noGrp="1" noRot="1" noChangeAspect="1"/>
          </p:cNvSpPr>
          <p:nvPr>
            <p:ph type="sldImg" idx="2"/>
          </p:nvPr>
        </p:nvSpPr>
        <p:spPr>
          <a:xfrm>
            <a:off x="458788" y="685800"/>
            <a:ext cx="59404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2" name="Google Shape;442;p10:notes"/>
          <p:cNvSpPr txBox="1">
            <a:spLocks noGrp="1"/>
          </p:cNvSpPr>
          <p:nvPr>
            <p:ph type="body" idx="1"/>
          </p:nvPr>
        </p:nvSpPr>
        <p:spPr>
          <a:xfrm>
            <a:off x="685800" y="4343400"/>
            <a:ext cx="5485680" cy="41140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443" name="Google Shape;443;p10:notes"/>
          <p:cNvSpPr/>
          <p:nvPr/>
        </p:nvSpPr>
        <p:spPr>
          <a:xfrm>
            <a:off x="3884760" y="8685360"/>
            <a:ext cx="2971080" cy="45648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s-AR" sz="1200" b="0" i="0" u="none" strike="noStrike" cap="none">
                <a:solidFill>
                  <a:srgbClr val="000000"/>
                </a:solidFill>
                <a:latin typeface="Arial"/>
                <a:ea typeface="Arial"/>
                <a:cs typeface="Arial"/>
                <a:sym typeface="Arial"/>
              </a:rPr>
              <a:t>11</a:t>
            </a:fld>
            <a:endParaRPr sz="1200" b="0" i="0" u="none" strike="noStrike" cap="none">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11: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12</a:t>
            </a:fld>
            <a:endParaRPr sz="1400" b="0" i="0" u="none" strike="noStrike" cap="none">
              <a:latin typeface="Arial"/>
              <a:ea typeface="Arial"/>
              <a:cs typeface="Arial"/>
              <a:sym typeface="Arial"/>
            </a:endParaRPr>
          </a:p>
        </p:txBody>
      </p:sp>
      <p:sp>
        <p:nvSpPr>
          <p:cNvPr id="453" name="Google Shape;453;p11: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454" name="Google Shape;454;p11: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1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3" name="Google Shape;463;p12: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13: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14</a:t>
            </a:fld>
            <a:endParaRPr sz="1400" b="0" i="0" u="none" strike="noStrike" cap="none">
              <a:latin typeface="Arial"/>
              <a:ea typeface="Arial"/>
              <a:cs typeface="Arial"/>
              <a:sym typeface="Arial"/>
            </a:endParaRPr>
          </a:p>
        </p:txBody>
      </p:sp>
      <p:sp>
        <p:nvSpPr>
          <p:cNvPr id="470" name="Google Shape;470;p13: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471" name="Google Shape;471;p13: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14: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15</a:t>
            </a:fld>
            <a:endParaRPr sz="1400" b="0" i="0" u="none" strike="noStrike" cap="none">
              <a:latin typeface="Arial"/>
              <a:ea typeface="Arial"/>
              <a:cs typeface="Arial"/>
              <a:sym typeface="Arial"/>
            </a:endParaRPr>
          </a:p>
        </p:txBody>
      </p:sp>
      <p:sp>
        <p:nvSpPr>
          <p:cNvPr id="479" name="Google Shape;479;p14: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480" name="Google Shape;480;p14: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5: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16</a:t>
            </a:fld>
            <a:endParaRPr sz="1400" b="0" i="0" u="none" strike="noStrike" cap="none">
              <a:latin typeface="Arial"/>
              <a:ea typeface="Arial"/>
              <a:cs typeface="Arial"/>
              <a:sym typeface="Arial"/>
            </a:endParaRPr>
          </a:p>
        </p:txBody>
      </p:sp>
      <p:sp>
        <p:nvSpPr>
          <p:cNvPr id="488" name="Google Shape;488;p15: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489" name="Google Shape;489;p15: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16: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17</a:t>
            </a:fld>
            <a:endParaRPr sz="1400" b="0" i="0" u="none" strike="noStrike" cap="none">
              <a:latin typeface="Arial"/>
              <a:ea typeface="Arial"/>
              <a:cs typeface="Arial"/>
              <a:sym typeface="Arial"/>
            </a:endParaRPr>
          </a:p>
        </p:txBody>
      </p:sp>
      <p:sp>
        <p:nvSpPr>
          <p:cNvPr id="503" name="Google Shape;503;p16: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504" name="Google Shape;504;p16: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17: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18</a:t>
            </a:fld>
            <a:endParaRPr sz="1400" b="0" i="0" u="none" strike="noStrike" cap="none">
              <a:latin typeface="Arial"/>
              <a:ea typeface="Arial"/>
              <a:cs typeface="Arial"/>
              <a:sym typeface="Arial"/>
            </a:endParaRPr>
          </a:p>
        </p:txBody>
      </p:sp>
      <p:sp>
        <p:nvSpPr>
          <p:cNvPr id="512" name="Google Shape;512;p17: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513" name="Google Shape;513;p17: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18: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19</a:t>
            </a:fld>
            <a:endParaRPr sz="1400" b="0" i="0" u="none" strike="noStrike" cap="none">
              <a:latin typeface="Arial"/>
              <a:ea typeface="Arial"/>
              <a:cs typeface="Arial"/>
              <a:sym typeface="Arial"/>
            </a:endParaRPr>
          </a:p>
        </p:txBody>
      </p:sp>
      <p:sp>
        <p:nvSpPr>
          <p:cNvPr id="531" name="Google Shape;531;p18: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532" name="Google Shape;532;p18:notes"/>
          <p:cNvSpPr>
            <a:spLocks noGrp="1" noRot="1" noChangeAspect="1"/>
          </p:cNvSpPr>
          <p:nvPr>
            <p:ph type="sldImg" idx="2"/>
          </p:nvPr>
        </p:nvSpPr>
        <p:spPr>
          <a:xfrm>
            <a:off x="306360" y="812880"/>
            <a:ext cx="6946920" cy="40086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2</a:t>
            </a:fld>
            <a:endParaRPr sz="1400" b="0" i="0" u="none" strike="noStrike" cap="none">
              <a:latin typeface="Arial"/>
              <a:ea typeface="Arial"/>
              <a:cs typeface="Arial"/>
              <a:sym typeface="Arial"/>
            </a:endParaRPr>
          </a:p>
        </p:txBody>
      </p:sp>
      <p:sp>
        <p:nvSpPr>
          <p:cNvPr id="360" name="Google Shape;360;p2:notes"/>
          <p:cNvSpPr>
            <a:spLocks noGrp="1" noRot="1" noChangeAspect="1"/>
          </p:cNvSpPr>
          <p:nvPr>
            <p:ph type="sldImg" idx="2"/>
          </p:nvPr>
        </p:nvSpPr>
        <p:spPr>
          <a:xfrm>
            <a:off x="458788" y="685800"/>
            <a:ext cx="59404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1" name="Google Shape;361;p2:notes"/>
          <p:cNvSpPr txBox="1">
            <a:spLocks noGrp="1"/>
          </p:cNvSpPr>
          <p:nvPr>
            <p:ph type="body" idx="1"/>
          </p:nvPr>
        </p:nvSpPr>
        <p:spPr>
          <a:xfrm>
            <a:off x="685800" y="4343400"/>
            <a:ext cx="5485680" cy="41140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362" name="Google Shape;362;p2:notes"/>
          <p:cNvSpPr/>
          <p:nvPr/>
        </p:nvSpPr>
        <p:spPr>
          <a:xfrm>
            <a:off x="3884760" y="8685360"/>
            <a:ext cx="2971080" cy="45648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s-AR" sz="1200" b="0" i="0" u="none" strike="noStrike" cap="none">
                <a:solidFill>
                  <a:srgbClr val="000000"/>
                </a:solidFill>
                <a:latin typeface="Arial"/>
                <a:ea typeface="Arial"/>
                <a:cs typeface="Arial"/>
                <a:sym typeface="Arial"/>
              </a:rPr>
              <a:t>2</a:t>
            </a:fld>
            <a:endParaRPr sz="1200" b="0" i="0" u="none" strike="noStrike" cap="none">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19: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20</a:t>
            </a:fld>
            <a:endParaRPr sz="1400" b="0" i="0" u="none" strike="noStrike" cap="none">
              <a:latin typeface="Arial"/>
              <a:ea typeface="Arial"/>
              <a:cs typeface="Arial"/>
              <a:sym typeface="Arial"/>
            </a:endParaRPr>
          </a:p>
        </p:txBody>
      </p:sp>
      <p:sp>
        <p:nvSpPr>
          <p:cNvPr id="540" name="Google Shape;540;p19: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541" name="Google Shape;541;p19: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20: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21</a:t>
            </a:fld>
            <a:endParaRPr sz="1400" b="0" i="0" u="none" strike="noStrike" cap="none">
              <a:latin typeface="Arial"/>
              <a:ea typeface="Arial"/>
              <a:cs typeface="Arial"/>
              <a:sym typeface="Arial"/>
            </a:endParaRPr>
          </a:p>
        </p:txBody>
      </p:sp>
      <p:sp>
        <p:nvSpPr>
          <p:cNvPr id="550" name="Google Shape;550;p20: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s-AR" sz="2000" b="0" strike="noStrike">
                <a:solidFill>
                  <a:srgbClr val="000000"/>
                </a:solidFill>
                <a:latin typeface="Arial"/>
                <a:ea typeface="Arial"/>
                <a:cs typeface="Arial"/>
                <a:sym typeface="Arial"/>
              </a:rPr>
              <a:t>Versionado Semántico 2.0.0</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s-AR" sz="2000" b="0" strike="noStrike">
                <a:solidFill>
                  <a:srgbClr val="000000"/>
                </a:solidFill>
                <a:latin typeface="Arial"/>
                <a:ea typeface="Arial"/>
                <a:cs typeface="Arial"/>
                <a:sym typeface="Arial"/>
              </a:rPr>
              <a:t>Resumen</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s-AR" sz="2000" b="0" strike="noStrike">
                <a:solidFill>
                  <a:srgbClr val="000000"/>
                </a:solidFill>
                <a:latin typeface="Arial"/>
                <a:ea typeface="Arial"/>
                <a:cs typeface="Arial"/>
                <a:sym typeface="Arial"/>
              </a:rPr>
              <a:t>Dado un número de versión MAYOR.MENOR.PARCHE, se incrementa:</a:t>
            </a:r>
            <a:endParaRPr sz="2000" b="0" strike="noStrike">
              <a:latin typeface="Arial"/>
              <a:ea typeface="Arial"/>
              <a:cs typeface="Arial"/>
              <a:sym typeface="Arial"/>
            </a:endParaRPr>
          </a:p>
          <a:p>
            <a:pPr marL="0" lvl="0" indent="0" algn="l" rtl="0">
              <a:lnSpc>
                <a:spcPct val="100000"/>
              </a:lnSpc>
              <a:spcBef>
                <a:spcPts val="0"/>
              </a:spcBef>
              <a:spcAft>
                <a:spcPts val="0"/>
              </a:spcAft>
              <a:buNone/>
            </a:pP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s-AR" sz="2000" b="0" strike="noStrike">
                <a:solidFill>
                  <a:srgbClr val="000000"/>
                </a:solidFill>
                <a:latin typeface="Arial"/>
                <a:ea typeface="Arial"/>
                <a:cs typeface="Arial"/>
                <a:sym typeface="Arial"/>
              </a:rPr>
              <a:t>la versión MAYOR cuando realizas un cambio incompatible en el API,</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s-AR" sz="2000" b="0" strike="noStrike">
                <a:solidFill>
                  <a:srgbClr val="000000"/>
                </a:solidFill>
                <a:latin typeface="Arial"/>
                <a:ea typeface="Arial"/>
                <a:cs typeface="Arial"/>
                <a:sym typeface="Arial"/>
              </a:rPr>
              <a:t>la versión MENOR cuando añades funcionalidad que compatible con versiones anteriores, y</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s-AR" sz="2000" b="0" strike="noStrike">
                <a:solidFill>
                  <a:srgbClr val="000000"/>
                </a:solidFill>
                <a:latin typeface="Arial"/>
                <a:ea typeface="Arial"/>
                <a:cs typeface="Arial"/>
                <a:sym typeface="Arial"/>
              </a:rPr>
              <a:t>la versión PARCHE cuando reparas errores compatibles con versiones anteriores.</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s-AR" sz="2000" b="0" strike="noStrike">
                <a:solidFill>
                  <a:srgbClr val="000000"/>
                </a:solidFill>
                <a:latin typeface="Arial"/>
                <a:ea typeface="Arial"/>
                <a:cs typeface="Arial"/>
                <a:sym typeface="Arial"/>
              </a:rPr>
              <a:t>Hay disponibles etiquetas para prelanzamiento y metadata de compilación como extensiones al formato MAYOR.MENOR.PARCHE.</a:t>
            </a:r>
            <a:endParaRPr sz="2000" b="0" strike="noStrike">
              <a:latin typeface="Arial"/>
              <a:ea typeface="Arial"/>
              <a:cs typeface="Arial"/>
              <a:sym typeface="Arial"/>
            </a:endParaRPr>
          </a:p>
          <a:p>
            <a:pPr marL="0" lvl="0" indent="0" algn="l" rtl="0">
              <a:lnSpc>
                <a:spcPct val="100000"/>
              </a:lnSpc>
              <a:spcBef>
                <a:spcPts val="0"/>
              </a:spcBef>
              <a:spcAft>
                <a:spcPts val="0"/>
              </a:spcAft>
              <a:buNone/>
            </a:pPr>
            <a:endParaRPr sz="2000" b="0" strike="noStrike">
              <a:latin typeface="Arial"/>
              <a:ea typeface="Arial"/>
              <a:cs typeface="Arial"/>
              <a:sym typeface="Arial"/>
            </a:endParaRPr>
          </a:p>
        </p:txBody>
      </p:sp>
      <p:sp>
        <p:nvSpPr>
          <p:cNvPr id="551" name="Google Shape;551;p20: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21: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22</a:t>
            </a:fld>
            <a:endParaRPr sz="1400" b="0" i="0" u="none" strike="noStrike" cap="none">
              <a:latin typeface="Arial"/>
              <a:ea typeface="Arial"/>
              <a:cs typeface="Arial"/>
              <a:sym typeface="Arial"/>
            </a:endParaRPr>
          </a:p>
        </p:txBody>
      </p:sp>
      <p:sp>
        <p:nvSpPr>
          <p:cNvPr id="561" name="Google Shape;561;p21: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562" name="Google Shape;562;p21: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22: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23</a:t>
            </a:fld>
            <a:endParaRPr sz="1400" b="0" i="0" u="none" strike="noStrike" cap="none">
              <a:latin typeface="Arial"/>
              <a:ea typeface="Arial"/>
              <a:cs typeface="Arial"/>
              <a:sym typeface="Arial"/>
            </a:endParaRPr>
          </a:p>
        </p:txBody>
      </p:sp>
      <p:sp>
        <p:nvSpPr>
          <p:cNvPr id="570" name="Google Shape;570;p22: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571" name="Google Shape;571;p22: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23: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24</a:t>
            </a:fld>
            <a:endParaRPr sz="1400" b="0" i="0" u="none" strike="noStrike" cap="none">
              <a:latin typeface="Arial"/>
              <a:ea typeface="Arial"/>
              <a:cs typeface="Arial"/>
              <a:sym typeface="Arial"/>
            </a:endParaRPr>
          </a:p>
        </p:txBody>
      </p:sp>
      <p:sp>
        <p:nvSpPr>
          <p:cNvPr id="580" name="Google Shape;580;p23: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581" name="Google Shape;581;p23: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24: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25</a:t>
            </a:fld>
            <a:endParaRPr sz="1400" b="0" i="0" u="none" strike="noStrike" cap="none">
              <a:latin typeface="Arial"/>
              <a:ea typeface="Arial"/>
              <a:cs typeface="Arial"/>
              <a:sym typeface="Arial"/>
            </a:endParaRPr>
          </a:p>
        </p:txBody>
      </p:sp>
      <p:sp>
        <p:nvSpPr>
          <p:cNvPr id="589" name="Google Shape;589;p24: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590" name="Google Shape;590;p24: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25: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26</a:t>
            </a:fld>
            <a:endParaRPr sz="1400" b="0" i="0" u="none" strike="noStrike" cap="none">
              <a:latin typeface="Arial"/>
              <a:ea typeface="Arial"/>
              <a:cs typeface="Arial"/>
              <a:sym typeface="Arial"/>
            </a:endParaRPr>
          </a:p>
        </p:txBody>
      </p:sp>
      <p:sp>
        <p:nvSpPr>
          <p:cNvPr id="598" name="Google Shape;598;p25: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599" name="Google Shape;599;p25: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26: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27</a:t>
            </a:fld>
            <a:endParaRPr sz="1400" b="0" i="0" u="none" strike="noStrike" cap="none">
              <a:latin typeface="Arial"/>
              <a:ea typeface="Arial"/>
              <a:cs typeface="Arial"/>
              <a:sym typeface="Arial"/>
            </a:endParaRPr>
          </a:p>
        </p:txBody>
      </p:sp>
      <p:sp>
        <p:nvSpPr>
          <p:cNvPr id="607" name="Google Shape;607;p26: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608" name="Google Shape;608;p26: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27:notes"/>
          <p:cNvSpPr txBox="1"/>
          <p:nvPr/>
        </p:nvSpPr>
        <p:spPr>
          <a:xfrm>
            <a:off x="3884760" y="8685360"/>
            <a:ext cx="2971800" cy="4586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Arial"/>
                <a:ea typeface="Arial"/>
                <a:cs typeface="Arial"/>
                <a:sym typeface="Arial"/>
              </a:rPr>
              <a:t>28</a:t>
            </a:fld>
            <a:endParaRPr sz="1400" b="0" i="0" u="none" strike="noStrike" cap="none">
              <a:latin typeface="Arial"/>
              <a:ea typeface="Arial"/>
              <a:cs typeface="Arial"/>
              <a:sym typeface="Arial"/>
            </a:endParaRPr>
          </a:p>
        </p:txBody>
      </p:sp>
      <p:sp>
        <p:nvSpPr>
          <p:cNvPr id="616" name="Google Shape;616;p27:notes"/>
          <p:cNvSpPr txBox="1">
            <a:spLocks noGrp="1"/>
          </p:cNvSpPr>
          <p:nvPr>
            <p:ph type="body" idx="1"/>
          </p:nvPr>
        </p:nvSpPr>
        <p:spPr>
          <a:xfrm>
            <a:off x="685800" y="4400640"/>
            <a:ext cx="5486400" cy="359892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617" name="Google Shape;617;p27:notes"/>
          <p:cNvSpPr/>
          <p:nvPr/>
        </p:nvSpPr>
        <p:spPr>
          <a:xfrm>
            <a:off x="3884760" y="8685360"/>
            <a:ext cx="2971800" cy="457200"/>
          </a:xfrm>
          <a:custGeom>
            <a:avLst/>
            <a:gdLst/>
            <a:ahLst/>
            <a:cxnLst/>
            <a:rect l="l" t="t" r="r" b="b"/>
            <a:pathLst>
              <a:path w="21600" h="21600" extrusionOk="0">
                <a:moveTo>
                  <a:pt x="0" y="0"/>
                </a:moveTo>
                <a:lnTo>
                  <a:pt x="21600" y="0"/>
                </a:lnTo>
                <a:lnTo>
                  <a:pt x="21600" y="21600"/>
                </a:lnTo>
                <a:lnTo>
                  <a:pt x="0" y="21600"/>
                </a:lnTo>
                <a:close/>
              </a:path>
            </a:pathLst>
          </a:custGeom>
          <a:noFill/>
          <a:ln>
            <a:noFill/>
          </a:ln>
        </p:spPr>
      </p:sp>
      <p:sp>
        <p:nvSpPr>
          <p:cNvPr id="618" name="Google Shape;618;p27:notes"/>
          <p:cNvSpPr>
            <a:spLocks noGrp="1" noRot="1" noChangeAspect="1"/>
          </p:cNvSpPr>
          <p:nvPr>
            <p:ph type="sldImg" idx="2"/>
          </p:nvPr>
        </p:nvSpPr>
        <p:spPr>
          <a:xfrm>
            <a:off x="754200" y="1143000"/>
            <a:ext cx="534996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2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25" name="Google Shape;625;p28: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3</a:t>
            </a:fld>
            <a:endParaRPr sz="1400" b="0" i="0" u="none" strike="noStrike" cap="none">
              <a:latin typeface="Arial"/>
              <a:ea typeface="Arial"/>
              <a:cs typeface="Arial"/>
              <a:sym typeface="Arial"/>
            </a:endParaRPr>
          </a:p>
        </p:txBody>
      </p:sp>
      <p:sp>
        <p:nvSpPr>
          <p:cNvPr id="370" name="Google Shape;370;p3: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371" name="Google Shape;371;p3: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2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33" name="Google Shape;633;p29: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30: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40" name="Google Shape;640;p30: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3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53" name="Google Shape;653;p31: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32:notes"/>
          <p:cNvSpPr>
            <a:spLocks noGrp="1" noRot="1" noChangeAspect="1"/>
          </p:cNvSpPr>
          <p:nvPr>
            <p:ph type="sldImg" idx="2"/>
          </p:nvPr>
        </p:nvSpPr>
        <p:spPr>
          <a:xfrm>
            <a:off x="755650" y="1143000"/>
            <a:ext cx="5345113" cy="30845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4" name="Google Shape;664;p32:notes"/>
          <p:cNvSpPr txBox="1">
            <a:spLocks noGrp="1"/>
          </p:cNvSpPr>
          <p:nvPr>
            <p:ph type="body" idx="1"/>
          </p:nvPr>
        </p:nvSpPr>
        <p:spPr>
          <a:xfrm>
            <a:off x="685800" y="4400640"/>
            <a:ext cx="5485320" cy="35992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665" name="Google Shape;665;p32:notes"/>
          <p:cNvSpPr/>
          <p:nvPr/>
        </p:nvSpPr>
        <p:spPr>
          <a:xfrm>
            <a:off x="3884760" y="8685360"/>
            <a:ext cx="2970720" cy="45756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s-AR" sz="1200" b="0" i="0" u="none" strike="noStrike" cap="none">
                <a:solidFill>
                  <a:srgbClr val="000000"/>
                </a:solidFill>
                <a:latin typeface="Calibri"/>
                <a:ea typeface="Calibri"/>
                <a:cs typeface="Calibri"/>
                <a:sym typeface="Calibri"/>
              </a:rPr>
              <a:t>33</a:t>
            </a:fld>
            <a:endParaRPr sz="1200" b="0" i="0" u="none" strike="noStrike" cap="none">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p3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4" name="Google Shape;674;p33: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p3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2" name="Google Shape;682;p34: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3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90" name="Google Shape;690;p35: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p36: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99" name="Google Shape;699;p36: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3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08" name="Google Shape;708;p37: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3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16" name="Google Shape;716;p38: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4: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4</a:t>
            </a:fld>
            <a:endParaRPr sz="1400" b="0" i="0" u="none" strike="noStrike" cap="none">
              <a:latin typeface="Arial"/>
              <a:ea typeface="Arial"/>
              <a:cs typeface="Arial"/>
              <a:sym typeface="Arial"/>
            </a:endParaRPr>
          </a:p>
        </p:txBody>
      </p:sp>
      <p:sp>
        <p:nvSpPr>
          <p:cNvPr id="381" name="Google Shape;381;p4: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382" name="Google Shape;382;p4: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4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40" name="Google Shape;740;p41: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p4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62" name="Google Shape;762;p44: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a:extLst>
            <a:ext uri="{FF2B5EF4-FFF2-40B4-BE49-F238E27FC236}">
              <a16:creationId xmlns:a16="http://schemas.microsoft.com/office/drawing/2014/main" id="{D8F75719-1F54-551A-270B-6E529152F1BB}"/>
            </a:ext>
          </a:extLst>
        </p:cNvPr>
        <p:cNvGrpSpPr/>
        <p:nvPr/>
      </p:nvGrpSpPr>
      <p:grpSpPr>
        <a:xfrm>
          <a:off x="0" y="0"/>
          <a:ext cx="0" cy="0"/>
          <a:chOff x="0" y="0"/>
          <a:chExt cx="0" cy="0"/>
        </a:xfrm>
      </p:grpSpPr>
      <p:sp>
        <p:nvSpPr>
          <p:cNvPr id="761" name="Google Shape;761;p44:notes">
            <a:extLst>
              <a:ext uri="{FF2B5EF4-FFF2-40B4-BE49-F238E27FC236}">
                <a16:creationId xmlns:a16="http://schemas.microsoft.com/office/drawing/2014/main" id="{CBC89D88-6A9C-028B-1BE9-25EB623D0164}"/>
              </a:ext>
            </a:extLst>
          </p:cNvPr>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62" name="Google Shape;762;p44:notes">
            <a:extLst>
              <a:ext uri="{FF2B5EF4-FFF2-40B4-BE49-F238E27FC236}">
                <a16:creationId xmlns:a16="http://schemas.microsoft.com/office/drawing/2014/main" id="{C905A59A-9BE7-789F-13A4-E7D6FEC895C7}"/>
              </a:ext>
            </a:extLst>
          </p:cNvPr>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52577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a:extLst>
            <a:ext uri="{FF2B5EF4-FFF2-40B4-BE49-F238E27FC236}">
              <a16:creationId xmlns:a16="http://schemas.microsoft.com/office/drawing/2014/main" id="{2368B91B-A36A-CA67-AAE5-97E529B0068E}"/>
            </a:ext>
          </a:extLst>
        </p:cNvPr>
        <p:cNvGrpSpPr/>
        <p:nvPr/>
      </p:nvGrpSpPr>
      <p:grpSpPr>
        <a:xfrm>
          <a:off x="0" y="0"/>
          <a:ext cx="0" cy="0"/>
          <a:chOff x="0" y="0"/>
          <a:chExt cx="0" cy="0"/>
        </a:xfrm>
      </p:grpSpPr>
      <p:sp>
        <p:nvSpPr>
          <p:cNvPr id="761" name="Google Shape;761;p44:notes">
            <a:extLst>
              <a:ext uri="{FF2B5EF4-FFF2-40B4-BE49-F238E27FC236}">
                <a16:creationId xmlns:a16="http://schemas.microsoft.com/office/drawing/2014/main" id="{605A112C-0AA9-61E7-DAA7-1EA12A9CA476}"/>
              </a:ext>
            </a:extLst>
          </p:cNvPr>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62" name="Google Shape;762;p44:notes">
            <a:extLst>
              <a:ext uri="{FF2B5EF4-FFF2-40B4-BE49-F238E27FC236}">
                <a16:creationId xmlns:a16="http://schemas.microsoft.com/office/drawing/2014/main" id="{A5BB9D48-7B83-5A0B-3982-162B91537896}"/>
              </a:ext>
            </a:extLst>
          </p:cNvPr>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19168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a:extLst>
            <a:ext uri="{FF2B5EF4-FFF2-40B4-BE49-F238E27FC236}">
              <a16:creationId xmlns:a16="http://schemas.microsoft.com/office/drawing/2014/main" id="{2DBCF760-09B9-F42F-3354-9981BD5C576E}"/>
            </a:ext>
          </a:extLst>
        </p:cNvPr>
        <p:cNvGrpSpPr/>
        <p:nvPr/>
      </p:nvGrpSpPr>
      <p:grpSpPr>
        <a:xfrm>
          <a:off x="0" y="0"/>
          <a:ext cx="0" cy="0"/>
          <a:chOff x="0" y="0"/>
          <a:chExt cx="0" cy="0"/>
        </a:xfrm>
      </p:grpSpPr>
      <p:sp>
        <p:nvSpPr>
          <p:cNvPr id="761" name="Google Shape;761;p44:notes">
            <a:extLst>
              <a:ext uri="{FF2B5EF4-FFF2-40B4-BE49-F238E27FC236}">
                <a16:creationId xmlns:a16="http://schemas.microsoft.com/office/drawing/2014/main" id="{64B2193C-BC91-1067-D400-BCECDC723BC9}"/>
              </a:ext>
            </a:extLst>
          </p:cNvPr>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62" name="Google Shape;762;p44:notes">
            <a:extLst>
              <a:ext uri="{FF2B5EF4-FFF2-40B4-BE49-F238E27FC236}">
                <a16:creationId xmlns:a16="http://schemas.microsoft.com/office/drawing/2014/main" id="{1EBC7087-3407-A679-C3E2-49D5BECF7107}"/>
              </a:ext>
            </a:extLst>
          </p:cNvPr>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1449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3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24" name="Google Shape;724;p39: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40: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32" name="Google Shape;732;p40: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4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48" name="Google Shape;748;p42: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4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56" name="Google Shape;756;p43: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a:extLst>
            <a:ext uri="{FF2B5EF4-FFF2-40B4-BE49-F238E27FC236}">
              <a16:creationId xmlns:a16="http://schemas.microsoft.com/office/drawing/2014/main" id="{38F46E8F-5C64-54DE-951C-F82493299E6F}"/>
            </a:ext>
          </a:extLst>
        </p:cNvPr>
        <p:cNvGrpSpPr/>
        <p:nvPr/>
      </p:nvGrpSpPr>
      <p:grpSpPr>
        <a:xfrm>
          <a:off x="0" y="0"/>
          <a:ext cx="0" cy="0"/>
          <a:chOff x="0" y="0"/>
          <a:chExt cx="0" cy="0"/>
        </a:xfrm>
      </p:grpSpPr>
      <p:sp>
        <p:nvSpPr>
          <p:cNvPr id="755" name="Google Shape;755;p43:notes">
            <a:extLst>
              <a:ext uri="{FF2B5EF4-FFF2-40B4-BE49-F238E27FC236}">
                <a16:creationId xmlns:a16="http://schemas.microsoft.com/office/drawing/2014/main" id="{0A338608-3096-744F-81D6-6142E7F56EF5}"/>
              </a:ext>
            </a:extLst>
          </p:cNvPr>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56" name="Google Shape;756;p43:notes">
            <a:extLst>
              <a:ext uri="{FF2B5EF4-FFF2-40B4-BE49-F238E27FC236}">
                <a16:creationId xmlns:a16="http://schemas.microsoft.com/office/drawing/2014/main" id="{058AE75D-1D3D-5132-5675-E65DB671F6E3}"/>
              </a:ext>
            </a:extLst>
          </p:cNvPr>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4377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5: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5</a:t>
            </a:fld>
            <a:endParaRPr sz="1400" b="0" i="0" u="none" strike="noStrike" cap="none">
              <a:latin typeface="Arial"/>
              <a:ea typeface="Arial"/>
              <a:cs typeface="Arial"/>
              <a:sym typeface="Arial"/>
            </a:endParaRPr>
          </a:p>
        </p:txBody>
      </p:sp>
      <p:sp>
        <p:nvSpPr>
          <p:cNvPr id="390" name="Google Shape;390;p5: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391" name="Google Shape;391;p5:notes"/>
          <p:cNvSpPr>
            <a:spLocks noGrp="1" noRot="1" noChangeAspect="1"/>
          </p:cNvSpPr>
          <p:nvPr>
            <p:ph type="sldImg" idx="2"/>
          </p:nvPr>
        </p:nvSpPr>
        <p:spPr>
          <a:xfrm>
            <a:off x="458788" y="695325"/>
            <a:ext cx="5940425"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6: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6</a:t>
            </a:fld>
            <a:endParaRPr sz="1400" b="0" i="0" u="none" strike="noStrike" cap="none">
              <a:latin typeface="Arial"/>
              <a:ea typeface="Arial"/>
              <a:cs typeface="Arial"/>
              <a:sym typeface="Arial"/>
            </a:endParaRPr>
          </a:p>
        </p:txBody>
      </p:sp>
      <p:sp>
        <p:nvSpPr>
          <p:cNvPr id="398" name="Google Shape;398;p6: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399" name="Google Shape;399;p6: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7: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800" b="0" i="0" u="none" strike="noStrike" cap="none">
                <a:solidFill>
                  <a:srgbClr val="000000"/>
                </a:solidFill>
                <a:latin typeface="Calibri"/>
                <a:ea typeface="Calibri"/>
                <a:cs typeface="Calibri"/>
                <a:sym typeface="Calibri"/>
              </a:rPr>
              <a:t>7</a:t>
            </a:fld>
            <a:endParaRPr sz="1800" b="0" i="0" u="none" strike="noStrike" cap="none">
              <a:latin typeface="Arial"/>
              <a:ea typeface="Arial"/>
              <a:cs typeface="Arial"/>
              <a:sym typeface="Arial"/>
            </a:endParaRPr>
          </a:p>
        </p:txBody>
      </p:sp>
      <p:sp>
        <p:nvSpPr>
          <p:cNvPr id="406" name="Google Shape;406;p7: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407" name="Google Shape;407;p7: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a:extLst>
            <a:ext uri="{FF2B5EF4-FFF2-40B4-BE49-F238E27FC236}">
              <a16:creationId xmlns:a16="http://schemas.microsoft.com/office/drawing/2014/main" id="{3B1C99A3-8AC4-A623-F1B6-638002ED2B91}"/>
            </a:ext>
          </a:extLst>
        </p:cNvPr>
        <p:cNvGrpSpPr/>
        <p:nvPr/>
      </p:nvGrpSpPr>
      <p:grpSpPr>
        <a:xfrm>
          <a:off x="0" y="0"/>
          <a:ext cx="0" cy="0"/>
          <a:chOff x="0" y="0"/>
          <a:chExt cx="0" cy="0"/>
        </a:xfrm>
      </p:grpSpPr>
      <p:sp>
        <p:nvSpPr>
          <p:cNvPr id="405" name="Google Shape;405;p7:notes">
            <a:extLst>
              <a:ext uri="{FF2B5EF4-FFF2-40B4-BE49-F238E27FC236}">
                <a16:creationId xmlns:a16="http://schemas.microsoft.com/office/drawing/2014/main" id="{45C7A2E2-3A65-0F87-F927-B9229DD9D40A}"/>
              </a:ext>
            </a:extLst>
          </p:cNvPr>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800" b="0" i="0" u="none" strike="noStrike" cap="none">
                <a:solidFill>
                  <a:srgbClr val="000000"/>
                </a:solidFill>
                <a:latin typeface="Calibri"/>
                <a:ea typeface="Calibri"/>
                <a:cs typeface="Calibri"/>
                <a:sym typeface="Calibri"/>
              </a:rPr>
              <a:t>8</a:t>
            </a:fld>
            <a:endParaRPr sz="1800" b="0" i="0" u="none" strike="noStrike" cap="none">
              <a:latin typeface="Arial"/>
              <a:ea typeface="Arial"/>
              <a:cs typeface="Arial"/>
              <a:sym typeface="Arial"/>
            </a:endParaRPr>
          </a:p>
        </p:txBody>
      </p:sp>
      <p:sp>
        <p:nvSpPr>
          <p:cNvPr id="406" name="Google Shape;406;p7:notes">
            <a:extLst>
              <a:ext uri="{FF2B5EF4-FFF2-40B4-BE49-F238E27FC236}">
                <a16:creationId xmlns:a16="http://schemas.microsoft.com/office/drawing/2014/main" id="{8B37E421-4CA0-ABEE-307D-74A04AA3F323}"/>
              </a:ext>
            </a:extLst>
          </p:cNvPr>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407" name="Google Shape;407;p7:notes">
            <a:extLst>
              <a:ext uri="{FF2B5EF4-FFF2-40B4-BE49-F238E27FC236}">
                <a16:creationId xmlns:a16="http://schemas.microsoft.com/office/drawing/2014/main" id="{546C169B-34F9-85A0-131A-47ACCD23ED0F}"/>
              </a:ext>
            </a:extLst>
          </p:cNvPr>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195952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8: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9</a:t>
            </a:fld>
            <a:endParaRPr sz="1400" b="0" i="0" u="none" strike="noStrike" cap="none">
              <a:latin typeface="Arial"/>
              <a:ea typeface="Arial"/>
              <a:cs typeface="Arial"/>
              <a:sym typeface="Arial"/>
            </a:endParaRPr>
          </a:p>
        </p:txBody>
      </p:sp>
      <p:sp>
        <p:nvSpPr>
          <p:cNvPr id="415" name="Google Shape;415;p8: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416" name="Google Shape;416;p8: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body" idx="1"/>
          </p:nvPr>
        </p:nvSpPr>
        <p:spPr>
          <a:xfrm>
            <a:off x="608400" y="164268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11"/>
          <p:cNvSpPr txBox="1">
            <a:spLocks noGrp="1"/>
          </p:cNvSpPr>
          <p:nvPr>
            <p:ph type="body" idx="2"/>
          </p:nvPr>
        </p:nvSpPr>
        <p:spPr>
          <a:xfrm>
            <a:off x="608400" y="376992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2"/>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2"/>
          <p:cNvSpPr txBox="1">
            <a:spLocks noGrp="1"/>
          </p:cNvSpPr>
          <p:nvPr>
            <p:ph type="body" idx="3"/>
          </p:nvPr>
        </p:nvSpPr>
        <p:spPr>
          <a:xfrm>
            <a:off x="60840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2"/>
          <p:cNvSpPr txBox="1">
            <a:spLocks noGrp="1"/>
          </p:cNvSpPr>
          <p:nvPr>
            <p:ph type="body" idx="4"/>
          </p:nvPr>
        </p:nvSpPr>
        <p:spPr>
          <a:xfrm>
            <a:off x="622044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3"/>
          <p:cNvSpPr txBox="1">
            <a:spLocks noGrp="1"/>
          </p:cNvSpPr>
          <p:nvPr>
            <p:ph type="body" idx="1"/>
          </p:nvPr>
        </p:nvSpPr>
        <p:spPr>
          <a:xfrm>
            <a:off x="60840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 name="Google Shape;62;p13"/>
          <p:cNvSpPr txBox="1">
            <a:spLocks noGrp="1"/>
          </p:cNvSpPr>
          <p:nvPr>
            <p:ph type="body" idx="2"/>
          </p:nvPr>
        </p:nvSpPr>
        <p:spPr>
          <a:xfrm>
            <a:off x="431172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3" name="Google Shape;63;p13"/>
          <p:cNvSpPr txBox="1">
            <a:spLocks noGrp="1"/>
          </p:cNvSpPr>
          <p:nvPr>
            <p:ph type="body" idx="3"/>
          </p:nvPr>
        </p:nvSpPr>
        <p:spPr>
          <a:xfrm>
            <a:off x="801504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4" name="Google Shape;64;p13"/>
          <p:cNvSpPr txBox="1">
            <a:spLocks noGrp="1"/>
          </p:cNvSpPr>
          <p:nvPr>
            <p:ph type="body" idx="4"/>
          </p:nvPr>
        </p:nvSpPr>
        <p:spPr>
          <a:xfrm>
            <a:off x="60840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5" name="Google Shape;65;p13"/>
          <p:cNvSpPr txBox="1">
            <a:spLocks noGrp="1"/>
          </p:cNvSpPr>
          <p:nvPr>
            <p:ph type="body" idx="5"/>
          </p:nvPr>
        </p:nvSpPr>
        <p:spPr>
          <a:xfrm>
            <a:off x="431172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6" name="Google Shape;66;p13"/>
          <p:cNvSpPr txBox="1">
            <a:spLocks noGrp="1"/>
          </p:cNvSpPr>
          <p:nvPr>
            <p:ph type="body" idx="6"/>
          </p:nvPr>
        </p:nvSpPr>
        <p:spPr>
          <a:xfrm>
            <a:off x="801504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6"/>
          <p:cNvSpPr txBox="1">
            <a:spLocks noGrp="1"/>
          </p:cNvSpPr>
          <p:nvPr>
            <p:ph type="subTitle" idx="1"/>
          </p:nvPr>
        </p:nvSpPr>
        <p:spPr>
          <a:xfrm>
            <a:off x="608400" y="1642680"/>
            <a:ext cx="10952280" cy="40719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body" idx="1"/>
          </p:nvPr>
        </p:nvSpPr>
        <p:spPr>
          <a:xfrm>
            <a:off x="608400" y="1642680"/>
            <a:ext cx="1095228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body" idx="1"/>
          </p:nvPr>
        </p:nvSpPr>
        <p:spPr>
          <a:xfrm>
            <a:off x="60840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6" name="Google Shape;86;p18"/>
          <p:cNvSpPr txBox="1">
            <a:spLocks noGrp="1"/>
          </p:cNvSpPr>
          <p:nvPr>
            <p:ph type="body" idx="2"/>
          </p:nvPr>
        </p:nvSpPr>
        <p:spPr>
          <a:xfrm>
            <a:off x="622044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9"/>
        <p:cNvGrpSpPr/>
        <p:nvPr/>
      </p:nvGrpSpPr>
      <p:grpSpPr>
        <a:xfrm>
          <a:off x="0" y="0"/>
          <a:ext cx="0" cy="0"/>
          <a:chOff x="0" y="0"/>
          <a:chExt cx="0" cy="0"/>
        </a:xfrm>
      </p:grpSpPr>
      <p:sp>
        <p:nvSpPr>
          <p:cNvPr id="90" name="Google Shape;90;p20"/>
          <p:cNvSpPr txBox="1">
            <a:spLocks noGrp="1"/>
          </p:cNvSpPr>
          <p:nvPr>
            <p:ph type="subTitle" idx="1"/>
          </p:nvPr>
        </p:nvSpPr>
        <p:spPr>
          <a:xfrm>
            <a:off x="608400" y="280080"/>
            <a:ext cx="10952280" cy="54345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91"/>
        <p:cNvGrpSpPr/>
        <p:nvPr/>
      </p:nvGrpSpPr>
      <p:grpSpPr>
        <a:xfrm>
          <a:off x="0" y="0"/>
          <a:ext cx="0" cy="0"/>
          <a:chOff x="0" y="0"/>
          <a:chExt cx="0" cy="0"/>
        </a:xfrm>
      </p:grpSpPr>
      <p:sp>
        <p:nvSpPr>
          <p:cNvPr id="92" name="Google Shape;92;p21"/>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1"/>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4" name="Google Shape;94;p21"/>
          <p:cNvSpPr txBox="1">
            <a:spLocks noGrp="1"/>
          </p:cNvSpPr>
          <p:nvPr>
            <p:ph type="body" idx="2"/>
          </p:nvPr>
        </p:nvSpPr>
        <p:spPr>
          <a:xfrm>
            <a:off x="622044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5" name="Google Shape;95;p21"/>
          <p:cNvSpPr txBox="1">
            <a:spLocks noGrp="1"/>
          </p:cNvSpPr>
          <p:nvPr>
            <p:ph type="body" idx="3"/>
          </p:nvPr>
        </p:nvSpPr>
        <p:spPr>
          <a:xfrm>
            <a:off x="60840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ubTitle" idx="1"/>
          </p:nvPr>
        </p:nvSpPr>
        <p:spPr>
          <a:xfrm>
            <a:off x="608400" y="1642680"/>
            <a:ext cx="10952280" cy="40719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6"/>
        <p:cNvGrpSpPr/>
        <p:nvPr/>
      </p:nvGrpSpPr>
      <p:grpSpPr>
        <a:xfrm>
          <a:off x="0" y="0"/>
          <a:ext cx="0" cy="0"/>
          <a:chOff x="0" y="0"/>
          <a:chExt cx="0" cy="0"/>
        </a:xfrm>
      </p:grpSpPr>
      <p:sp>
        <p:nvSpPr>
          <p:cNvPr id="97" name="Google Shape;97;p22"/>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2"/>
          <p:cNvSpPr txBox="1">
            <a:spLocks noGrp="1"/>
          </p:cNvSpPr>
          <p:nvPr>
            <p:ph type="body" idx="1"/>
          </p:nvPr>
        </p:nvSpPr>
        <p:spPr>
          <a:xfrm>
            <a:off x="60840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9" name="Google Shape;99;p22"/>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0" name="Google Shape;100;p22"/>
          <p:cNvSpPr txBox="1">
            <a:spLocks noGrp="1"/>
          </p:cNvSpPr>
          <p:nvPr>
            <p:ph type="body" idx="3"/>
          </p:nvPr>
        </p:nvSpPr>
        <p:spPr>
          <a:xfrm>
            <a:off x="622044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01"/>
        <p:cNvGrpSpPr/>
        <p:nvPr/>
      </p:nvGrpSpPr>
      <p:grpSpPr>
        <a:xfrm>
          <a:off x="0" y="0"/>
          <a:ext cx="0" cy="0"/>
          <a:chOff x="0" y="0"/>
          <a:chExt cx="0" cy="0"/>
        </a:xfrm>
      </p:grpSpPr>
      <p:sp>
        <p:nvSpPr>
          <p:cNvPr id="102" name="Google Shape;102;p23"/>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3"/>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4" name="Google Shape;104;p23"/>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5" name="Google Shape;105;p23"/>
          <p:cNvSpPr txBox="1">
            <a:spLocks noGrp="1"/>
          </p:cNvSpPr>
          <p:nvPr>
            <p:ph type="body" idx="3"/>
          </p:nvPr>
        </p:nvSpPr>
        <p:spPr>
          <a:xfrm>
            <a:off x="608400" y="376992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6"/>
        <p:cNvGrpSpPr/>
        <p:nvPr/>
      </p:nvGrpSpPr>
      <p:grpSpPr>
        <a:xfrm>
          <a:off x="0" y="0"/>
          <a:ext cx="0" cy="0"/>
          <a:chOff x="0" y="0"/>
          <a:chExt cx="0" cy="0"/>
        </a:xfrm>
      </p:grpSpPr>
      <p:sp>
        <p:nvSpPr>
          <p:cNvPr id="107" name="Google Shape;107;p24"/>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4"/>
          <p:cNvSpPr txBox="1">
            <a:spLocks noGrp="1"/>
          </p:cNvSpPr>
          <p:nvPr>
            <p:ph type="body" idx="1"/>
          </p:nvPr>
        </p:nvSpPr>
        <p:spPr>
          <a:xfrm>
            <a:off x="608400" y="164268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4"/>
          <p:cNvSpPr txBox="1">
            <a:spLocks noGrp="1"/>
          </p:cNvSpPr>
          <p:nvPr>
            <p:ph type="body" idx="2"/>
          </p:nvPr>
        </p:nvSpPr>
        <p:spPr>
          <a:xfrm>
            <a:off x="608400" y="376992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10"/>
        <p:cNvGrpSpPr/>
        <p:nvPr/>
      </p:nvGrpSpPr>
      <p:grpSpPr>
        <a:xfrm>
          <a:off x="0" y="0"/>
          <a:ext cx="0" cy="0"/>
          <a:chOff x="0" y="0"/>
          <a:chExt cx="0" cy="0"/>
        </a:xfrm>
      </p:grpSpPr>
      <p:sp>
        <p:nvSpPr>
          <p:cNvPr id="111" name="Google Shape;111;p25"/>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5"/>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25"/>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25"/>
          <p:cNvSpPr txBox="1">
            <a:spLocks noGrp="1"/>
          </p:cNvSpPr>
          <p:nvPr>
            <p:ph type="body" idx="3"/>
          </p:nvPr>
        </p:nvSpPr>
        <p:spPr>
          <a:xfrm>
            <a:off x="60840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5" name="Google Shape;115;p25"/>
          <p:cNvSpPr txBox="1">
            <a:spLocks noGrp="1"/>
          </p:cNvSpPr>
          <p:nvPr>
            <p:ph type="body" idx="4"/>
          </p:nvPr>
        </p:nvSpPr>
        <p:spPr>
          <a:xfrm>
            <a:off x="622044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6"/>
        <p:cNvGrpSpPr/>
        <p:nvPr/>
      </p:nvGrpSpPr>
      <p:grpSpPr>
        <a:xfrm>
          <a:off x="0" y="0"/>
          <a:ext cx="0" cy="0"/>
          <a:chOff x="0" y="0"/>
          <a:chExt cx="0" cy="0"/>
        </a:xfrm>
      </p:grpSpPr>
      <p:sp>
        <p:nvSpPr>
          <p:cNvPr id="117" name="Google Shape;117;p26"/>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6"/>
          <p:cNvSpPr txBox="1">
            <a:spLocks noGrp="1"/>
          </p:cNvSpPr>
          <p:nvPr>
            <p:ph type="body" idx="1"/>
          </p:nvPr>
        </p:nvSpPr>
        <p:spPr>
          <a:xfrm>
            <a:off x="60840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9" name="Google Shape;119;p26"/>
          <p:cNvSpPr txBox="1">
            <a:spLocks noGrp="1"/>
          </p:cNvSpPr>
          <p:nvPr>
            <p:ph type="body" idx="2"/>
          </p:nvPr>
        </p:nvSpPr>
        <p:spPr>
          <a:xfrm>
            <a:off x="431172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0" name="Google Shape;120;p26"/>
          <p:cNvSpPr txBox="1">
            <a:spLocks noGrp="1"/>
          </p:cNvSpPr>
          <p:nvPr>
            <p:ph type="body" idx="3"/>
          </p:nvPr>
        </p:nvSpPr>
        <p:spPr>
          <a:xfrm>
            <a:off x="801504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1" name="Google Shape;121;p26"/>
          <p:cNvSpPr txBox="1">
            <a:spLocks noGrp="1"/>
          </p:cNvSpPr>
          <p:nvPr>
            <p:ph type="body" idx="4"/>
          </p:nvPr>
        </p:nvSpPr>
        <p:spPr>
          <a:xfrm>
            <a:off x="60840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2" name="Google Shape;122;p26"/>
          <p:cNvSpPr txBox="1">
            <a:spLocks noGrp="1"/>
          </p:cNvSpPr>
          <p:nvPr>
            <p:ph type="body" idx="5"/>
          </p:nvPr>
        </p:nvSpPr>
        <p:spPr>
          <a:xfrm>
            <a:off x="431172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3" name="Google Shape;123;p26"/>
          <p:cNvSpPr txBox="1">
            <a:spLocks noGrp="1"/>
          </p:cNvSpPr>
          <p:nvPr>
            <p:ph type="body" idx="6"/>
          </p:nvPr>
        </p:nvSpPr>
        <p:spPr>
          <a:xfrm>
            <a:off x="801504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9"/>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30"/>
        <p:cNvGrpSpPr/>
        <p:nvPr/>
      </p:nvGrpSpPr>
      <p:grpSpPr>
        <a:xfrm>
          <a:off x="0" y="0"/>
          <a:ext cx="0" cy="0"/>
          <a:chOff x="0" y="0"/>
          <a:chExt cx="0" cy="0"/>
        </a:xfrm>
      </p:grpSpPr>
      <p:sp>
        <p:nvSpPr>
          <p:cNvPr id="131" name="Google Shape;131;p29"/>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9"/>
          <p:cNvSpPr txBox="1">
            <a:spLocks noGrp="1"/>
          </p:cNvSpPr>
          <p:nvPr>
            <p:ph type="subTitle" idx="1"/>
          </p:nvPr>
        </p:nvSpPr>
        <p:spPr>
          <a:xfrm>
            <a:off x="608400" y="1642680"/>
            <a:ext cx="10952280" cy="40719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3"/>
        <p:cNvGrpSpPr/>
        <p:nvPr/>
      </p:nvGrpSpPr>
      <p:grpSpPr>
        <a:xfrm>
          <a:off x="0" y="0"/>
          <a:ext cx="0" cy="0"/>
          <a:chOff x="0" y="0"/>
          <a:chExt cx="0" cy="0"/>
        </a:xfrm>
      </p:grpSpPr>
      <p:sp>
        <p:nvSpPr>
          <p:cNvPr id="134" name="Google Shape;134;p30"/>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0"/>
          <p:cNvSpPr txBox="1">
            <a:spLocks noGrp="1"/>
          </p:cNvSpPr>
          <p:nvPr>
            <p:ph type="body" idx="1"/>
          </p:nvPr>
        </p:nvSpPr>
        <p:spPr>
          <a:xfrm>
            <a:off x="608400" y="1642680"/>
            <a:ext cx="1095228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36"/>
        <p:cNvGrpSpPr/>
        <p:nvPr/>
      </p:nvGrpSpPr>
      <p:grpSpPr>
        <a:xfrm>
          <a:off x="0" y="0"/>
          <a:ext cx="0" cy="0"/>
          <a:chOff x="0" y="0"/>
          <a:chExt cx="0" cy="0"/>
        </a:xfrm>
      </p:grpSpPr>
      <p:sp>
        <p:nvSpPr>
          <p:cNvPr id="137" name="Google Shape;137;p31"/>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1"/>
          <p:cNvSpPr txBox="1">
            <a:spLocks noGrp="1"/>
          </p:cNvSpPr>
          <p:nvPr>
            <p:ph type="body" idx="1"/>
          </p:nvPr>
        </p:nvSpPr>
        <p:spPr>
          <a:xfrm>
            <a:off x="60840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9" name="Google Shape;139;p31"/>
          <p:cNvSpPr txBox="1">
            <a:spLocks noGrp="1"/>
          </p:cNvSpPr>
          <p:nvPr>
            <p:ph type="body" idx="2"/>
          </p:nvPr>
        </p:nvSpPr>
        <p:spPr>
          <a:xfrm>
            <a:off x="622044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0"/>
        <p:cNvGrpSpPr/>
        <p:nvPr/>
      </p:nvGrpSpPr>
      <p:grpSpPr>
        <a:xfrm>
          <a:off x="0" y="0"/>
          <a:ext cx="0" cy="0"/>
          <a:chOff x="0" y="0"/>
          <a:chExt cx="0" cy="0"/>
        </a:xfrm>
      </p:grpSpPr>
      <p:sp>
        <p:nvSpPr>
          <p:cNvPr id="141" name="Google Shape;141;p32"/>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608400" y="1642680"/>
            <a:ext cx="1095228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42"/>
        <p:cNvGrpSpPr/>
        <p:nvPr/>
      </p:nvGrpSpPr>
      <p:grpSpPr>
        <a:xfrm>
          <a:off x="0" y="0"/>
          <a:ext cx="0" cy="0"/>
          <a:chOff x="0" y="0"/>
          <a:chExt cx="0" cy="0"/>
        </a:xfrm>
      </p:grpSpPr>
      <p:sp>
        <p:nvSpPr>
          <p:cNvPr id="143" name="Google Shape;143;p33"/>
          <p:cNvSpPr txBox="1">
            <a:spLocks noGrp="1"/>
          </p:cNvSpPr>
          <p:nvPr>
            <p:ph type="subTitle" idx="1"/>
          </p:nvPr>
        </p:nvSpPr>
        <p:spPr>
          <a:xfrm>
            <a:off x="608400" y="280080"/>
            <a:ext cx="10952280" cy="54345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44"/>
        <p:cNvGrpSpPr/>
        <p:nvPr/>
      </p:nvGrpSpPr>
      <p:grpSpPr>
        <a:xfrm>
          <a:off x="0" y="0"/>
          <a:ext cx="0" cy="0"/>
          <a:chOff x="0" y="0"/>
          <a:chExt cx="0" cy="0"/>
        </a:xfrm>
      </p:grpSpPr>
      <p:sp>
        <p:nvSpPr>
          <p:cNvPr id="145" name="Google Shape;145;p34"/>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34"/>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7" name="Google Shape;147;p34"/>
          <p:cNvSpPr txBox="1">
            <a:spLocks noGrp="1"/>
          </p:cNvSpPr>
          <p:nvPr>
            <p:ph type="body" idx="2"/>
          </p:nvPr>
        </p:nvSpPr>
        <p:spPr>
          <a:xfrm>
            <a:off x="622044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8" name="Google Shape;148;p34"/>
          <p:cNvSpPr txBox="1">
            <a:spLocks noGrp="1"/>
          </p:cNvSpPr>
          <p:nvPr>
            <p:ph type="body" idx="3"/>
          </p:nvPr>
        </p:nvSpPr>
        <p:spPr>
          <a:xfrm>
            <a:off x="60840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49"/>
        <p:cNvGrpSpPr/>
        <p:nvPr/>
      </p:nvGrpSpPr>
      <p:grpSpPr>
        <a:xfrm>
          <a:off x="0" y="0"/>
          <a:ext cx="0" cy="0"/>
          <a:chOff x="0" y="0"/>
          <a:chExt cx="0" cy="0"/>
        </a:xfrm>
      </p:grpSpPr>
      <p:sp>
        <p:nvSpPr>
          <p:cNvPr id="150" name="Google Shape;150;p35"/>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35"/>
          <p:cNvSpPr txBox="1">
            <a:spLocks noGrp="1"/>
          </p:cNvSpPr>
          <p:nvPr>
            <p:ph type="body" idx="1"/>
          </p:nvPr>
        </p:nvSpPr>
        <p:spPr>
          <a:xfrm>
            <a:off x="60840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2" name="Google Shape;152;p35"/>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3" name="Google Shape;153;p35"/>
          <p:cNvSpPr txBox="1">
            <a:spLocks noGrp="1"/>
          </p:cNvSpPr>
          <p:nvPr>
            <p:ph type="body" idx="3"/>
          </p:nvPr>
        </p:nvSpPr>
        <p:spPr>
          <a:xfrm>
            <a:off x="622044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54"/>
        <p:cNvGrpSpPr/>
        <p:nvPr/>
      </p:nvGrpSpPr>
      <p:grpSpPr>
        <a:xfrm>
          <a:off x="0" y="0"/>
          <a:ext cx="0" cy="0"/>
          <a:chOff x="0" y="0"/>
          <a:chExt cx="0" cy="0"/>
        </a:xfrm>
      </p:grpSpPr>
      <p:sp>
        <p:nvSpPr>
          <p:cNvPr id="155" name="Google Shape;155;p36"/>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36"/>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7" name="Google Shape;157;p36"/>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8" name="Google Shape;158;p36"/>
          <p:cNvSpPr txBox="1">
            <a:spLocks noGrp="1"/>
          </p:cNvSpPr>
          <p:nvPr>
            <p:ph type="body" idx="3"/>
          </p:nvPr>
        </p:nvSpPr>
        <p:spPr>
          <a:xfrm>
            <a:off x="608400" y="376992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59"/>
        <p:cNvGrpSpPr/>
        <p:nvPr/>
      </p:nvGrpSpPr>
      <p:grpSpPr>
        <a:xfrm>
          <a:off x="0" y="0"/>
          <a:ext cx="0" cy="0"/>
          <a:chOff x="0" y="0"/>
          <a:chExt cx="0" cy="0"/>
        </a:xfrm>
      </p:grpSpPr>
      <p:sp>
        <p:nvSpPr>
          <p:cNvPr id="160" name="Google Shape;160;p37"/>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37"/>
          <p:cNvSpPr txBox="1">
            <a:spLocks noGrp="1"/>
          </p:cNvSpPr>
          <p:nvPr>
            <p:ph type="body" idx="1"/>
          </p:nvPr>
        </p:nvSpPr>
        <p:spPr>
          <a:xfrm>
            <a:off x="608400" y="164268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2" name="Google Shape;162;p37"/>
          <p:cNvSpPr txBox="1">
            <a:spLocks noGrp="1"/>
          </p:cNvSpPr>
          <p:nvPr>
            <p:ph type="body" idx="2"/>
          </p:nvPr>
        </p:nvSpPr>
        <p:spPr>
          <a:xfrm>
            <a:off x="608400" y="376992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63"/>
        <p:cNvGrpSpPr/>
        <p:nvPr/>
      </p:nvGrpSpPr>
      <p:grpSpPr>
        <a:xfrm>
          <a:off x="0" y="0"/>
          <a:ext cx="0" cy="0"/>
          <a:chOff x="0" y="0"/>
          <a:chExt cx="0" cy="0"/>
        </a:xfrm>
      </p:grpSpPr>
      <p:sp>
        <p:nvSpPr>
          <p:cNvPr id="164" name="Google Shape;164;p38"/>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38"/>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6" name="Google Shape;166;p38"/>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7" name="Google Shape;167;p38"/>
          <p:cNvSpPr txBox="1">
            <a:spLocks noGrp="1"/>
          </p:cNvSpPr>
          <p:nvPr>
            <p:ph type="body" idx="3"/>
          </p:nvPr>
        </p:nvSpPr>
        <p:spPr>
          <a:xfrm>
            <a:off x="60840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8" name="Google Shape;168;p38"/>
          <p:cNvSpPr txBox="1">
            <a:spLocks noGrp="1"/>
          </p:cNvSpPr>
          <p:nvPr>
            <p:ph type="body" idx="4"/>
          </p:nvPr>
        </p:nvSpPr>
        <p:spPr>
          <a:xfrm>
            <a:off x="622044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39"/>
          <p:cNvSpPr txBox="1">
            <a:spLocks noGrp="1"/>
          </p:cNvSpPr>
          <p:nvPr>
            <p:ph type="body" idx="1"/>
          </p:nvPr>
        </p:nvSpPr>
        <p:spPr>
          <a:xfrm>
            <a:off x="60840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2" name="Google Shape;172;p39"/>
          <p:cNvSpPr txBox="1">
            <a:spLocks noGrp="1"/>
          </p:cNvSpPr>
          <p:nvPr>
            <p:ph type="body" idx="2"/>
          </p:nvPr>
        </p:nvSpPr>
        <p:spPr>
          <a:xfrm>
            <a:off x="431172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3" name="Google Shape;173;p39"/>
          <p:cNvSpPr txBox="1">
            <a:spLocks noGrp="1"/>
          </p:cNvSpPr>
          <p:nvPr>
            <p:ph type="body" idx="3"/>
          </p:nvPr>
        </p:nvSpPr>
        <p:spPr>
          <a:xfrm>
            <a:off x="801504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4" name="Google Shape;174;p39"/>
          <p:cNvSpPr txBox="1">
            <a:spLocks noGrp="1"/>
          </p:cNvSpPr>
          <p:nvPr>
            <p:ph type="body" idx="4"/>
          </p:nvPr>
        </p:nvSpPr>
        <p:spPr>
          <a:xfrm>
            <a:off x="60840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5" name="Google Shape;175;p39"/>
          <p:cNvSpPr txBox="1">
            <a:spLocks noGrp="1"/>
          </p:cNvSpPr>
          <p:nvPr>
            <p:ph type="body" idx="5"/>
          </p:nvPr>
        </p:nvSpPr>
        <p:spPr>
          <a:xfrm>
            <a:off x="431172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6" name="Google Shape;176;p39"/>
          <p:cNvSpPr txBox="1">
            <a:spLocks noGrp="1"/>
          </p:cNvSpPr>
          <p:nvPr>
            <p:ph type="body" idx="6"/>
          </p:nvPr>
        </p:nvSpPr>
        <p:spPr>
          <a:xfrm>
            <a:off x="801504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2"/>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3"/>
        <p:cNvGrpSpPr/>
        <p:nvPr/>
      </p:nvGrpSpPr>
      <p:grpSpPr>
        <a:xfrm>
          <a:off x="0" y="0"/>
          <a:ext cx="0" cy="0"/>
          <a:chOff x="0" y="0"/>
          <a:chExt cx="0" cy="0"/>
        </a:xfrm>
      </p:grpSpPr>
      <p:sp>
        <p:nvSpPr>
          <p:cNvPr id="184" name="Google Shape;184;p42"/>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5" name="Google Shape;185;p42"/>
          <p:cNvSpPr txBox="1">
            <a:spLocks noGrp="1"/>
          </p:cNvSpPr>
          <p:nvPr>
            <p:ph type="subTitle" idx="1"/>
          </p:nvPr>
        </p:nvSpPr>
        <p:spPr>
          <a:xfrm>
            <a:off x="608400" y="1642680"/>
            <a:ext cx="10952280" cy="40719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6"/>
        <p:cNvGrpSpPr/>
        <p:nvPr/>
      </p:nvGrpSpPr>
      <p:grpSpPr>
        <a:xfrm>
          <a:off x="0" y="0"/>
          <a:ext cx="0" cy="0"/>
          <a:chOff x="0" y="0"/>
          <a:chExt cx="0" cy="0"/>
        </a:xfrm>
      </p:grpSpPr>
      <p:sp>
        <p:nvSpPr>
          <p:cNvPr id="187" name="Google Shape;187;p43"/>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43"/>
          <p:cNvSpPr txBox="1">
            <a:spLocks noGrp="1"/>
          </p:cNvSpPr>
          <p:nvPr>
            <p:ph type="body" idx="1"/>
          </p:nvPr>
        </p:nvSpPr>
        <p:spPr>
          <a:xfrm>
            <a:off x="608400" y="1642680"/>
            <a:ext cx="1095228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body" idx="1"/>
          </p:nvPr>
        </p:nvSpPr>
        <p:spPr>
          <a:xfrm>
            <a:off x="60840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5"/>
          <p:cNvSpPr txBox="1">
            <a:spLocks noGrp="1"/>
          </p:cNvSpPr>
          <p:nvPr>
            <p:ph type="body" idx="2"/>
          </p:nvPr>
        </p:nvSpPr>
        <p:spPr>
          <a:xfrm>
            <a:off x="622044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9"/>
        <p:cNvGrpSpPr/>
        <p:nvPr/>
      </p:nvGrpSpPr>
      <p:grpSpPr>
        <a:xfrm>
          <a:off x="0" y="0"/>
          <a:ext cx="0" cy="0"/>
          <a:chOff x="0" y="0"/>
          <a:chExt cx="0" cy="0"/>
        </a:xfrm>
      </p:grpSpPr>
      <p:sp>
        <p:nvSpPr>
          <p:cNvPr id="190" name="Google Shape;190;p44"/>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44"/>
          <p:cNvSpPr txBox="1">
            <a:spLocks noGrp="1"/>
          </p:cNvSpPr>
          <p:nvPr>
            <p:ph type="body" idx="1"/>
          </p:nvPr>
        </p:nvSpPr>
        <p:spPr>
          <a:xfrm>
            <a:off x="60840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2" name="Google Shape;192;p44"/>
          <p:cNvSpPr txBox="1">
            <a:spLocks noGrp="1"/>
          </p:cNvSpPr>
          <p:nvPr>
            <p:ph type="body" idx="2"/>
          </p:nvPr>
        </p:nvSpPr>
        <p:spPr>
          <a:xfrm>
            <a:off x="622044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3"/>
        <p:cNvGrpSpPr/>
        <p:nvPr/>
      </p:nvGrpSpPr>
      <p:grpSpPr>
        <a:xfrm>
          <a:off x="0" y="0"/>
          <a:ext cx="0" cy="0"/>
          <a:chOff x="0" y="0"/>
          <a:chExt cx="0" cy="0"/>
        </a:xfrm>
      </p:grpSpPr>
      <p:sp>
        <p:nvSpPr>
          <p:cNvPr id="194" name="Google Shape;194;p45"/>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5"/>
        <p:cNvGrpSpPr/>
        <p:nvPr/>
      </p:nvGrpSpPr>
      <p:grpSpPr>
        <a:xfrm>
          <a:off x="0" y="0"/>
          <a:ext cx="0" cy="0"/>
          <a:chOff x="0" y="0"/>
          <a:chExt cx="0" cy="0"/>
        </a:xfrm>
      </p:grpSpPr>
      <p:sp>
        <p:nvSpPr>
          <p:cNvPr id="196" name="Google Shape;196;p46"/>
          <p:cNvSpPr txBox="1">
            <a:spLocks noGrp="1"/>
          </p:cNvSpPr>
          <p:nvPr>
            <p:ph type="subTitle" idx="1"/>
          </p:nvPr>
        </p:nvSpPr>
        <p:spPr>
          <a:xfrm>
            <a:off x="608400" y="280080"/>
            <a:ext cx="10952280" cy="54345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97"/>
        <p:cNvGrpSpPr/>
        <p:nvPr/>
      </p:nvGrpSpPr>
      <p:grpSpPr>
        <a:xfrm>
          <a:off x="0" y="0"/>
          <a:ext cx="0" cy="0"/>
          <a:chOff x="0" y="0"/>
          <a:chExt cx="0" cy="0"/>
        </a:xfrm>
      </p:grpSpPr>
      <p:sp>
        <p:nvSpPr>
          <p:cNvPr id="198" name="Google Shape;198;p47"/>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9" name="Google Shape;199;p47"/>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0" name="Google Shape;200;p47"/>
          <p:cNvSpPr txBox="1">
            <a:spLocks noGrp="1"/>
          </p:cNvSpPr>
          <p:nvPr>
            <p:ph type="body" idx="2"/>
          </p:nvPr>
        </p:nvSpPr>
        <p:spPr>
          <a:xfrm>
            <a:off x="622044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1" name="Google Shape;201;p47"/>
          <p:cNvSpPr txBox="1">
            <a:spLocks noGrp="1"/>
          </p:cNvSpPr>
          <p:nvPr>
            <p:ph type="body" idx="3"/>
          </p:nvPr>
        </p:nvSpPr>
        <p:spPr>
          <a:xfrm>
            <a:off x="60840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2"/>
        <p:cNvGrpSpPr/>
        <p:nvPr/>
      </p:nvGrpSpPr>
      <p:grpSpPr>
        <a:xfrm>
          <a:off x="0" y="0"/>
          <a:ext cx="0" cy="0"/>
          <a:chOff x="0" y="0"/>
          <a:chExt cx="0" cy="0"/>
        </a:xfrm>
      </p:grpSpPr>
      <p:sp>
        <p:nvSpPr>
          <p:cNvPr id="203" name="Google Shape;203;p48"/>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48"/>
          <p:cNvSpPr txBox="1">
            <a:spLocks noGrp="1"/>
          </p:cNvSpPr>
          <p:nvPr>
            <p:ph type="body" idx="1"/>
          </p:nvPr>
        </p:nvSpPr>
        <p:spPr>
          <a:xfrm>
            <a:off x="60840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5" name="Google Shape;205;p48"/>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6" name="Google Shape;206;p48"/>
          <p:cNvSpPr txBox="1">
            <a:spLocks noGrp="1"/>
          </p:cNvSpPr>
          <p:nvPr>
            <p:ph type="body" idx="3"/>
          </p:nvPr>
        </p:nvSpPr>
        <p:spPr>
          <a:xfrm>
            <a:off x="622044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07"/>
        <p:cNvGrpSpPr/>
        <p:nvPr/>
      </p:nvGrpSpPr>
      <p:grpSpPr>
        <a:xfrm>
          <a:off x="0" y="0"/>
          <a:ext cx="0" cy="0"/>
          <a:chOff x="0" y="0"/>
          <a:chExt cx="0" cy="0"/>
        </a:xfrm>
      </p:grpSpPr>
      <p:sp>
        <p:nvSpPr>
          <p:cNvPr id="208" name="Google Shape;208;p49"/>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9" name="Google Shape;209;p49"/>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0" name="Google Shape;210;p49"/>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1" name="Google Shape;211;p49"/>
          <p:cNvSpPr txBox="1">
            <a:spLocks noGrp="1"/>
          </p:cNvSpPr>
          <p:nvPr>
            <p:ph type="body" idx="3"/>
          </p:nvPr>
        </p:nvSpPr>
        <p:spPr>
          <a:xfrm>
            <a:off x="608400" y="376992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2"/>
        <p:cNvGrpSpPr/>
        <p:nvPr/>
      </p:nvGrpSpPr>
      <p:grpSpPr>
        <a:xfrm>
          <a:off x="0" y="0"/>
          <a:ext cx="0" cy="0"/>
          <a:chOff x="0" y="0"/>
          <a:chExt cx="0" cy="0"/>
        </a:xfrm>
      </p:grpSpPr>
      <p:sp>
        <p:nvSpPr>
          <p:cNvPr id="213" name="Google Shape;213;p50"/>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4" name="Google Shape;214;p50"/>
          <p:cNvSpPr txBox="1">
            <a:spLocks noGrp="1"/>
          </p:cNvSpPr>
          <p:nvPr>
            <p:ph type="body" idx="1"/>
          </p:nvPr>
        </p:nvSpPr>
        <p:spPr>
          <a:xfrm>
            <a:off x="608400" y="164268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5" name="Google Shape;215;p50"/>
          <p:cNvSpPr txBox="1">
            <a:spLocks noGrp="1"/>
          </p:cNvSpPr>
          <p:nvPr>
            <p:ph type="body" idx="2"/>
          </p:nvPr>
        </p:nvSpPr>
        <p:spPr>
          <a:xfrm>
            <a:off x="608400" y="376992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6"/>
        <p:cNvGrpSpPr/>
        <p:nvPr/>
      </p:nvGrpSpPr>
      <p:grpSpPr>
        <a:xfrm>
          <a:off x="0" y="0"/>
          <a:ext cx="0" cy="0"/>
          <a:chOff x="0" y="0"/>
          <a:chExt cx="0" cy="0"/>
        </a:xfrm>
      </p:grpSpPr>
      <p:sp>
        <p:nvSpPr>
          <p:cNvPr id="217" name="Google Shape;217;p51"/>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51"/>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9" name="Google Shape;219;p51"/>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0" name="Google Shape;220;p51"/>
          <p:cNvSpPr txBox="1">
            <a:spLocks noGrp="1"/>
          </p:cNvSpPr>
          <p:nvPr>
            <p:ph type="body" idx="3"/>
          </p:nvPr>
        </p:nvSpPr>
        <p:spPr>
          <a:xfrm>
            <a:off x="60840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1" name="Google Shape;221;p51"/>
          <p:cNvSpPr txBox="1">
            <a:spLocks noGrp="1"/>
          </p:cNvSpPr>
          <p:nvPr>
            <p:ph type="body" idx="4"/>
          </p:nvPr>
        </p:nvSpPr>
        <p:spPr>
          <a:xfrm>
            <a:off x="622044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2"/>
        <p:cNvGrpSpPr/>
        <p:nvPr/>
      </p:nvGrpSpPr>
      <p:grpSpPr>
        <a:xfrm>
          <a:off x="0" y="0"/>
          <a:ext cx="0" cy="0"/>
          <a:chOff x="0" y="0"/>
          <a:chExt cx="0" cy="0"/>
        </a:xfrm>
      </p:grpSpPr>
      <p:sp>
        <p:nvSpPr>
          <p:cNvPr id="223" name="Google Shape;223;p52"/>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4" name="Google Shape;224;p52"/>
          <p:cNvSpPr txBox="1">
            <a:spLocks noGrp="1"/>
          </p:cNvSpPr>
          <p:nvPr>
            <p:ph type="body" idx="1"/>
          </p:nvPr>
        </p:nvSpPr>
        <p:spPr>
          <a:xfrm>
            <a:off x="60840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5" name="Google Shape;225;p52"/>
          <p:cNvSpPr txBox="1">
            <a:spLocks noGrp="1"/>
          </p:cNvSpPr>
          <p:nvPr>
            <p:ph type="body" idx="2"/>
          </p:nvPr>
        </p:nvSpPr>
        <p:spPr>
          <a:xfrm>
            <a:off x="431172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6" name="Google Shape;226;p52"/>
          <p:cNvSpPr txBox="1">
            <a:spLocks noGrp="1"/>
          </p:cNvSpPr>
          <p:nvPr>
            <p:ph type="body" idx="3"/>
          </p:nvPr>
        </p:nvSpPr>
        <p:spPr>
          <a:xfrm>
            <a:off x="801504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7" name="Google Shape;227;p52"/>
          <p:cNvSpPr txBox="1">
            <a:spLocks noGrp="1"/>
          </p:cNvSpPr>
          <p:nvPr>
            <p:ph type="body" idx="4"/>
          </p:nvPr>
        </p:nvSpPr>
        <p:spPr>
          <a:xfrm>
            <a:off x="60840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8" name="Google Shape;228;p52"/>
          <p:cNvSpPr txBox="1">
            <a:spLocks noGrp="1"/>
          </p:cNvSpPr>
          <p:nvPr>
            <p:ph type="body" idx="5"/>
          </p:nvPr>
        </p:nvSpPr>
        <p:spPr>
          <a:xfrm>
            <a:off x="431172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9" name="Google Shape;229;p52"/>
          <p:cNvSpPr txBox="1">
            <a:spLocks noGrp="1"/>
          </p:cNvSpPr>
          <p:nvPr>
            <p:ph type="body" idx="6"/>
          </p:nvPr>
        </p:nvSpPr>
        <p:spPr>
          <a:xfrm>
            <a:off x="801504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4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44"/>
        <p:cNvGrpSpPr/>
        <p:nvPr/>
      </p:nvGrpSpPr>
      <p:grpSpPr>
        <a:xfrm>
          <a:off x="0" y="0"/>
          <a:ext cx="0" cy="0"/>
          <a:chOff x="0" y="0"/>
          <a:chExt cx="0" cy="0"/>
        </a:xfrm>
      </p:grpSpPr>
      <p:sp>
        <p:nvSpPr>
          <p:cNvPr id="245" name="Google Shape;245;p55"/>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6" name="Google Shape;246;p55"/>
          <p:cNvSpPr txBox="1">
            <a:spLocks noGrp="1"/>
          </p:cNvSpPr>
          <p:nvPr>
            <p:ph type="subTitle" idx="1"/>
          </p:nvPr>
        </p:nvSpPr>
        <p:spPr>
          <a:xfrm>
            <a:off x="608400" y="1642680"/>
            <a:ext cx="10952280" cy="40719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47"/>
        <p:cNvGrpSpPr/>
        <p:nvPr/>
      </p:nvGrpSpPr>
      <p:grpSpPr>
        <a:xfrm>
          <a:off x="0" y="0"/>
          <a:ext cx="0" cy="0"/>
          <a:chOff x="0" y="0"/>
          <a:chExt cx="0" cy="0"/>
        </a:xfrm>
      </p:grpSpPr>
      <p:sp>
        <p:nvSpPr>
          <p:cNvPr id="248" name="Google Shape;248;p56"/>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9" name="Google Shape;249;p56"/>
          <p:cNvSpPr txBox="1">
            <a:spLocks noGrp="1"/>
          </p:cNvSpPr>
          <p:nvPr>
            <p:ph type="body" idx="1"/>
          </p:nvPr>
        </p:nvSpPr>
        <p:spPr>
          <a:xfrm>
            <a:off x="608400" y="1642680"/>
            <a:ext cx="1095228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50"/>
        <p:cNvGrpSpPr/>
        <p:nvPr/>
      </p:nvGrpSpPr>
      <p:grpSpPr>
        <a:xfrm>
          <a:off x="0" y="0"/>
          <a:ext cx="0" cy="0"/>
          <a:chOff x="0" y="0"/>
          <a:chExt cx="0" cy="0"/>
        </a:xfrm>
      </p:grpSpPr>
      <p:sp>
        <p:nvSpPr>
          <p:cNvPr id="251" name="Google Shape;251;p57"/>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57"/>
          <p:cNvSpPr txBox="1">
            <a:spLocks noGrp="1"/>
          </p:cNvSpPr>
          <p:nvPr>
            <p:ph type="body" idx="1"/>
          </p:nvPr>
        </p:nvSpPr>
        <p:spPr>
          <a:xfrm>
            <a:off x="60840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3" name="Google Shape;253;p57"/>
          <p:cNvSpPr txBox="1">
            <a:spLocks noGrp="1"/>
          </p:cNvSpPr>
          <p:nvPr>
            <p:ph type="body" idx="2"/>
          </p:nvPr>
        </p:nvSpPr>
        <p:spPr>
          <a:xfrm>
            <a:off x="622044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4"/>
        <p:cNvGrpSpPr/>
        <p:nvPr/>
      </p:nvGrpSpPr>
      <p:grpSpPr>
        <a:xfrm>
          <a:off x="0" y="0"/>
          <a:ext cx="0" cy="0"/>
          <a:chOff x="0" y="0"/>
          <a:chExt cx="0" cy="0"/>
        </a:xfrm>
      </p:grpSpPr>
      <p:sp>
        <p:nvSpPr>
          <p:cNvPr id="255" name="Google Shape;255;p58"/>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56"/>
        <p:cNvGrpSpPr/>
        <p:nvPr/>
      </p:nvGrpSpPr>
      <p:grpSpPr>
        <a:xfrm>
          <a:off x="0" y="0"/>
          <a:ext cx="0" cy="0"/>
          <a:chOff x="0" y="0"/>
          <a:chExt cx="0" cy="0"/>
        </a:xfrm>
      </p:grpSpPr>
      <p:sp>
        <p:nvSpPr>
          <p:cNvPr id="257" name="Google Shape;257;p59"/>
          <p:cNvSpPr txBox="1">
            <a:spLocks noGrp="1"/>
          </p:cNvSpPr>
          <p:nvPr>
            <p:ph type="subTitle" idx="1"/>
          </p:nvPr>
        </p:nvSpPr>
        <p:spPr>
          <a:xfrm>
            <a:off x="608400" y="280080"/>
            <a:ext cx="10952280" cy="54345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58"/>
        <p:cNvGrpSpPr/>
        <p:nvPr/>
      </p:nvGrpSpPr>
      <p:grpSpPr>
        <a:xfrm>
          <a:off x="0" y="0"/>
          <a:ext cx="0" cy="0"/>
          <a:chOff x="0" y="0"/>
          <a:chExt cx="0" cy="0"/>
        </a:xfrm>
      </p:grpSpPr>
      <p:sp>
        <p:nvSpPr>
          <p:cNvPr id="259" name="Google Shape;259;p60"/>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0" name="Google Shape;260;p60"/>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1" name="Google Shape;261;p60"/>
          <p:cNvSpPr txBox="1">
            <a:spLocks noGrp="1"/>
          </p:cNvSpPr>
          <p:nvPr>
            <p:ph type="body" idx="2"/>
          </p:nvPr>
        </p:nvSpPr>
        <p:spPr>
          <a:xfrm>
            <a:off x="622044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2" name="Google Shape;262;p60"/>
          <p:cNvSpPr txBox="1">
            <a:spLocks noGrp="1"/>
          </p:cNvSpPr>
          <p:nvPr>
            <p:ph type="body" idx="3"/>
          </p:nvPr>
        </p:nvSpPr>
        <p:spPr>
          <a:xfrm>
            <a:off x="60840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63"/>
        <p:cNvGrpSpPr/>
        <p:nvPr/>
      </p:nvGrpSpPr>
      <p:grpSpPr>
        <a:xfrm>
          <a:off x="0" y="0"/>
          <a:ext cx="0" cy="0"/>
          <a:chOff x="0" y="0"/>
          <a:chExt cx="0" cy="0"/>
        </a:xfrm>
      </p:grpSpPr>
      <p:sp>
        <p:nvSpPr>
          <p:cNvPr id="264" name="Google Shape;264;p61"/>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5" name="Google Shape;265;p61"/>
          <p:cNvSpPr txBox="1">
            <a:spLocks noGrp="1"/>
          </p:cNvSpPr>
          <p:nvPr>
            <p:ph type="body" idx="1"/>
          </p:nvPr>
        </p:nvSpPr>
        <p:spPr>
          <a:xfrm>
            <a:off x="60840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6" name="Google Shape;266;p61"/>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7" name="Google Shape;267;p61"/>
          <p:cNvSpPr txBox="1">
            <a:spLocks noGrp="1"/>
          </p:cNvSpPr>
          <p:nvPr>
            <p:ph type="body" idx="3"/>
          </p:nvPr>
        </p:nvSpPr>
        <p:spPr>
          <a:xfrm>
            <a:off x="622044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68"/>
        <p:cNvGrpSpPr/>
        <p:nvPr/>
      </p:nvGrpSpPr>
      <p:grpSpPr>
        <a:xfrm>
          <a:off x="0" y="0"/>
          <a:ext cx="0" cy="0"/>
          <a:chOff x="0" y="0"/>
          <a:chExt cx="0" cy="0"/>
        </a:xfrm>
      </p:grpSpPr>
      <p:sp>
        <p:nvSpPr>
          <p:cNvPr id="269" name="Google Shape;269;p62"/>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0" name="Google Shape;270;p62"/>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1" name="Google Shape;271;p62"/>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2" name="Google Shape;272;p62"/>
          <p:cNvSpPr txBox="1">
            <a:spLocks noGrp="1"/>
          </p:cNvSpPr>
          <p:nvPr>
            <p:ph type="body" idx="3"/>
          </p:nvPr>
        </p:nvSpPr>
        <p:spPr>
          <a:xfrm>
            <a:off x="608400" y="376992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73"/>
        <p:cNvGrpSpPr/>
        <p:nvPr/>
      </p:nvGrpSpPr>
      <p:grpSpPr>
        <a:xfrm>
          <a:off x="0" y="0"/>
          <a:ext cx="0" cy="0"/>
          <a:chOff x="0" y="0"/>
          <a:chExt cx="0" cy="0"/>
        </a:xfrm>
      </p:grpSpPr>
      <p:sp>
        <p:nvSpPr>
          <p:cNvPr id="274" name="Google Shape;274;p63"/>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5" name="Google Shape;275;p63"/>
          <p:cNvSpPr txBox="1">
            <a:spLocks noGrp="1"/>
          </p:cNvSpPr>
          <p:nvPr>
            <p:ph type="body" idx="1"/>
          </p:nvPr>
        </p:nvSpPr>
        <p:spPr>
          <a:xfrm>
            <a:off x="608400" y="164268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6" name="Google Shape;276;p63"/>
          <p:cNvSpPr txBox="1">
            <a:spLocks noGrp="1"/>
          </p:cNvSpPr>
          <p:nvPr>
            <p:ph type="body" idx="2"/>
          </p:nvPr>
        </p:nvSpPr>
        <p:spPr>
          <a:xfrm>
            <a:off x="608400" y="376992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77"/>
        <p:cNvGrpSpPr/>
        <p:nvPr/>
      </p:nvGrpSpPr>
      <p:grpSpPr>
        <a:xfrm>
          <a:off x="0" y="0"/>
          <a:ext cx="0" cy="0"/>
          <a:chOff x="0" y="0"/>
          <a:chExt cx="0" cy="0"/>
        </a:xfrm>
      </p:grpSpPr>
      <p:sp>
        <p:nvSpPr>
          <p:cNvPr id="278" name="Google Shape;278;p64"/>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64"/>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0" name="Google Shape;280;p64"/>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1" name="Google Shape;281;p64"/>
          <p:cNvSpPr txBox="1">
            <a:spLocks noGrp="1"/>
          </p:cNvSpPr>
          <p:nvPr>
            <p:ph type="body" idx="3"/>
          </p:nvPr>
        </p:nvSpPr>
        <p:spPr>
          <a:xfrm>
            <a:off x="60840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2" name="Google Shape;282;p64"/>
          <p:cNvSpPr txBox="1">
            <a:spLocks noGrp="1"/>
          </p:cNvSpPr>
          <p:nvPr>
            <p:ph type="body" idx="4"/>
          </p:nvPr>
        </p:nvSpPr>
        <p:spPr>
          <a:xfrm>
            <a:off x="622044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2"/>
        <p:cNvGrpSpPr/>
        <p:nvPr/>
      </p:nvGrpSpPr>
      <p:grpSpPr>
        <a:xfrm>
          <a:off x="0" y="0"/>
          <a:ext cx="0" cy="0"/>
          <a:chOff x="0" y="0"/>
          <a:chExt cx="0" cy="0"/>
        </a:xfrm>
      </p:grpSpPr>
      <p:sp>
        <p:nvSpPr>
          <p:cNvPr id="33" name="Google Shape;33;p7"/>
          <p:cNvSpPr txBox="1">
            <a:spLocks noGrp="1"/>
          </p:cNvSpPr>
          <p:nvPr>
            <p:ph type="subTitle" idx="1"/>
          </p:nvPr>
        </p:nvSpPr>
        <p:spPr>
          <a:xfrm>
            <a:off x="608400" y="280080"/>
            <a:ext cx="10952280" cy="54345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83"/>
        <p:cNvGrpSpPr/>
        <p:nvPr/>
      </p:nvGrpSpPr>
      <p:grpSpPr>
        <a:xfrm>
          <a:off x="0" y="0"/>
          <a:ext cx="0" cy="0"/>
          <a:chOff x="0" y="0"/>
          <a:chExt cx="0" cy="0"/>
        </a:xfrm>
      </p:grpSpPr>
      <p:sp>
        <p:nvSpPr>
          <p:cNvPr id="284" name="Google Shape;284;p65"/>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65"/>
          <p:cNvSpPr txBox="1">
            <a:spLocks noGrp="1"/>
          </p:cNvSpPr>
          <p:nvPr>
            <p:ph type="body" idx="1"/>
          </p:nvPr>
        </p:nvSpPr>
        <p:spPr>
          <a:xfrm>
            <a:off x="60840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6" name="Google Shape;286;p65"/>
          <p:cNvSpPr txBox="1">
            <a:spLocks noGrp="1"/>
          </p:cNvSpPr>
          <p:nvPr>
            <p:ph type="body" idx="2"/>
          </p:nvPr>
        </p:nvSpPr>
        <p:spPr>
          <a:xfrm>
            <a:off x="431172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7" name="Google Shape;287;p65"/>
          <p:cNvSpPr txBox="1">
            <a:spLocks noGrp="1"/>
          </p:cNvSpPr>
          <p:nvPr>
            <p:ph type="body" idx="3"/>
          </p:nvPr>
        </p:nvSpPr>
        <p:spPr>
          <a:xfrm>
            <a:off x="801504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8" name="Google Shape;288;p65"/>
          <p:cNvSpPr txBox="1">
            <a:spLocks noGrp="1"/>
          </p:cNvSpPr>
          <p:nvPr>
            <p:ph type="body" idx="4"/>
          </p:nvPr>
        </p:nvSpPr>
        <p:spPr>
          <a:xfrm>
            <a:off x="60840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9" name="Google Shape;289;p65"/>
          <p:cNvSpPr txBox="1">
            <a:spLocks noGrp="1"/>
          </p:cNvSpPr>
          <p:nvPr>
            <p:ph type="body" idx="5"/>
          </p:nvPr>
        </p:nvSpPr>
        <p:spPr>
          <a:xfrm>
            <a:off x="431172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0" name="Google Shape;290;p65"/>
          <p:cNvSpPr txBox="1">
            <a:spLocks noGrp="1"/>
          </p:cNvSpPr>
          <p:nvPr>
            <p:ph type="body" idx="6"/>
          </p:nvPr>
        </p:nvSpPr>
        <p:spPr>
          <a:xfrm>
            <a:off x="801504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01"/>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02"/>
        <p:cNvGrpSpPr/>
        <p:nvPr/>
      </p:nvGrpSpPr>
      <p:grpSpPr>
        <a:xfrm>
          <a:off x="0" y="0"/>
          <a:ext cx="0" cy="0"/>
          <a:chOff x="0" y="0"/>
          <a:chExt cx="0" cy="0"/>
        </a:xfrm>
      </p:grpSpPr>
      <p:sp>
        <p:nvSpPr>
          <p:cNvPr id="303" name="Google Shape;303;p68"/>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68"/>
          <p:cNvSpPr txBox="1">
            <a:spLocks noGrp="1"/>
          </p:cNvSpPr>
          <p:nvPr>
            <p:ph type="subTitle" idx="1"/>
          </p:nvPr>
        </p:nvSpPr>
        <p:spPr>
          <a:xfrm>
            <a:off x="608400" y="1642680"/>
            <a:ext cx="10952280" cy="40719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5"/>
        <p:cNvGrpSpPr/>
        <p:nvPr/>
      </p:nvGrpSpPr>
      <p:grpSpPr>
        <a:xfrm>
          <a:off x="0" y="0"/>
          <a:ext cx="0" cy="0"/>
          <a:chOff x="0" y="0"/>
          <a:chExt cx="0" cy="0"/>
        </a:xfrm>
      </p:grpSpPr>
      <p:sp>
        <p:nvSpPr>
          <p:cNvPr id="306" name="Google Shape;306;p69"/>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7" name="Google Shape;307;p69"/>
          <p:cNvSpPr txBox="1">
            <a:spLocks noGrp="1"/>
          </p:cNvSpPr>
          <p:nvPr>
            <p:ph type="body" idx="1"/>
          </p:nvPr>
        </p:nvSpPr>
        <p:spPr>
          <a:xfrm>
            <a:off x="608400" y="1642680"/>
            <a:ext cx="1095228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08"/>
        <p:cNvGrpSpPr/>
        <p:nvPr/>
      </p:nvGrpSpPr>
      <p:grpSpPr>
        <a:xfrm>
          <a:off x="0" y="0"/>
          <a:ext cx="0" cy="0"/>
          <a:chOff x="0" y="0"/>
          <a:chExt cx="0" cy="0"/>
        </a:xfrm>
      </p:grpSpPr>
      <p:sp>
        <p:nvSpPr>
          <p:cNvPr id="309" name="Google Shape;309;p70"/>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0" name="Google Shape;310;p70"/>
          <p:cNvSpPr txBox="1">
            <a:spLocks noGrp="1"/>
          </p:cNvSpPr>
          <p:nvPr>
            <p:ph type="body" idx="1"/>
          </p:nvPr>
        </p:nvSpPr>
        <p:spPr>
          <a:xfrm>
            <a:off x="60840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1" name="Google Shape;311;p70"/>
          <p:cNvSpPr txBox="1">
            <a:spLocks noGrp="1"/>
          </p:cNvSpPr>
          <p:nvPr>
            <p:ph type="body" idx="2"/>
          </p:nvPr>
        </p:nvSpPr>
        <p:spPr>
          <a:xfrm>
            <a:off x="622044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2"/>
        <p:cNvGrpSpPr/>
        <p:nvPr/>
      </p:nvGrpSpPr>
      <p:grpSpPr>
        <a:xfrm>
          <a:off x="0" y="0"/>
          <a:ext cx="0" cy="0"/>
          <a:chOff x="0" y="0"/>
          <a:chExt cx="0" cy="0"/>
        </a:xfrm>
      </p:grpSpPr>
      <p:sp>
        <p:nvSpPr>
          <p:cNvPr id="313" name="Google Shape;313;p71"/>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14"/>
        <p:cNvGrpSpPr/>
        <p:nvPr/>
      </p:nvGrpSpPr>
      <p:grpSpPr>
        <a:xfrm>
          <a:off x="0" y="0"/>
          <a:ext cx="0" cy="0"/>
          <a:chOff x="0" y="0"/>
          <a:chExt cx="0" cy="0"/>
        </a:xfrm>
      </p:grpSpPr>
      <p:sp>
        <p:nvSpPr>
          <p:cNvPr id="315" name="Google Shape;315;p72"/>
          <p:cNvSpPr txBox="1">
            <a:spLocks noGrp="1"/>
          </p:cNvSpPr>
          <p:nvPr>
            <p:ph type="subTitle" idx="1"/>
          </p:nvPr>
        </p:nvSpPr>
        <p:spPr>
          <a:xfrm>
            <a:off x="608400" y="280080"/>
            <a:ext cx="10952280" cy="54345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16"/>
        <p:cNvGrpSpPr/>
        <p:nvPr/>
      </p:nvGrpSpPr>
      <p:grpSpPr>
        <a:xfrm>
          <a:off x="0" y="0"/>
          <a:ext cx="0" cy="0"/>
          <a:chOff x="0" y="0"/>
          <a:chExt cx="0" cy="0"/>
        </a:xfrm>
      </p:grpSpPr>
      <p:sp>
        <p:nvSpPr>
          <p:cNvPr id="317" name="Google Shape;317;p73"/>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73"/>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9" name="Google Shape;319;p73"/>
          <p:cNvSpPr txBox="1">
            <a:spLocks noGrp="1"/>
          </p:cNvSpPr>
          <p:nvPr>
            <p:ph type="body" idx="2"/>
          </p:nvPr>
        </p:nvSpPr>
        <p:spPr>
          <a:xfrm>
            <a:off x="622044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0" name="Google Shape;320;p73"/>
          <p:cNvSpPr txBox="1">
            <a:spLocks noGrp="1"/>
          </p:cNvSpPr>
          <p:nvPr>
            <p:ph type="body" idx="3"/>
          </p:nvPr>
        </p:nvSpPr>
        <p:spPr>
          <a:xfrm>
            <a:off x="60840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21"/>
        <p:cNvGrpSpPr/>
        <p:nvPr/>
      </p:nvGrpSpPr>
      <p:grpSpPr>
        <a:xfrm>
          <a:off x="0" y="0"/>
          <a:ext cx="0" cy="0"/>
          <a:chOff x="0" y="0"/>
          <a:chExt cx="0" cy="0"/>
        </a:xfrm>
      </p:grpSpPr>
      <p:sp>
        <p:nvSpPr>
          <p:cNvPr id="322" name="Google Shape;322;p74"/>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3" name="Google Shape;323;p74"/>
          <p:cNvSpPr txBox="1">
            <a:spLocks noGrp="1"/>
          </p:cNvSpPr>
          <p:nvPr>
            <p:ph type="body" idx="1"/>
          </p:nvPr>
        </p:nvSpPr>
        <p:spPr>
          <a:xfrm>
            <a:off x="60840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4" name="Google Shape;324;p74"/>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5" name="Google Shape;325;p74"/>
          <p:cNvSpPr txBox="1">
            <a:spLocks noGrp="1"/>
          </p:cNvSpPr>
          <p:nvPr>
            <p:ph type="body" idx="3"/>
          </p:nvPr>
        </p:nvSpPr>
        <p:spPr>
          <a:xfrm>
            <a:off x="622044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26"/>
        <p:cNvGrpSpPr/>
        <p:nvPr/>
      </p:nvGrpSpPr>
      <p:grpSpPr>
        <a:xfrm>
          <a:off x="0" y="0"/>
          <a:ext cx="0" cy="0"/>
          <a:chOff x="0" y="0"/>
          <a:chExt cx="0" cy="0"/>
        </a:xfrm>
      </p:grpSpPr>
      <p:sp>
        <p:nvSpPr>
          <p:cNvPr id="327" name="Google Shape;327;p75"/>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8" name="Google Shape;328;p75"/>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9" name="Google Shape;329;p75"/>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0" name="Google Shape;330;p75"/>
          <p:cNvSpPr txBox="1">
            <a:spLocks noGrp="1"/>
          </p:cNvSpPr>
          <p:nvPr>
            <p:ph type="body" idx="3"/>
          </p:nvPr>
        </p:nvSpPr>
        <p:spPr>
          <a:xfrm>
            <a:off x="608400" y="376992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8"/>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8"/>
          <p:cNvSpPr txBox="1">
            <a:spLocks noGrp="1"/>
          </p:cNvSpPr>
          <p:nvPr>
            <p:ph type="body" idx="2"/>
          </p:nvPr>
        </p:nvSpPr>
        <p:spPr>
          <a:xfrm>
            <a:off x="622044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8"/>
          <p:cNvSpPr txBox="1">
            <a:spLocks noGrp="1"/>
          </p:cNvSpPr>
          <p:nvPr>
            <p:ph type="body" idx="3"/>
          </p:nvPr>
        </p:nvSpPr>
        <p:spPr>
          <a:xfrm>
            <a:off x="60840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31"/>
        <p:cNvGrpSpPr/>
        <p:nvPr/>
      </p:nvGrpSpPr>
      <p:grpSpPr>
        <a:xfrm>
          <a:off x="0" y="0"/>
          <a:ext cx="0" cy="0"/>
          <a:chOff x="0" y="0"/>
          <a:chExt cx="0" cy="0"/>
        </a:xfrm>
      </p:grpSpPr>
      <p:sp>
        <p:nvSpPr>
          <p:cNvPr id="332" name="Google Shape;332;p76"/>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3" name="Google Shape;333;p76"/>
          <p:cNvSpPr txBox="1">
            <a:spLocks noGrp="1"/>
          </p:cNvSpPr>
          <p:nvPr>
            <p:ph type="body" idx="1"/>
          </p:nvPr>
        </p:nvSpPr>
        <p:spPr>
          <a:xfrm>
            <a:off x="608400" y="164268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4" name="Google Shape;334;p76"/>
          <p:cNvSpPr txBox="1">
            <a:spLocks noGrp="1"/>
          </p:cNvSpPr>
          <p:nvPr>
            <p:ph type="body" idx="2"/>
          </p:nvPr>
        </p:nvSpPr>
        <p:spPr>
          <a:xfrm>
            <a:off x="608400" y="376992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35"/>
        <p:cNvGrpSpPr/>
        <p:nvPr/>
      </p:nvGrpSpPr>
      <p:grpSpPr>
        <a:xfrm>
          <a:off x="0" y="0"/>
          <a:ext cx="0" cy="0"/>
          <a:chOff x="0" y="0"/>
          <a:chExt cx="0" cy="0"/>
        </a:xfrm>
      </p:grpSpPr>
      <p:sp>
        <p:nvSpPr>
          <p:cNvPr id="336" name="Google Shape;336;p77"/>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77"/>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8" name="Google Shape;338;p77"/>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9" name="Google Shape;339;p77"/>
          <p:cNvSpPr txBox="1">
            <a:spLocks noGrp="1"/>
          </p:cNvSpPr>
          <p:nvPr>
            <p:ph type="body" idx="3"/>
          </p:nvPr>
        </p:nvSpPr>
        <p:spPr>
          <a:xfrm>
            <a:off x="60840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0" name="Google Shape;340;p77"/>
          <p:cNvSpPr txBox="1">
            <a:spLocks noGrp="1"/>
          </p:cNvSpPr>
          <p:nvPr>
            <p:ph type="body" idx="4"/>
          </p:nvPr>
        </p:nvSpPr>
        <p:spPr>
          <a:xfrm>
            <a:off x="622044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41"/>
        <p:cNvGrpSpPr/>
        <p:nvPr/>
      </p:nvGrpSpPr>
      <p:grpSpPr>
        <a:xfrm>
          <a:off x="0" y="0"/>
          <a:ext cx="0" cy="0"/>
          <a:chOff x="0" y="0"/>
          <a:chExt cx="0" cy="0"/>
        </a:xfrm>
      </p:grpSpPr>
      <p:sp>
        <p:nvSpPr>
          <p:cNvPr id="342" name="Google Shape;342;p78"/>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78"/>
          <p:cNvSpPr txBox="1">
            <a:spLocks noGrp="1"/>
          </p:cNvSpPr>
          <p:nvPr>
            <p:ph type="body" idx="1"/>
          </p:nvPr>
        </p:nvSpPr>
        <p:spPr>
          <a:xfrm>
            <a:off x="60840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4" name="Google Shape;344;p78"/>
          <p:cNvSpPr txBox="1">
            <a:spLocks noGrp="1"/>
          </p:cNvSpPr>
          <p:nvPr>
            <p:ph type="body" idx="2"/>
          </p:nvPr>
        </p:nvSpPr>
        <p:spPr>
          <a:xfrm>
            <a:off x="431172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5" name="Google Shape;345;p78"/>
          <p:cNvSpPr txBox="1">
            <a:spLocks noGrp="1"/>
          </p:cNvSpPr>
          <p:nvPr>
            <p:ph type="body" idx="3"/>
          </p:nvPr>
        </p:nvSpPr>
        <p:spPr>
          <a:xfrm>
            <a:off x="801504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6" name="Google Shape;346;p78"/>
          <p:cNvSpPr txBox="1">
            <a:spLocks noGrp="1"/>
          </p:cNvSpPr>
          <p:nvPr>
            <p:ph type="body" idx="4"/>
          </p:nvPr>
        </p:nvSpPr>
        <p:spPr>
          <a:xfrm>
            <a:off x="60840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7" name="Google Shape;347;p78"/>
          <p:cNvSpPr txBox="1">
            <a:spLocks noGrp="1"/>
          </p:cNvSpPr>
          <p:nvPr>
            <p:ph type="body" idx="5"/>
          </p:nvPr>
        </p:nvSpPr>
        <p:spPr>
          <a:xfrm>
            <a:off x="431172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8" name="Google Shape;348;p78"/>
          <p:cNvSpPr txBox="1">
            <a:spLocks noGrp="1"/>
          </p:cNvSpPr>
          <p:nvPr>
            <p:ph type="body" idx="6"/>
          </p:nvPr>
        </p:nvSpPr>
        <p:spPr>
          <a:xfrm>
            <a:off x="801504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9"/>
          <p:cNvSpPr txBox="1">
            <a:spLocks noGrp="1"/>
          </p:cNvSpPr>
          <p:nvPr>
            <p:ph type="body" idx="1"/>
          </p:nvPr>
        </p:nvSpPr>
        <p:spPr>
          <a:xfrm>
            <a:off x="60840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9"/>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9"/>
          <p:cNvSpPr txBox="1">
            <a:spLocks noGrp="1"/>
          </p:cNvSpPr>
          <p:nvPr>
            <p:ph type="body" idx="3"/>
          </p:nvPr>
        </p:nvSpPr>
        <p:spPr>
          <a:xfrm>
            <a:off x="622044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0"/>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10"/>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0"/>
          <p:cNvSpPr txBox="1">
            <a:spLocks noGrp="1"/>
          </p:cNvSpPr>
          <p:nvPr>
            <p:ph type="body" idx="3"/>
          </p:nvPr>
        </p:nvSpPr>
        <p:spPr>
          <a:xfrm>
            <a:off x="608400" y="376992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jp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cxnSp>
        <p:nvCxnSpPr>
          <p:cNvPr id="10" name="Google Shape;10;p1"/>
          <p:cNvCxnSpPr/>
          <p:nvPr/>
        </p:nvCxnSpPr>
        <p:spPr>
          <a:xfrm>
            <a:off x="622080" y="1197000"/>
            <a:ext cx="10753560" cy="360"/>
          </a:xfrm>
          <a:prstGeom prst="straightConnector1">
            <a:avLst/>
          </a:prstGeom>
          <a:noFill/>
          <a:ln w="9525" cap="flat" cmpd="sng">
            <a:solidFill>
              <a:srgbClr val="C00000"/>
            </a:solidFill>
            <a:prstDash val="solid"/>
            <a:round/>
            <a:headEnd type="none" w="sm" len="sm"/>
            <a:tailEnd type="none" w="sm" len="sm"/>
          </a:ln>
        </p:spPr>
      </p:cxnSp>
      <p:pic>
        <p:nvPicPr>
          <p:cNvPr id="11" name="Google Shape;11;p1"/>
          <p:cNvPicPr preferRelativeResize="0"/>
          <p:nvPr/>
        </p:nvPicPr>
        <p:blipFill rotWithShape="1">
          <a:blip r:embed="rId14">
            <a:alphaModFix/>
          </a:blip>
          <a:srcRect/>
          <a:stretch/>
        </p:blipFill>
        <p:spPr>
          <a:xfrm>
            <a:off x="10961640" y="0"/>
            <a:ext cx="1208160" cy="1215360"/>
          </a:xfrm>
          <a:prstGeom prst="rect">
            <a:avLst/>
          </a:prstGeom>
          <a:noFill/>
          <a:ln>
            <a:noFill/>
          </a:ln>
        </p:spPr>
      </p:pic>
      <p:sp>
        <p:nvSpPr>
          <p:cNvPr id="13" name="Google Shape;13;p1"/>
          <p:cNvSpPr txBox="1">
            <a:spLocks noGrp="1"/>
          </p:cNvSpPr>
          <p:nvPr>
            <p:ph type="title"/>
          </p:nvPr>
        </p:nvSpPr>
        <p:spPr>
          <a:xfrm>
            <a:off x="652680" y="4850640"/>
            <a:ext cx="10761120" cy="62784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1"/>
          <p:cNvSpPr txBox="1">
            <a:spLocks noGrp="1"/>
          </p:cNvSpPr>
          <p:nvPr>
            <p:ph type="body" idx="1"/>
          </p:nvPr>
        </p:nvSpPr>
        <p:spPr>
          <a:xfrm>
            <a:off x="652680" y="5618880"/>
            <a:ext cx="9212400" cy="54612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6" name="Google Shape;16;p1"/>
          <p:cNvSpPr txBox="1">
            <a:spLocks noGrp="1"/>
          </p:cNvSpPr>
          <p:nvPr>
            <p:ph type="ftr" idx="11"/>
          </p:nvPr>
        </p:nvSpPr>
        <p:spPr>
          <a:xfrm>
            <a:off x="4736215" y="6494843"/>
            <a:ext cx="2237760" cy="30924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r>
              <a:rPr lang="es-AR" dirty="0"/>
              <a:t>2024</a:t>
            </a:r>
            <a:endParaRPr dirty="0"/>
          </a:p>
        </p:txBody>
      </p:sp>
      <p:sp>
        <p:nvSpPr>
          <p:cNvPr id="17" name="Google Shape;17;p1"/>
          <p:cNvSpPr txBox="1">
            <a:spLocks noGrp="1"/>
          </p:cNvSpPr>
          <p:nvPr>
            <p:ph type="sldNum" idx="12"/>
          </p:nvPr>
        </p:nvSpPr>
        <p:spPr>
          <a:xfrm>
            <a:off x="9249120" y="2847240"/>
            <a:ext cx="2920680" cy="143028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buNone/>
              <a:defRPr sz="10280" b="0" i="0" u="none" strike="noStrike" cap="none">
                <a:solidFill>
                  <a:srgbClr val="758085"/>
                </a:solidFill>
                <a:latin typeface="Calibri"/>
                <a:ea typeface="Calibri"/>
                <a:cs typeface="Calibri"/>
                <a:sym typeface="Calibri"/>
              </a:defRPr>
            </a:lvl1pPr>
            <a:lvl2pPr marL="0" marR="0" lvl="1" indent="0" algn="r" rtl="0">
              <a:lnSpc>
                <a:spcPct val="100000"/>
              </a:lnSpc>
              <a:spcBef>
                <a:spcPts val="0"/>
              </a:spcBef>
              <a:buNone/>
              <a:defRPr sz="10280" b="0" i="0" u="none" strike="noStrike" cap="none">
                <a:solidFill>
                  <a:srgbClr val="758085"/>
                </a:solidFill>
                <a:latin typeface="Calibri"/>
                <a:ea typeface="Calibri"/>
                <a:cs typeface="Calibri"/>
                <a:sym typeface="Calibri"/>
              </a:defRPr>
            </a:lvl2pPr>
            <a:lvl3pPr marL="0" marR="0" lvl="2" indent="0" algn="r" rtl="0">
              <a:lnSpc>
                <a:spcPct val="100000"/>
              </a:lnSpc>
              <a:spcBef>
                <a:spcPts val="0"/>
              </a:spcBef>
              <a:buNone/>
              <a:defRPr sz="10280" b="0" i="0" u="none" strike="noStrike" cap="none">
                <a:solidFill>
                  <a:srgbClr val="758085"/>
                </a:solidFill>
                <a:latin typeface="Calibri"/>
                <a:ea typeface="Calibri"/>
                <a:cs typeface="Calibri"/>
                <a:sym typeface="Calibri"/>
              </a:defRPr>
            </a:lvl3pPr>
            <a:lvl4pPr marL="0" marR="0" lvl="3" indent="0" algn="r" rtl="0">
              <a:lnSpc>
                <a:spcPct val="100000"/>
              </a:lnSpc>
              <a:spcBef>
                <a:spcPts val="0"/>
              </a:spcBef>
              <a:buNone/>
              <a:defRPr sz="10280" b="0" i="0" u="none" strike="noStrike" cap="none">
                <a:solidFill>
                  <a:srgbClr val="758085"/>
                </a:solidFill>
                <a:latin typeface="Calibri"/>
                <a:ea typeface="Calibri"/>
                <a:cs typeface="Calibri"/>
                <a:sym typeface="Calibri"/>
              </a:defRPr>
            </a:lvl4pPr>
            <a:lvl5pPr marL="0" marR="0" lvl="4" indent="0" algn="r" rtl="0">
              <a:lnSpc>
                <a:spcPct val="100000"/>
              </a:lnSpc>
              <a:spcBef>
                <a:spcPts val="0"/>
              </a:spcBef>
              <a:buNone/>
              <a:defRPr sz="10280" b="0" i="0" u="none" strike="noStrike" cap="none">
                <a:solidFill>
                  <a:srgbClr val="758085"/>
                </a:solidFill>
                <a:latin typeface="Calibri"/>
                <a:ea typeface="Calibri"/>
                <a:cs typeface="Calibri"/>
                <a:sym typeface="Calibri"/>
              </a:defRPr>
            </a:lvl5pPr>
            <a:lvl6pPr marL="0" marR="0" lvl="5" indent="0" algn="r" rtl="0">
              <a:lnSpc>
                <a:spcPct val="100000"/>
              </a:lnSpc>
              <a:spcBef>
                <a:spcPts val="0"/>
              </a:spcBef>
              <a:buNone/>
              <a:defRPr sz="10280" b="0" i="0" u="none" strike="noStrike" cap="none">
                <a:solidFill>
                  <a:srgbClr val="758085"/>
                </a:solidFill>
                <a:latin typeface="Calibri"/>
                <a:ea typeface="Calibri"/>
                <a:cs typeface="Calibri"/>
                <a:sym typeface="Calibri"/>
              </a:defRPr>
            </a:lvl6pPr>
            <a:lvl7pPr marL="0" marR="0" lvl="6" indent="0" algn="r" rtl="0">
              <a:lnSpc>
                <a:spcPct val="100000"/>
              </a:lnSpc>
              <a:spcBef>
                <a:spcPts val="0"/>
              </a:spcBef>
              <a:buNone/>
              <a:defRPr sz="10280" b="0" i="0" u="none" strike="noStrike" cap="none">
                <a:solidFill>
                  <a:srgbClr val="758085"/>
                </a:solidFill>
                <a:latin typeface="Calibri"/>
                <a:ea typeface="Calibri"/>
                <a:cs typeface="Calibri"/>
                <a:sym typeface="Calibri"/>
              </a:defRPr>
            </a:lvl7pPr>
            <a:lvl8pPr marL="0" marR="0" lvl="7" indent="0" algn="r" rtl="0">
              <a:lnSpc>
                <a:spcPct val="100000"/>
              </a:lnSpc>
              <a:spcBef>
                <a:spcPts val="0"/>
              </a:spcBef>
              <a:buNone/>
              <a:defRPr sz="10280" b="0" i="0" u="none" strike="noStrike" cap="none">
                <a:solidFill>
                  <a:srgbClr val="758085"/>
                </a:solidFill>
                <a:latin typeface="Calibri"/>
                <a:ea typeface="Calibri"/>
                <a:cs typeface="Calibri"/>
                <a:sym typeface="Calibri"/>
              </a:defRPr>
            </a:lvl8pPr>
            <a:lvl9pPr marL="0" marR="0" lvl="8" indent="0" algn="r" rtl="0">
              <a:lnSpc>
                <a:spcPct val="100000"/>
              </a:lnSpc>
              <a:spcBef>
                <a:spcPts val="0"/>
              </a:spcBef>
              <a:buNone/>
              <a:defRPr sz="10280" b="0" i="0" u="none" strike="noStrike" cap="none">
                <a:solidFill>
                  <a:srgbClr val="75808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solidFill>
                <a:srgbClr val="000000"/>
              </a:solidFill>
              <a:latin typeface="Times New Roman"/>
              <a:ea typeface="Times New Roman"/>
              <a:cs typeface="Times New Roman"/>
              <a:sym typeface="Times New Roman"/>
            </a:endParaRPr>
          </a:p>
        </p:txBody>
      </p:sp>
      <p:pic>
        <p:nvPicPr>
          <p:cNvPr id="18" name="Google Shape;18;p1" descr="2"/>
          <p:cNvPicPr preferRelativeResize="0"/>
          <p:nvPr/>
        </p:nvPicPr>
        <p:blipFill rotWithShape="1">
          <a:blip r:embed="rId15">
            <a:alphaModFix/>
          </a:blip>
          <a:srcRect l="8461"/>
          <a:stretch/>
        </p:blipFill>
        <p:spPr>
          <a:xfrm>
            <a:off x="21960" y="12960"/>
            <a:ext cx="12122640" cy="415836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
        <p:cNvGrpSpPr/>
        <p:nvPr/>
      </p:nvGrpSpPr>
      <p:grpSpPr>
        <a:xfrm>
          <a:off x="0" y="0"/>
          <a:ext cx="0" cy="0"/>
          <a:chOff x="0" y="0"/>
          <a:chExt cx="0" cy="0"/>
        </a:xfrm>
      </p:grpSpPr>
      <p:cxnSp>
        <p:nvCxnSpPr>
          <p:cNvPr id="68" name="Google Shape;68;p14"/>
          <p:cNvCxnSpPr/>
          <p:nvPr/>
        </p:nvCxnSpPr>
        <p:spPr>
          <a:xfrm>
            <a:off x="622080" y="1814760"/>
            <a:ext cx="10753500" cy="600"/>
          </a:xfrm>
          <a:prstGeom prst="bentConnector3">
            <a:avLst>
              <a:gd name="adj1" fmla="val 50000"/>
            </a:avLst>
          </a:prstGeom>
          <a:noFill/>
          <a:ln w="9525" cap="flat" cmpd="sng">
            <a:solidFill>
              <a:srgbClr val="BF0000"/>
            </a:solidFill>
            <a:prstDash val="solid"/>
            <a:round/>
            <a:headEnd type="none" w="sm" len="sm"/>
            <a:tailEnd type="none" w="sm" len="sm"/>
          </a:ln>
        </p:spPr>
      </p:cxnSp>
      <p:pic>
        <p:nvPicPr>
          <p:cNvPr id="69" name="Google Shape;69;p14"/>
          <p:cNvPicPr preferRelativeResize="0"/>
          <p:nvPr/>
        </p:nvPicPr>
        <p:blipFill rotWithShape="1">
          <a:blip r:embed="rId14">
            <a:alphaModFix/>
          </a:blip>
          <a:srcRect/>
          <a:stretch/>
        </p:blipFill>
        <p:spPr>
          <a:xfrm>
            <a:off x="10961640" y="0"/>
            <a:ext cx="1207440" cy="1214640"/>
          </a:xfrm>
          <a:prstGeom prst="rect">
            <a:avLst/>
          </a:prstGeom>
          <a:noFill/>
          <a:ln>
            <a:noFill/>
          </a:ln>
        </p:spPr>
      </p:pic>
      <p:cxnSp>
        <p:nvCxnSpPr>
          <p:cNvPr id="71" name="Google Shape;71;p14"/>
          <p:cNvCxnSpPr/>
          <p:nvPr/>
        </p:nvCxnSpPr>
        <p:spPr>
          <a:xfrm>
            <a:off x="622080" y="1814760"/>
            <a:ext cx="10753500" cy="600"/>
          </a:xfrm>
          <a:prstGeom prst="bentConnector3">
            <a:avLst>
              <a:gd name="adj1" fmla="val 50000"/>
            </a:avLst>
          </a:prstGeom>
          <a:noFill/>
          <a:ln w="9525" cap="flat" cmpd="sng">
            <a:solidFill>
              <a:srgbClr val="BF0000"/>
            </a:solidFill>
            <a:prstDash val="solid"/>
            <a:round/>
            <a:headEnd type="none" w="sm" len="sm"/>
            <a:tailEnd type="none" w="sm" len="sm"/>
          </a:ln>
        </p:spPr>
      </p:cxnSp>
      <p:sp>
        <p:nvSpPr>
          <p:cNvPr id="72" name="Google Shape;72;p14"/>
          <p:cNvSpPr/>
          <p:nvPr/>
        </p:nvSpPr>
        <p:spPr>
          <a:xfrm>
            <a:off x="4966228" y="6583680"/>
            <a:ext cx="2237317" cy="579461"/>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0" indent="0" algn="l" rtl="0">
              <a:lnSpc>
                <a:spcPct val="100000"/>
              </a:lnSpc>
              <a:spcBef>
                <a:spcPts val="0"/>
              </a:spcBef>
              <a:spcAft>
                <a:spcPts val="0"/>
              </a:spcAft>
              <a:buNone/>
            </a:pPr>
            <a:r>
              <a:rPr lang="es-AR" sz="1400" b="0" i="0" u="none" strike="noStrike" cap="none" dirty="0">
                <a:solidFill>
                  <a:srgbClr val="000000"/>
                </a:solidFill>
                <a:latin typeface="Calibri"/>
                <a:ea typeface="Calibri"/>
                <a:cs typeface="Calibri"/>
                <a:sym typeface="Calibri"/>
              </a:rPr>
              <a:t>2024  - Fuente:</a:t>
            </a:r>
            <a:endParaRPr sz="1400" b="0" i="0" u="none" strike="noStrike" cap="none" dirty="0">
              <a:latin typeface="Arial"/>
              <a:ea typeface="Arial"/>
              <a:cs typeface="Arial"/>
              <a:sym typeface="Arial"/>
            </a:endParaRPr>
          </a:p>
        </p:txBody>
      </p:sp>
      <p:cxnSp>
        <p:nvCxnSpPr>
          <p:cNvPr id="73" name="Google Shape;73;p14"/>
          <p:cNvCxnSpPr/>
          <p:nvPr/>
        </p:nvCxnSpPr>
        <p:spPr>
          <a:xfrm>
            <a:off x="622080" y="1814760"/>
            <a:ext cx="10753500" cy="600"/>
          </a:xfrm>
          <a:prstGeom prst="bentConnector3">
            <a:avLst>
              <a:gd name="adj1" fmla="val 50000"/>
            </a:avLst>
          </a:prstGeom>
          <a:noFill/>
          <a:ln w="9525" cap="flat" cmpd="sng">
            <a:solidFill>
              <a:srgbClr val="BF0000"/>
            </a:solidFill>
            <a:prstDash val="solid"/>
            <a:round/>
            <a:headEnd type="none" w="sm" len="sm"/>
            <a:tailEnd type="none" w="sm" len="sm"/>
          </a:ln>
        </p:spPr>
      </p:cxnSp>
      <p:sp>
        <p:nvSpPr>
          <p:cNvPr id="74" name="Google Shape;74;p14"/>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5" name="Google Shape;75;p14"/>
          <p:cNvSpPr txBox="1">
            <a:spLocks noGrp="1"/>
          </p:cNvSpPr>
          <p:nvPr>
            <p:ph type="body" idx="1"/>
          </p:nvPr>
        </p:nvSpPr>
        <p:spPr>
          <a:xfrm>
            <a:off x="608400" y="1642680"/>
            <a:ext cx="10952280" cy="4071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4"/>
        <p:cNvGrpSpPr/>
        <p:nvPr/>
      </p:nvGrpSpPr>
      <p:grpSpPr>
        <a:xfrm>
          <a:off x="0" y="0"/>
          <a:ext cx="0" cy="0"/>
          <a:chOff x="0" y="0"/>
          <a:chExt cx="0" cy="0"/>
        </a:xfrm>
      </p:grpSpPr>
      <p:cxnSp>
        <p:nvCxnSpPr>
          <p:cNvPr id="125" name="Google Shape;125;p27"/>
          <p:cNvCxnSpPr/>
          <p:nvPr/>
        </p:nvCxnSpPr>
        <p:spPr>
          <a:xfrm>
            <a:off x="622080" y="1814760"/>
            <a:ext cx="10753500" cy="600"/>
          </a:xfrm>
          <a:prstGeom prst="bentConnector3">
            <a:avLst>
              <a:gd name="adj1" fmla="val 50000"/>
            </a:avLst>
          </a:prstGeom>
          <a:noFill/>
          <a:ln w="9525" cap="flat" cmpd="sng">
            <a:solidFill>
              <a:srgbClr val="BF0000"/>
            </a:solidFill>
            <a:prstDash val="solid"/>
            <a:round/>
            <a:headEnd type="none" w="sm" len="sm"/>
            <a:tailEnd type="none" w="sm" len="sm"/>
          </a:ln>
        </p:spPr>
      </p:cxnSp>
      <p:pic>
        <p:nvPicPr>
          <p:cNvPr id="126" name="Google Shape;126;p27"/>
          <p:cNvPicPr preferRelativeResize="0"/>
          <p:nvPr/>
        </p:nvPicPr>
        <p:blipFill rotWithShape="1">
          <a:blip r:embed="rId14">
            <a:alphaModFix/>
          </a:blip>
          <a:srcRect/>
          <a:stretch/>
        </p:blipFill>
        <p:spPr>
          <a:xfrm>
            <a:off x="10961640" y="0"/>
            <a:ext cx="1207440" cy="1214640"/>
          </a:xfrm>
          <a:prstGeom prst="rect">
            <a:avLst/>
          </a:prstGeom>
          <a:noFill/>
          <a:ln>
            <a:noFill/>
          </a:ln>
        </p:spPr>
      </p:pic>
      <p:sp>
        <p:nvSpPr>
          <p:cNvPr id="127" name="Google Shape;127;p27"/>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8" name="Google Shape;128;p27"/>
          <p:cNvSpPr txBox="1">
            <a:spLocks noGrp="1"/>
          </p:cNvSpPr>
          <p:nvPr>
            <p:ph type="body" idx="1"/>
          </p:nvPr>
        </p:nvSpPr>
        <p:spPr>
          <a:xfrm>
            <a:off x="608400" y="1642680"/>
            <a:ext cx="10952280" cy="4071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7"/>
        <p:cNvGrpSpPr/>
        <p:nvPr/>
      </p:nvGrpSpPr>
      <p:grpSpPr>
        <a:xfrm>
          <a:off x="0" y="0"/>
          <a:ext cx="0" cy="0"/>
          <a:chOff x="0" y="0"/>
          <a:chExt cx="0" cy="0"/>
        </a:xfrm>
      </p:grpSpPr>
      <p:cxnSp>
        <p:nvCxnSpPr>
          <p:cNvPr id="178" name="Google Shape;178;p40"/>
          <p:cNvCxnSpPr/>
          <p:nvPr/>
        </p:nvCxnSpPr>
        <p:spPr>
          <a:xfrm>
            <a:off x="622080" y="1814760"/>
            <a:ext cx="10753500" cy="600"/>
          </a:xfrm>
          <a:prstGeom prst="bentConnector3">
            <a:avLst>
              <a:gd name="adj1" fmla="val 50000"/>
            </a:avLst>
          </a:prstGeom>
          <a:noFill/>
          <a:ln w="9525" cap="flat" cmpd="sng">
            <a:solidFill>
              <a:srgbClr val="BF0000"/>
            </a:solidFill>
            <a:prstDash val="solid"/>
            <a:round/>
            <a:headEnd type="none" w="sm" len="sm"/>
            <a:tailEnd type="none" w="sm" len="sm"/>
          </a:ln>
        </p:spPr>
      </p:cxnSp>
      <p:pic>
        <p:nvPicPr>
          <p:cNvPr id="179" name="Google Shape;179;p40"/>
          <p:cNvPicPr preferRelativeResize="0"/>
          <p:nvPr/>
        </p:nvPicPr>
        <p:blipFill rotWithShape="1">
          <a:blip r:embed="rId14">
            <a:alphaModFix/>
          </a:blip>
          <a:srcRect/>
          <a:stretch/>
        </p:blipFill>
        <p:spPr>
          <a:xfrm>
            <a:off x="10961640" y="0"/>
            <a:ext cx="1207440" cy="1214640"/>
          </a:xfrm>
          <a:prstGeom prst="rect">
            <a:avLst/>
          </a:prstGeom>
          <a:noFill/>
          <a:ln>
            <a:noFill/>
          </a:ln>
        </p:spPr>
      </p:pic>
      <p:sp>
        <p:nvSpPr>
          <p:cNvPr id="180" name="Google Shape;180;p40"/>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81" name="Google Shape;181;p40"/>
          <p:cNvSpPr txBox="1">
            <a:spLocks noGrp="1"/>
          </p:cNvSpPr>
          <p:nvPr>
            <p:ph type="body" idx="1"/>
          </p:nvPr>
        </p:nvSpPr>
        <p:spPr>
          <a:xfrm>
            <a:off x="608400" y="1642680"/>
            <a:ext cx="10952280" cy="4071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0"/>
        <p:cNvGrpSpPr/>
        <p:nvPr/>
      </p:nvGrpSpPr>
      <p:grpSpPr>
        <a:xfrm>
          <a:off x="0" y="0"/>
          <a:ext cx="0" cy="0"/>
          <a:chOff x="0" y="0"/>
          <a:chExt cx="0" cy="0"/>
        </a:xfrm>
      </p:grpSpPr>
      <p:cxnSp>
        <p:nvCxnSpPr>
          <p:cNvPr id="231" name="Google Shape;231;p53"/>
          <p:cNvCxnSpPr/>
          <p:nvPr/>
        </p:nvCxnSpPr>
        <p:spPr>
          <a:xfrm>
            <a:off x="622080" y="1814760"/>
            <a:ext cx="10753500" cy="600"/>
          </a:xfrm>
          <a:prstGeom prst="bentConnector3">
            <a:avLst>
              <a:gd name="adj1" fmla="val 50000"/>
            </a:avLst>
          </a:prstGeom>
          <a:noFill/>
          <a:ln w="9525" cap="flat" cmpd="sng">
            <a:solidFill>
              <a:srgbClr val="BF0000"/>
            </a:solidFill>
            <a:prstDash val="solid"/>
            <a:round/>
            <a:headEnd type="none" w="sm" len="sm"/>
            <a:tailEnd type="none" w="sm" len="sm"/>
          </a:ln>
        </p:spPr>
      </p:cxnSp>
      <p:pic>
        <p:nvPicPr>
          <p:cNvPr id="232" name="Google Shape;232;p53"/>
          <p:cNvPicPr preferRelativeResize="0"/>
          <p:nvPr/>
        </p:nvPicPr>
        <p:blipFill rotWithShape="1">
          <a:blip r:embed="rId14">
            <a:alphaModFix/>
          </a:blip>
          <a:srcRect/>
          <a:stretch/>
        </p:blipFill>
        <p:spPr>
          <a:xfrm>
            <a:off x="10961640" y="0"/>
            <a:ext cx="1207440" cy="1214640"/>
          </a:xfrm>
          <a:prstGeom prst="rect">
            <a:avLst/>
          </a:prstGeom>
          <a:noFill/>
          <a:ln>
            <a:noFill/>
          </a:ln>
        </p:spPr>
      </p:pic>
      <p:sp>
        <p:nvSpPr>
          <p:cNvPr id="233" name="Google Shape;233;p53"/>
          <p:cNvSpPr/>
          <p:nvPr/>
        </p:nvSpPr>
        <p:spPr>
          <a:xfrm>
            <a:off x="5035680" y="6639120"/>
            <a:ext cx="791640" cy="2970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Calibri"/>
                <a:ea typeface="Calibri"/>
                <a:cs typeface="Calibri"/>
                <a:sym typeface="Calibri"/>
              </a:rPr>
              <a:t>Fuente:</a:t>
            </a:r>
            <a:endParaRPr sz="1400" b="0" i="0" u="none" strike="noStrike" cap="none">
              <a:latin typeface="Arial"/>
              <a:ea typeface="Arial"/>
              <a:cs typeface="Arial"/>
              <a:sym typeface="Arial"/>
            </a:endParaRPr>
          </a:p>
        </p:txBody>
      </p:sp>
      <p:cxnSp>
        <p:nvCxnSpPr>
          <p:cNvPr id="234" name="Google Shape;234;p53"/>
          <p:cNvCxnSpPr/>
          <p:nvPr/>
        </p:nvCxnSpPr>
        <p:spPr>
          <a:xfrm>
            <a:off x="622080" y="1814760"/>
            <a:ext cx="10753500" cy="600"/>
          </a:xfrm>
          <a:prstGeom prst="bentConnector3">
            <a:avLst>
              <a:gd name="adj1" fmla="val 50000"/>
            </a:avLst>
          </a:prstGeom>
          <a:noFill/>
          <a:ln w="9525" cap="flat" cmpd="sng">
            <a:solidFill>
              <a:srgbClr val="BF0000"/>
            </a:solidFill>
            <a:prstDash val="solid"/>
            <a:round/>
            <a:headEnd type="none" w="sm" len="sm"/>
            <a:tailEnd type="none" w="sm" len="sm"/>
          </a:ln>
        </p:spPr>
      </p:cxnSp>
      <p:sp>
        <p:nvSpPr>
          <p:cNvPr id="235" name="Google Shape;235;p53"/>
          <p:cNvSpPr/>
          <p:nvPr/>
        </p:nvSpPr>
        <p:spPr>
          <a:xfrm>
            <a:off x="5035680" y="6639120"/>
            <a:ext cx="791640" cy="2970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Calibri"/>
                <a:ea typeface="Calibri"/>
                <a:cs typeface="Calibri"/>
                <a:sym typeface="Calibri"/>
              </a:rPr>
              <a:t>Fuente:</a:t>
            </a:r>
            <a:endParaRPr sz="1400" b="0" i="0" u="none" strike="noStrike" cap="none">
              <a:latin typeface="Arial"/>
              <a:ea typeface="Arial"/>
              <a:cs typeface="Arial"/>
              <a:sym typeface="Arial"/>
            </a:endParaRPr>
          </a:p>
        </p:txBody>
      </p:sp>
      <p:cxnSp>
        <p:nvCxnSpPr>
          <p:cNvPr id="236" name="Google Shape;236;p53"/>
          <p:cNvCxnSpPr/>
          <p:nvPr/>
        </p:nvCxnSpPr>
        <p:spPr>
          <a:xfrm>
            <a:off x="622080" y="1814760"/>
            <a:ext cx="10753500" cy="600"/>
          </a:xfrm>
          <a:prstGeom prst="bentConnector3">
            <a:avLst>
              <a:gd name="adj1" fmla="val 50000"/>
            </a:avLst>
          </a:prstGeom>
          <a:noFill/>
          <a:ln w="9525" cap="flat" cmpd="sng">
            <a:solidFill>
              <a:srgbClr val="BF0000"/>
            </a:solidFill>
            <a:prstDash val="solid"/>
            <a:round/>
            <a:headEnd type="none" w="sm" len="sm"/>
            <a:tailEnd type="none" w="sm" len="sm"/>
          </a:ln>
        </p:spPr>
      </p:cxnSp>
      <p:sp>
        <p:nvSpPr>
          <p:cNvPr id="237" name="Google Shape;237;p53"/>
          <p:cNvSpPr txBox="1">
            <a:spLocks noGrp="1"/>
          </p:cNvSpPr>
          <p:nvPr>
            <p:ph type="title"/>
          </p:nvPr>
        </p:nvSpPr>
        <p:spPr>
          <a:xfrm>
            <a:off x="652680" y="4850640"/>
            <a:ext cx="10761120" cy="6278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38" name="Google Shape;238;p53"/>
          <p:cNvSpPr txBox="1">
            <a:spLocks noGrp="1"/>
          </p:cNvSpPr>
          <p:nvPr>
            <p:ph type="body" idx="1"/>
          </p:nvPr>
        </p:nvSpPr>
        <p:spPr>
          <a:xfrm>
            <a:off x="652680" y="5618880"/>
            <a:ext cx="9212400" cy="54612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39" name="Google Shape;239;p53"/>
          <p:cNvSpPr txBox="1">
            <a:spLocks noGrp="1"/>
          </p:cNvSpPr>
          <p:nvPr>
            <p:ph type="dt" idx="10"/>
          </p:nvPr>
        </p:nvSpPr>
        <p:spPr>
          <a:xfrm>
            <a:off x="3205440" y="6635520"/>
            <a:ext cx="4107240" cy="234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40" name="Google Shape;240;p53"/>
          <p:cNvSpPr txBox="1">
            <a:spLocks noGrp="1"/>
          </p:cNvSpPr>
          <p:nvPr>
            <p:ph type="ftr" idx="11"/>
          </p:nvPr>
        </p:nvSpPr>
        <p:spPr>
          <a:xfrm>
            <a:off x="684720" y="6635520"/>
            <a:ext cx="2237760" cy="30924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41" name="Google Shape;241;p53"/>
          <p:cNvSpPr txBox="1">
            <a:spLocks noGrp="1"/>
          </p:cNvSpPr>
          <p:nvPr>
            <p:ph type="sldNum" idx="12"/>
          </p:nvPr>
        </p:nvSpPr>
        <p:spPr>
          <a:xfrm>
            <a:off x="0" y="0"/>
            <a:ext cx="360" cy="36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AR"/>
              <a:t>‹Nº›</a:t>
            </a:fld>
            <a:endParaRPr>
              <a:latin typeface="Times New Roman"/>
              <a:ea typeface="Times New Roman"/>
              <a:cs typeface="Times New Roman"/>
              <a:sym typeface="Times New Roman"/>
            </a:endParaRPr>
          </a:p>
        </p:txBody>
      </p:sp>
      <p:pic>
        <p:nvPicPr>
          <p:cNvPr id="242" name="Google Shape;242;p53" descr="2"/>
          <p:cNvPicPr preferRelativeResize="0"/>
          <p:nvPr/>
        </p:nvPicPr>
        <p:blipFill rotWithShape="1">
          <a:blip r:embed="rId15">
            <a:alphaModFix/>
          </a:blip>
          <a:srcRect l="8461"/>
          <a:stretch/>
        </p:blipFill>
        <p:spPr>
          <a:xfrm>
            <a:off x="21960" y="12960"/>
            <a:ext cx="12122640" cy="415836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1"/>
        <p:cNvGrpSpPr/>
        <p:nvPr/>
      </p:nvGrpSpPr>
      <p:grpSpPr>
        <a:xfrm>
          <a:off x="0" y="0"/>
          <a:ext cx="0" cy="0"/>
          <a:chOff x="0" y="0"/>
          <a:chExt cx="0" cy="0"/>
        </a:xfrm>
      </p:grpSpPr>
      <p:cxnSp>
        <p:nvCxnSpPr>
          <p:cNvPr id="292" name="Google Shape;292;p66"/>
          <p:cNvCxnSpPr/>
          <p:nvPr/>
        </p:nvCxnSpPr>
        <p:spPr>
          <a:xfrm>
            <a:off x="622080" y="1814760"/>
            <a:ext cx="10753500" cy="600"/>
          </a:xfrm>
          <a:prstGeom prst="bentConnector3">
            <a:avLst>
              <a:gd name="adj1" fmla="val 50000"/>
            </a:avLst>
          </a:prstGeom>
          <a:noFill/>
          <a:ln w="9525" cap="flat" cmpd="sng">
            <a:solidFill>
              <a:srgbClr val="BF0000"/>
            </a:solidFill>
            <a:prstDash val="solid"/>
            <a:round/>
            <a:headEnd type="none" w="sm" len="sm"/>
            <a:tailEnd type="none" w="sm" len="sm"/>
          </a:ln>
        </p:spPr>
      </p:cxnSp>
      <p:pic>
        <p:nvPicPr>
          <p:cNvPr id="293" name="Google Shape;293;p66"/>
          <p:cNvPicPr preferRelativeResize="0"/>
          <p:nvPr/>
        </p:nvPicPr>
        <p:blipFill rotWithShape="1">
          <a:blip r:embed="rId14">
            <a:alphaModFix/>
          </a:blip>
          <a:srcRect/>
          <a:stretch/>
        </p:blipFill>
        <p:spPr>
          <a:xfrm>
            <a:off x="10961640" y="0"/>
            <a:ext cx="1207440" cy="1214640"/>
          </a:xfrm>
          <a:prstGeom prst="rect">
            <a:avLst/>
          </a:prstGeom>
          <a:noFill/>
          <a:ln>
            <a:noFill/>
          </a:ln>
        </p:spPr>
      </p:pic>
      <p:sp>
        <p:nvSpPr>
          <p:cNvPr id="294" name="Google Shape;294;p66"/>
          <p:cNvSpPr/>
          <p:nvPr/>
        </p:nvSpPr>
        <p:spPr>
          <a:xfrm>
            <a:off x="5035680" y="6639120"/>
            <a:ext cx="791640" cy="2970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Calibri"/>
                <a:ea typeface="Calibri"/>
                <a:cs typeface="Calibri"/>
                <a:sym typeface="Calibri"/>
              </a:rPr>
              <a:t>Fuente:</a:t>
            </a:r>
            <a:endParaRPr sz="1400" b="0" i="0" u="none" strike="noStrike" cap="none">
              <a:latin typeface="Arial"/>
              <a:ea typeface="Arial"/>
              <a:cs typeface="Arial"/>
              <a:sym typeface="Arial"/>
            </a:endParaRPr>
          </a:p>
        </p:txBody>
      </p:sp>
      <p:cxnSp>
        <p:nvCxnSpPr>
          <p:cNvPr id="295" name="Google Shape;295;p66"/>
          <p:cNvCxnSpPr/>
          <p:nvPr/>
        </p:nvCxnSpPr>
        <p:spPr>
          <a:xfrm>
            <a:off x="622080" y="1814760"/>
            <a:ext cx="10753500" cy="600"/>
          </a:xfrm>
          <a:prstGeom prst="bentConnector3">
            <a:avLst>
              <a:gd name="adj1" fmla="val 50000"/>
            </a:avLst>
          </a:prstGeom>
          <a:noFill/>
          <a:ln w="9525" cap="flat" cmpd="sng">
            <a:solidFill>
              <a:srgbClr val="BF0000"/>
            </a:solidFill>
            <a:prstDash val="solid"/>
            <a:round/>
            <a:headEnd type="none" w="sm" len="sm"/>
            <a:tailEnd type="none" w="sm" len="sm"/>
          </a:ln>
        </p:spPr>
      </p:cxnSp>
      <p:sp>
        <p:nvSpPr>
          <p:cNvPr id="296" name="Google Shape;296;p66"/>
          <p:cNvSpPr/>
          <p:nvPr/>
        </p:nvSpPr>
        <p:spPr>
          <a:xfrm>
            <a:off x="5035680" y="6639120"/>
            <a:ext cx="791640" cy="2970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Calibri"/>
                <a:ea typeface="Calibri"/>
                <a:cs typeface="Calibri"/>
                <a:sym typeface="Calibri"/>
              </a:rPr>
              <a:t>Fuente:</a:t>
            </a:r>
            <a:endParaRPr sz="1400" b="0" i="0" u="none" strike="noStrike" cap="none">
              <a:latin typeface="Arial"/>
              <a:ea typeface="Arial"/>
              <a:cs typeface="Arial"/>
              <a:sym typeface="Arial"/>
            </a:endParaRPr>
          </a:p>
        </p:txBody>
      </p:sp>
      <p:cxnSp>
        <p:nvCxnSpPr>
          <p:cNvPr id="297" name="Google Shape;297;p66"/>
          <p:cNvCxnSpPr/>
          <p:nvPr/>
        </p:nvCxnSpPr>
        <p:spPr>
          <a:xfrm>
            <a:off x="622080" y="1814760"/>
            <a:ext cx="10753500" cy="600"/>
          </a:xfrm>
          <a:prstGeom prst="bentConnector3">
            <a:avLst>
              <a:gd name="adj1" fmla="val 50000"/>
            </a:avLst>
          </a:prstGeom>
          <a:noFill/>
          <a:ln w="9525" cap="flat" cmpd="sng">
            <a:solidFill>
              <a:srgbClr val="BF0000"/>
            </a:solidFill>
            <a:prstDash val="solid"/>
            <a:round/>
            <a:headEnd type="none" w="sm" len="sm"/>
            <a:tailEnd type="none" w="sm" len="sm"/>
          </a:ln>
        </p:spPr>
      </p:cxnSp>
      <p:sp>
        <p:nvSpPr>
          <p:cNvPr id="298" name="Google Shape;298;p66"/>
          <p:cNvSpPr txBox="1">
            <a:spLocks noGrp="1"/>
          </p:cNvSpPr>
          <p:nvPr>
            <p:ph type="title"/>
          </p:nvPr>
        </p:nvSpPr>
        <p:spPr>
          <a:xfrm>
            <a:off x="838080" y="468360"/>
            <a:ext cx="3925800" cy="16383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99" name="Google Shape;299;p66"/>
          <p:cNvSpPr txBox="1">
            <a:spLocks noGrp="1"/>
          </p:cNvSpPr>
          <p:nvPr>
            <p:ph type="title" idx="2"/>
          </p:nvPr>
        </p:nvSpPr>
        <p:spPr>
          <a:xfrm>
            <a:off x="5173560" y="1011240"/>
            <a:ext cx="6161040" cy="49896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00" name="Google Shape;300;p66"/>
          <p:cNvSpPr txBox="1">
            <a:spLocks noGrp="1"/>
          </p:cNvSpPr>
          <p:nvPr>
            <p:ph type="body" idx="1"/>
          </p:nvPr>
        </p:nvSpPr>
        <p:spPr>
          <a:xfrm>
            <a:off x="838080" y="2106720"/>
            <a:ext cx="3925800" cy="390204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www.nongnu.org/cvs/"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2.jpg"/></Relationships>
</file>

<file path=ppt/slides/_rels/slide2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4.gi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3.xml"/><Relationship Id="rId1" Type="http://schemas.openxmlformats.org/officeDocument/2006/relationships/slideLayout" Target="../slideLayouts/slideLayout6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4"/>
        <p:cNvGrpSpPr/>
        <p:nvPr/>
      </p:nvGrpSpPr>
      <p:grpSpPr>
        <a:xfrm>
          <a:off x="0" y="0"/>
          <a:ext cx="0" cy="0"/>
          <a:chOff x="0" y="0"/>
          <a:chExt cx="0" cy="0"/>
        </a:xfrm>
      </p:grpSpPr>
      <p:sp>
        <p:nvSpPr>
          <p:cNvPr id="355" name="Google Shape;355;p79"/>
          <p:cNvSpPr/>
          <p:nvPr/>
        </p:nvSpPr>
        <p:spPr>
          <a:xfrm>
            <a:off x="9249480" y="2864160"/>
            <a:ext cx="2920320" cy="13942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356" name="Google Shape;356;p79"/>
          <p:cNvSpPr txBox="1"/>
          <p:nvPr/>
        </p:nvSpPr>
        <p:spPr>
          <a:xfrm>
            <a:off x="652680" y="4850640"/>
            <a:ext cx="10761120" cy="627840"/>
          </a:xfrm>
          <a:prstGeom prst="rect">
            <a:avLst/>
          </a:prstGeom>
          <a:noFill/>
          <a:ln>
            <a:noFill/>
          </a:ln>
        </p:spPr>
        <p:txBody>
          <a:bodyPr spcFirstLastPara="1" wrap="square" lIns="91075" tIns="45700" rIns="91075" bIns="45700" anchor="b" anchorCtr="1">
            <a:noAutofit/>
          </a:bodyPr>
          <a:lstStyle/>
          <a:p>
            <a:pPr marL="0" marR="0" lvl="0" indent="0" algn="ctr" rtl="0">
              <a:lnSpc>
                <a:spcPct val="85000"/>
              </a:lnSpc>
              <a:spcBef>
                <a:spcPts val="0"/>
              </a:spcBef>
              <a:spcAft>
                <a:spcPts val="0"/>
              </a:spcAft>
              <a:buNone/>
            </a:pPr>
            <a:r>
              <a:rPr lang="es-AR" sz="4390" b="1" i="0" u="none" strike="noStrike" cap="none" dirty="0">
                <a:solidFill>
                  <a:srgbClr val="4A6617"/>
                </a:solidFill>
                <a:latin typeface="Calibri"/>
                <a:ea typeface="Calibri"/>
                <a:cs typeface="Calibri"/>
                <a:sym typeface="Calibri"/>
              </a:rPr>
              <a:t>INGENIERIA DE SOFTWARE II</a:t>
            </a:r>
            <a:br>
              <a:rPr lang="es-AR" sz="1800" b="0" i="0" u="none" strike="noStrike" cap="none" dirty="0"/>
            </a:br>
            <a:r>
              <a:rPr lang="es-AR" sz="4390" b="1" dirty="0">
                <a:solidFill>
                  <a:srgbClr val="4A6617"/>
                </a:solidFill>
                <a:latin typeface="Calibri"/>
                <a:ea typeface="Calibri"/>
                <a:cs typeface="Calibri"/>
                <a:sym typeface="Calibri"/>
              </a:rPr>
              <a:t>2024</a:t>
            </a:r>
            <a:endParaRPr sz="4390" b="0" i="0" u="none" strike="noStrike" cap="none" dirty="0">
              <a:latin typeface="Arial"/>
              <a:ea typeface="Arial"/>
              <a:cs typeface="Arial"/>
              <a:sym typeface="Arial"/>
            </a:endParaRPr>
          </a:p>
        </p:txBody>
      </p:sp>
      <p:sp>
        <p:nvSpPr>
          <p:cNvPr id="357" name="Google Shape;357;p79"/>
          <p:cNvSpPr txBox="1"/>
          <p:nvPr/>
        </p:nvSpPr>
        <p:spPr>
          <a:xfrm>
            <a:off x="652680" y="5478480"/>
            <a:ext cx="9212400" cy="546120"/>
          </a:xfrm>
          <a:prstGeom prst="rect">
            <a:avLst/>
          </a:prstGeom>
          <a:noFill/>
          <a:ln>
            <a:noFill/>
          </a:ln>
        </p:spPr>
        <p:txBody>
          <a:bodyPr spcFirstLastPara="1" wrap="square" lIns="91075" tIns="45700" rIns="91075" bIns="45700" anchor="t" anchorCtr="0">
            <a:normAutofit/>
          </a:bodyPr>
          <a:lstStyle/>
          <a:p>
            <a:pPr marL="0" marR="0" lvl="0" indent="0" algn="l" rtl="0">
              <a:lnSpc>
                <a:spcPct val="90000"/>
              </a:lnSpc>
              <a:spcBef>
                <a:spcPts val="0"/>
              </a:spcBef>
              <a:spcAft>
                <a:spcPts val="0"/>
              </a:spcAft>
              <a:buNone/>
            </a:pPr>
            <a:r>
              <a:rPr lang="es-AR" sz="2400" b="0" i="0" u="none" strike="noStrike" cap="none">
                <a:solidFill>
                  <a:srgbClr val="4A6617"/>
                </a:solidFill>
                <a:latin typeface="Calibri"/>
                <a:ea typeface="Calibri"/>
                <a:cs typeface="Calibri"/>
                <a:sym typeface="Calibri"/>
              </a:rPr>
              <a:t>Clase 2</a:t>
            </a:r>
            <a:endParaRPr sz="2400" b="0" i="0" u="none" strike="noStrike" cap="non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33"/>
        <p:cNvGrpSpPr/>
        <p:nvPr/>
      </p:nvGrpSpPr>
      <p:grpSpPr>
        <a:xfrm>
          <a:off x="0" y="0"/>
          <a:ext cx="0" cy="0"/>
          <a:chOff x="0" y="0"/>
          <a:chExt cx="0" cy="0"/>
        </a:xfrm>
      </p:grpSpPr>
      <p:sp>
        <p:nvSpPr>
          <p:cNvPr id="434" name="Google Shape;434;p87"/>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Gestión de la Configuración del Software (GCS)</a:t>
            </a:r>
            <a:endParaRPr sz="4000" b="0" i="0" u="none" strike="noStrike" cap="none">
              <a:latin typeface="Arial"/>
              <a:ea typeface="Arial"/>
              <a:cs typeface="Arial"/>
              <a:sym typeface="Arial"/>
            </a:endParaRPr>
          </a:p>
        </p:txBody>
      </p:sp>
      <p:sp>
        <p:nvSpPr>
          <p:cNvPr id="435" name="Google Shape;435;p87"/>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436" name="Google Shape;436;p87"/>
          <p:cNvSpPr/>
          <p:nvPr/>
        </p:nvSpPr>
        <p:spPr>
          <a:xfrm>
            <a:off x="5941080" y="66646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437" name="Google Shape;437;p87"/>
          <p:cNvSpPr/>
          <p:nvPr/>
        </p:nvSpPr>
        <p:spPr>
          <a:xfrm>
            <a:off x="756360" y="1923120"/>
            <a:ext cx="10496520" cy="47415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0" indent="0" algn="l" rtl="0">
              <a:lnSpc>
                <a:spcPct val="85000"/>
              </a:lnSpc>
              <a:spcBef>
                <a:spcPts val="0"/>
              </a:spcBef>
              <a:spcAft>
                <a:spcPts val="0"/>
              </a:spcAft>
              <a:buNone/>
            </a:pPr>
            <a:r>
              <a:rPr lang="es-AR" sz="3200" b="0" i="0" u="none" strike="noStrike" cap="none">
                <a:solidFill>
                  <a:srgbClr val="000000"/>
                </a:solidFill>
                <a:latin typeface="Calibri"/>
                <a:ea typeface="Calibri"/>
                <a:cs typeface="Calibri"/>
                <a:sym typeface="Calibri"/>
              </a:rPr>
              <a:t>¿Cuál es el origen del cambio ?</a:t>
            </a:r>
            <a:endParaRPr sz="32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s-AR" sz="2800" b="0" i="0" u="none" strike="noStrike" cap="none">
                <a:solidFill>
                  <a:srgbClr val="000000"/>
                </a:solidFill>
                <a:latin typeface="Calibri"/>
                <a:ea typeface="Calibri"/>
                <a:cs typeface="Calibri"/>
                <a:sym typeface="Calibri"/>
              </a:rPr>
              <a:t>Puede ser muy variado pero hay cuatro orígenes  fundamentales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2800" b="0" i="0" u="none" strike="noStrike" cap="none">
              <a:latin typeface="Arial"/>
              <a:ea typeface="Arial"/>
              <a:cs typeface="Arial"/>
              <a:sym typeface="Arial"/>
            </a:endParaRPr>
          </a:p>
          <a:p>
            <a:pPr marL="457200" marR="0" lvl="2" indent="-74295" algn="just" rtl="0">
              <a:lnSpc>
                <a:spcPct val="100000"/>
              </a:lnSpc>
              <a:spcBef>
                <a:spcPts val="0"/>
              </a:spcBef>
              <a:spcAft>
                <a:spcPts val="0"/>
              </a:spcAft>
              <a:buClr>
                <a:srgbClr val="000000"/>
              </a:buClr>
              <a:buSzPts val="1170"/>
              <a:buFont typeface="Noto Sans Symbols"/>
              <a:buChar char="●"/>
            </a:pPr>
            <a:r>
              <a:rPr lang="es-AR" sz="2600" b="0" i="0" u="none" strike="noStrike" cap="none">
                <a:solidFill>
                  <a:srgbClr val="000000"/>
                </a:solidFill>
                <a:latin typeface="Calibri"/>
                <a:ea typeface="Calibri"/>
                <a:cs typeface="Calibri"/>
                <a:sym typeface="Calibri"/>
              </a:rPr>
              <a:t>Nuevas condiciones de negocio o mercado generan cambios en los requerimientos</a:t>
            </a:r>
            <a:endParaRPr sz="2600" b="0" i="0" u="none" strike="noStrike" cap="none">
              <a:latin typeface="Arial"/>
              <a:ea typeface="Arial"/>
              <a:cs typeface="Arial"/>
              <a:sym typeface="Arial"/>
            </a:endParaRPr>
          </a:p>
          <a:p>
            <a:pPr marL="457200" marR="0" lvl="2" indent="-74295" algn="just" rtl="0">
              <a:lnSpc>
                <a:spcPct val="100000"/>
              </a:lnSpc>
              <a:spcBef>
                <a:spcPts val="0"/>
              </a:spcBef>
              <a:spcAft>
                <a:spcPts val="0"/>
              </a:spcAft>
              <a:buClr>
                <a:srgbClr val="000000"/>
              </a:buClr>
              <a:buSzPts val="1170"/>
              <a:buFont typeface="Noto Sans Symbols"/>
              <a:buChar char="●"/>
            </a:pPr>
            <a:r>
              <a:rPr lang="es-AR" sz="2600" b="0" i="0" u="none" strike="noStrike" cap="none">
                <a:solidFill>
                  <a:srgbClr val="000000"/>
                </a:solidFill>
                <a:latin typeface="Calibri"/>
                <a:ea typeface="Calibri"/>
                <a:cs typeface="Calibri"/>
                <a:sym typeface="Calibri"/>
              </a:rPr>
              <a:t>Nuevas necesidades de las partes interesadas exigen modificaciones en funcionalidades, datos o servicios que ofrece el sistema</a:t>
            </a:r>
            <a:endParaRPr sz="2600" b="0" i="0" u="none" strike="noStrike" cap="none">
              <a:latin typeface="Arial"/>
              <a:ea typeface="Arial"/>
              <a:cs typeface="Arial"/>
              <a:sym typeface="Arial"/>
            </a:endParaRPr>
          </a:p>
          <a:p>
            <a:pPr marL="457200" marR="0" lvl="2" indent="-74295" algn="just" rtl="0">
              <a:lnSpc>
                <a:spcPct val="100000"/>
              </a:lnSpc>
              <a:spcBef>
                <a:spcPts val="0"/>
              </a:spcBef>
              <a:spcAft>
                <a:spcPts val="0"/>
              </a:spcAft>
              <a:buClr>
                <a:srgbClr val="000000"/>
              </a:buClr>
              <a:buSzPts val="1170"/>
              <a:buFont typeface="Noto Sans Symbols"/>
              <a:buChar char="●"/>
            </a:pPr>
            <a:r>
              <a:rPr lang="es-AR" sz="2600" b="0" i="0" u="none" strike="noStrike" cap="none">
                <a:solidFill>
                  <a:srgbClr val="000000"/>
                </a:solidFill>
                <a:latin typeface="Calibri"/>
                <a:ea typeface="Calibri"/>
                <a:cs typeface="Calibri"/>
                <a:sym typeface="Calibri"/>
              </a:rPr>
              <a:t>Reorganización, crecimiento o reducción de la empresa provoca cambios en las prioridades del proyecto o estructura de equipo</a:t>
            </a:r>
            <a:endParaRPr sz="2600" b="0" i="0" u="none" strike="noStrike" cap="none">
              <a:latin typeface="Arial"/>
              <a:ea typeface="Arial"/>
              <a:cs typeface="Arial"/>
              <a:sym typeface="Arial"/>
            </a:endParaRPr>
          </a:p>
          <a:p>
            <a:pPr marL="457200" marR="0" lvl="2" indent="-74295" algn="just" rtl="0">
              <a:lnSpc>
                <a:spcPct val="100000"/>
              </a:lnSpc>
              <a:spcBef>
                <a:spcPts val="0"/>
              </a:spcBef>
              <a:spcAft>
                <a:spcPts val="0"/>
              </a:spcAft>
              <a:buClr>
                <a:srgbClr val="000000"/>
              </a:buClr>
              <a:buSzPts val="1170"/>
              <a:buFont typeface="Noto Sans Symbols"/>
              <a:buChar char="●"/>
            </a:pPr>
            <a:r>
              <a:rPr lang="es-AR" sz="2600" b="0" i="0" u="none" strike="noStrike" cap="none">
                <a:solidFill>
                  <a:srgbClr val="000000"/>
                </a:solidFill>
                <a:latin typeface="Calibri"/>
                <a:ea typeface="Calibri"/>
                <a:cs typeface="Calibri"/>
                <a:sym typeface="Calibri"/>
              </a:rPr>
              <a:t>Restricciones en el presupuesto o calendario provocan redefiniciones del sistema</a:t>
            </a:r>
            <a:endParaRPr sz="2600" b="0" i="0" u="none" strike="noStrike" cap="none">
              <a:latin typeface="Arial"/>
              <a:ea typeface="Arial"/>
              <a:cs typeface="Arial"/>
              <a:sym typeface="Arial"/>
            </a:endParaRPr>
          </a:p>
          <a:p>
            <a:pPr marL="0" marR="0" lvl="0" indent="-203200" algn="l" rtl="0">
              <a:lnSpc>
                <a:spcPct val="85000"/>
              </a:lnSpc>
              <a:spcBef>
                <a:spcPts val="0"/>
              </a:spcBef>
              <a:spcAft>
                <a:spcPts val="0"/>
              </a:spcAft>
              <a:buClr>
                <a:srgbClr val="C00000"/>
              </a:buClr>
              <a:buSzPts val="3200"/>
              <a:buFont typeface="Arial"/>
              <a:buChar char="»"/>
            </a:pPr>
            <a:r>
              <a:rPr lang="es-AR" sz="3200" b="0" i="0" u="none" strike="noStrike" cap="none">
                <a:solidFill>
                  <a:srgbClr val="000000"/>
                </a:solidFill>
                <a:latin typeface="Calibri"/>
                <a:ea typeface="Calibri"/>
                <a:cs typeface="Calibri"/>
                <a:sym typeface="Calibri"/>
              </a:rPr>
              <a:t> </a:t>
            </a:r>
            <a:endParaRPr sz="3200" b="0" i="0" u="none" strike="noStrike" cap="none">
              <a:latin typeface="Arial"/>
              <a:ea typeface="Arial"/>
              <a:cs typeface="Arial"/>
              <a:sym typeface="Arial"/>
            </a:endParaRPr>
          </a:p>
        </p:txBody>
      </p:sp>
      <p:sp>
        <p:nvSpPr>
          <p:cNvPr id="438" name="Google Shape;438;p87"/>
          <p:cNvSpPr/>
          <p:nvPr/>
        </p:nvSpPr>
        <p:spPr>
          <a:xfrm>
            <a:off x="5750640" y="661716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118080" marR="0" lvl="0" indent="-117360" algn="l" rtl="0">
              <a:lnSpc>
                <a:spcPct val="85000"/>
              </a:lnSpc>
              <a:spcBef>
                <a:spcPts val="0"/>
              </a:spcBef>
              <a:spcAft>
                <a:spcPts val="0"/>
              </a:spcAft>
              <a:buNone/>
            </a:pPr>
            <a:r>
              <a:rPr lang="es-AR" sz="1400" b="0" i="0" u="none" strike="noStrike" cap="none">
                <a:solidFill>
                  <a:srgbClr val="000000"/>
                </a:solidFill>
                <a:latin typeface="Calibri"/>
                <a:ea typeface="Calibri"/>
                <a:cs typeface="Calibri"/>
                <a:sym typeface="Calibri"/>
              </a:rPr>
              <a:t>Pressman 9na. Ed. Cap. 22</a:t>
            </a:r>
            <a:endParaRPr sz="1400" b="0" i="0" u="none" strike="noStrike" cap="non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444"/>
        <p:cNvGrpSpPr/>
        <p:nvPr/>
      </p:nvGrpSpPr>
      <p:grpSpPr>
        <a:xfrm>
          <a:off x="0" y="0"/>
          <a:ext cx="0" cy="0"/>
          <a:chOff x="0" y="0"/>
          <a:chExt cx="0" cy="0"/>
        </a:xfrm>
      </p:grpSpPr>
      <p:sp>
        <p:nvSpPr>
          <p:cNvPr id="445" name="Google Shape;445;p88"/>
          <p:cNvSpPr/>
          <p:nvPr/>
        </p:nvSpPr>
        <p:spPr>
          <a:xfrm>
            <a:off x="515400" y="186143"/>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dirty="0">
                <a:solidFill>
                  <a:srgbClr val="70AD47"/>
                </a:solidFill>
                <a:latin typeface="Calibri"/>
                <a:ea typeface="Calibri"/>
                <a:cs typeface="Calibri"/>
                <a:sym typeface="Calibri"/>
              </a:rPr>
              <a:t>Gestión de la Configuración del Software (GCS)</a:t>
            </a:r>
            <a:endParaRPr sz="4000" b="0" i="0" u="none" strike="noStrike" cap="none" dirty="0">
              <a:latin typeface="Arial"/>
              <a:ea typeface="Arial"/>
              <a:cs typeface="Arial"/>
              <a:sym typeface="Arial"/>
            </a:endParaRPr>
          </a:p>
        </p:txBody>
      </p:sp>
      <p:sp>
        <p:nvSpPr>
          <p:cNvPr id="446" name="Google Shape;446;p88"/>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447" name="Google Shape;447;p88"/>
          <p:cNvSpPr/>
          <p:nvPr/>
        </p:nvSpPr>
        <p:spPr>
          <a:xfrm>
            <a:off x="5941080" y="66646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448" name="Google Shape;448;p88"/>
          <p:cNvSpPr/>
          <p:nvPr/>
        </p:nvSpPr>
        <p:spPr>
          <a:xfrm>
            <a:off x="171690" y="1747980"/>
            <a:ext cx="11538780" cy="50727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0" indent="0" algn="l" rtl="0">
              <a:lnSpc>
                <a:spcPct val="85000"/>
              </a:lnSpc>
              <a:spcBef>
                <a:spcPts val="0"/>
              </a:spcBef>
              <a:spcAft>
                <a:spcPts val="0"/>
              </a:spcAft>
              <a:buNone/>
            </a:pPr>
            <a:r>
              <a:rPr lang="es-AR" sz="3200" b="0" i="0" u="none" strike="noStrike" cap="none" dirty="0">
                <a:solidFill>
                  <a:srgbClr val="000000"/>
                </a:solidFill>
                <a:latin typeface="Calibri"/>
                <a:ea typeface="Calibri"/>
                <a:cs typeface="Calibri"/>
                <a:sym typeface="Calibri"/>
              </a:rPr>
              <a:t>El cambio se puede producir en cualquier momento, las actividades de la GCS sirven para:</a:t>
            </a:r>
            <a:endParaRPr sz="3200" b="0" i="0" u="none" strike="noStrike" cap="none" dirty="0">
              <a:latin typeface="Arial"/>
              <a:ea typeface="Arial"/>
              <a:cs typeface="Arial"/>
              <a:sym typeface="Arial"/>
            </a:endParaRPr>
          </a:p>
          <a:p>
            <a:pPr marL="457200" marR="0" lvl="2" indent="-177800" algn="l" rtl="0">
              <a:lnSpc>
                <a:spcPct val="85000"/>
              </a:lnSpc>
              <a:spcBef>
                <a:spcPts val="774"/>
              </a:spcBef>
              <a:spcAft>
                <a:spcPts val="0"/>
              </a:spcAft>
              <a:buClr>
                <a:srgbClr val="262626"/>
              </a:buClr>
              <a:buSzPts val="2800"/>
              <a:buFont typeface="Noto Sans Symbols"/>
              <a:buChar char="▪"/>
            </a:pPr>
            <a:r>
              <a:rPr lang="es-AR" sz="2800" b="0" i="0" u="none" strike="noStrike" cap="none" dirty="0">
                <a:solidFill>
                  <a:srgbClr val="000000"/>
                </a:solidFill>
                <a:latin typeface="Calibri"/>
                <a:ea typeface="Calibri"/>
                <a:cs typeface="Calibri"/>
                <a:sym typeface="Calibri"/>
              </a:rPr>
              <a:t>Identificar el cambio</a:t>
            </a:r>
            <a:endParaRPr sz="2800" b="0" i="0" u="none" strike="noStrike" cap="none" dirty="0">
              <a:latin typeface="Arial"/>
              <a:ea typeface="Arial"/>
              <a:cs typeface="Arial"/>
              <a:sym typeface="Arial"/>
            </a:endParaRPr>
          </a:p>
          <a:p>
            <a:pPr marL="457200" marR="0" lvl="2" indent="-177800" algn="l" rtl="0">
              <a:lnSpc>
                <a:spcPct val="85000"/>
              </a:lnSpc>
              <a:spcBef>
                <a:spcPts val="774"/>
              </a:spcBef>
              <a:spcAft>
                <a:spcPts val="0"/>
              </a:spcAft>
              <a:buClr>
                <a:srgbClr val="262626"/>
              </a:buClr>
              <a:buSzPts val="2800"/>
              <a:buFont typeface="Noto Sans Symbols"/>
              <a:buChar char="▪"/>
            </a:pPr>
            <a:r>
              <a:rPr lang="es-AR" sz="2800" b="0" i="0" u="none" strike="noStrike" cap="none" dirty="0">
                <a:solidFill>
                  <a:srgbClr val="000000"/>
                </a:solidFill>
                <a:latin typeface="Calibri"/>
                <a:ea typeface="Calibri"/>
                <a:cs typeface="Calibri"/>
                <a:sym typeface="Calibri"/>
              </a:rPr>
              <a:t>Controlar el cambio</a:t>
            </a:r>
            <a:endParaRPr sz="2800" b="0" i="0" u="none" strike="noStrike" cap="none" dirty="0">
              <a:latin typeface="Arial"/>
              <a:ea typeface="Arial"/>
              <a:cs typeface="Arial"/>
              <a:sym typeface="Arial"/>
            </a:endParaRPr>
          </a:p>
          <a:p>
            <a:pPr marL="457200" marR="0" lvl="2" indent="-177800" algn="l" rtl="0">
              <a:lnSpc>
                <a:spcPct val="85000"/>
              </a:lnSpc>
              <a:spcBef>
                <a:spcPts val="774"/>
              </a:spcBef>
              <a:spcAft>
                <a:spcPts val="0"/>
              </a:spcAft>
              <a:buClr>
                <a:srgbClr val="262626"/>
              </a:buClr>
              <a:buSzPts val="2800"/>
              <a:buFont typeface="Noto Sans Symbols"/>
              <a:buChar char="▪"/>
            </a:pPr>
            <a:r>
              <a:rPr lang="es-AR" sz="2800" b="0" i="0" u="none" strike="noStrike" cap="none" dirty="0">
                <a:solidFill>
                  <a:srgbClr val="000000"/>
                </a:solidFill>
                <a:latin typeface="Calibri"/>
                <a:ea typeface="Calibri"/>
                <a:cs typeface="Calibri"/>
                <a:sym typeface="Calibri"/>
              </a:rPr>
              <a:t>Garantizar que el cambio se implemente adecuadamente</a:t>
            </a:r>
            <a:endParaRPr sz="2800" b="0" i="0" u="none" strike="noStrike" cap="none" dirty="0">
              <a:latin typeface="Arial"/>
              <a:ea typeface="Arial"/>
              <a:cs typeface="Arial"/>
              <a:sym typeface="Arial"/>
            </a:endParaRPr>
          </a:p>
          <a:p>
            <a:pPr marL="457200" marR="0" lvl="2" indent="-177800" algn="l" rtl="0">
              <a:lnSpc>
                <a:spcPct val="85000"/>
              </a:lnSpc>
              <a:spcBef>
                <a:spcPts val="774"/>
              </a:spcBef>
              <a:spcAft>
                <a:spcPts val="0"/>
              </a:spcAft>
              <a:buClr>
                <a:srgbClr val="262626"/>
              </a:buClr>
              <a:buSzPts val="2800"/>
              <a:buFont typeface="Noto Sans Symbols"/>
              <a:buChar char="▪"/>
            </a:pPr>
            <a:r>
              <a:rPr lang="es-AR" sz="2800" b="0" i="0" u="none" strike="noStrike" cap="none" dirty="0">
                <a:solidFill>
                  <a:srgbClr val="000000"/>
                </a:solidFill>
                <a:latin typeface="Calibri"/>
                <a:ea typeface="Calibri"/>
                <a:cs typeface="Calibri"/>
                <a:sym typeface="Calibri"/>
              </a:rPr>
              <a:t>Informar del cambio a todos aquellos que  puedan estar afectados</a:t>
            </a:r>
            <a:endParaRPr sz="2800" b="0" i="0" u="none" strike="noStrike" cap="none" dirty="0">
              <a:latin typeface="Arial"/>
              <a:ea typeface="Arial"/>
              <a:cs typeface="Arial"/>
              <a:sym typeface="Arial"/>
            </a:endParaRPr>
          </a:p>
          <a:p>
            <a:pPr marL="0" marR="0" lvl="0" indent="0" algn="l" rtl="0">
              <a:lnSpc>
                <a:spcPct val="85000"/>
              </a:lnSpc>
              <a:spcBef>
                <a:spcPts val="1681"/>
              </a:spcBef>
              <a:spcAft>
                <a:spcPts val="0"/>
              </a:spcAft>
              <a:buNone/>
            </a:pPr>
            <a:endParaRPr sz="2800" b="0" i="0" u="none" strike="noStrike" cap="none" dirty="0">
              <a:latin typeface="Arial"/>
              <a:ea typeface="Arial"/>
              <a:cs typeface="Arial"/>
              <a:sym typeface="Arial"/>
            </a:endParaRPr>
          </a:p>
        </p:txBody>
      </p:sp>
      <p:sp>
        <p:nvSpPr>
          <p:cNvPr id="449" name="Google Shape;449;p88"/>
          <p:cNvSpPr/>
          <p:nvPr/>
        </p:nvSpPr>
        <p:spPr>
          <a:xfrm>
            <a:off x="7069560" y="5572417"/>
            <a:ext cx="3449520" cy="52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1">
            <a:noAutofit/>
          </a:bodyPr>
          <a:lstStyle/>
          <a:p>
            <a:pPr marL="0" marR="0" lvl="0" indent="0" algn="ctr" rtl="0">
              <a:lnSpc>
                <a:spcPct val="100000"/>
              </a:lnSpc>
              <a:spcBef>
                <a:spcPts val="0"/>
              </a:spcBef>
              <a:spcAft>
                <a:spcPts val="0"/>
              </a:spcAft>
              <a:buNone/>
            </a:pPr>
            <a:r>
              <a:rPr lang="es-AR" sz="3200" b="0" i="0" u="none" strike="noStrike" cap="none" dirty="0">
                <a:solidFill>
                  <a:srgbClr val="000000"/>
                </a:solidFill>
                <a:latin typeface="Calibri"/>
                <a:ea typeface="Calibri"/>
                <a:cs typeface="Calibri"/>
                <a:sym typeface="Calibri"/>
              </a:rPr>
              <a:t>Línea Base</a:t>
            </a:r>
            <a:endParaRPr sz="3200" b="0" i="0" u="none" strike="noStrike" cap="none" dirty="0">
              <a:latin typeface="Arial"/>
              <a:ea typeface="Arial"/>
              <a:cs typeface="Arial"/>
              <a:sym typeface="Arial"/>
            </a:endParaRPr>
          </a:p>
        </p:txBody>
      </p:sp>
      <p:sp>
        <p:nvSpPr>
          <p:cNvPr id="450" name="Google Shape;450;p88"/>
          <p:cNvSpPr/>
          <p:nvPr/>
        </p:nvSpPr>
        <p:spPr>
          <a:xfrm rot="16200000">
            <a:off x="4792400" y="4424138"/>
            <a:ext cx="2985444" cy="2822158"/>
          </a:xfrm>
          <a:custGeom>
            <a:avLst/>
            <a:gdLst/>
            <a:ahLst/>
            <a:cxnLst/>
            <a:rect l="l" t="t" r="r" b="b"/>
            <a:pathLst>
              <a:path w="10010" h="3100" extrusionOk="0">
                <a:moveTo>
                  <a:pt x="2502" y="0"/>
                </a:moveTo>
                <a:lnTo>
                  <a:pt x="2502" y="1549"/>
                </a:lnTo>
                <a:lnTo>
                  <a:pt x="0" y="1549"/>
                </a:lnTo>
                <a:lnTo>
                  <a:pt x="5004" y="3099"/>
                </a:lnTo>
                <a:lnTo>
                  <a:pt x="10009" y="1549"/>
                </a:lnTo>
                <a:lnTo>
                  <a:pt x="7506" y="1549"/>
                </a:lnTo>
                <a:lnTo>
                  <a:pt x="7506" y="0"/>
                </a:lnTo>
                <a:lnTo>
                  <a:pt x="2502" y="0"/>
                </a:lnTo>
              </a:path>
            </a:pathLst>
          </a:custGeom>
          <a:solidFill>
            <a:schemeClr val="accent6">
              <a:lumMod val="75000"/>
            </a:schemeClr>
          </a:solidFill>
          <a:ln w="12600" cap="flat" cmpd="sng">
            <a:solidFill>
              <a:srgbClr val="2F528F"/>
            </a:solidFill>
            <a:prstDash val="solid"/>
            <a:miter lim="8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None/>
            </a:pPr>
            <a:r>
              <a:rPr lang="es-AR" sz="1800" b="0" i="0" u="none" strike="noStrike" cap="none" dirty="0">
                <a:solidFill>
                  <a:srgbClr val="000000"/>
                </a:solidFill>
                <a:latin typeface="Calibri"/>
                <a:ea typeface="Calibri"/>
                <a:cs typeface="Calibri"/>
                <a:sym typeface="Calibri"/>
              </a:rPr>
              <a:t>Cada vez que</a:t>
            </a:r>
            <a:endParaRPr sz="18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r>
              <a:rPr lang="es-AR" sz="1800" b="0" i="0" u="none" strike="noStrike" cap="none" dirty="0">
                <a:solidFill>
                  <a:srgbClr val="000000"/>
                </a:solidFill>
                <a:latin typeface="Calibri"/>
                <a:ea typeface="Calibri"/>
                <a:cs typeface="Calibri"/>
                <a:sym typeface="Calibri"/>
              </a:rPr>
              <a:t>se aprueba un</a:t>
            </a:r>
            <a:endParaRPr sz="18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r>
              <a:rPr lang="es-AR" sz="1800" b="0" i="0" u="none" strike="noStrike" cap="none" dirty="0">
                <a:solidFill>
                  <a:srgbClr val="000000"/>
                </a:solidFill>
                <a:latin typeface="Calibri"/>
                <a:ea typeface="Calibri"/>
                <a:cs typeface="Calibri"/>
                <a:sym typeface="Calibri"/>
              </a:rPr>
              <a:t>cambio formal</a:t>
            </a:r>
            <a:endParaRPr sz="1800" b="0" i="0" u="none" strike="noStrike" cap="none" dirty="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5"/>
        <p:cNvGrpSpPr/>
        <p:nvPr/>
      </p:nvGrpSpPr>
      <p:grpSpPr>
        <a:xfrm>
          <a:off x="0" y="0"/>
          <a:ext cx="0" cy="0"/>
          <a:chOff x="0" y="0"/>
          <a:chExt cx="0" cy="0"/>
        </a:xfrm>
      </p:grpSpPr>
      <p:sp>
        <p:nvSpPr>
          <p:cNvPr id="456" name="Google Shape;456;p89"/>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GCS – Línea base</a:t>
            </a:r>
            <a:endParaRPr sz="4000" b="0" i="0" u="none" strike="noStrike" cap="none">
              <a:latin typeface="Arial"/>
              <a:ea typeface="Arial"/>
              <a:cs typeface="Arial"/>
              <a:sym typeface="Arial"/>
            </a:endParaRPr>
          </a:p>
        </p:txBody>
      </p:sp>
      <p:sp>
        <p:nvSpPr>
          <p:cNvPr id="457" name="Google Shape;457;p89"/>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458" name="Google Shape;458;p89"/>
          <p:cNvSpPr/>
          <p:nvPr/>
        </p:nvSpPr>
        <p:spPr>
          <a:xfrm>
            <a:off x="5941080" y="66646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118080" marR="0" lvl="0" indent="-117360" algn="l" rtl="0">
              <a:lnSpc>
                <a:spcPct val="85000"/>
              </a:lnSpc>
              <a:spcBef>
                <a:spcPts val="0"/>
              </a:spcBef>
              <a:spcAft>
                <a:spcPts val="0"/>
              </a:spcAft>
              <a:buNone/>
            </a:pPr>
            <a:r>
              <a:rPr lang="es-AR" sz="1400" b="0" i="0" u="none" strike="noStrike" cap="none">
                <a:solidFill>
                  <a:srgbClr val="000000"/>
                </a:solidFill>
                <a:latin typeface="Calibri"/>
                <a:ea typeface="Calibri"/>
                <a:cs typeface="Calibri"/>
                <a:sym typeface="Calibri"/>
              </a:rPr>
              <a:t>Pressman Cap. 9</a:t>
            </a:r>
            <a:endParaRPr sz="1400" b="0" i="0" u="none" strike="noStrike" cap="none">
              <a:latin typeface="Arial"/>
              <a:ea typeface="Arial"/>
              <a:cs typeface="Arial"/>
              <a:sym typeface="Arial"/>
            </a:endParaRPr>
          </a:p>
          <a:p>
            <a:pPr marL="118080" marR="0" lvl="0" indent="-117360" algn="l" rtl="0">
              <a:lnSpc>
                <a:spcPct val="85000"/>
              </a:lnSpc>
              <a:spcBef>
                <a:spcPts val="0"/>
              </a:spcBef>
              <a:spcAft>
                <a:spcPts val="0"/>
              </a:spcAft>
              <a:buNone/>
            </a:pPr>
            <a:endParaRPr sz="1400" b="0" i="0" u="none" strike="noStrike" cap="none">
              <a:latin typeface="Arial"/>
              <a:ea typeface="Arial"/>
              <a:cs typeface="Arial"/>
              <a:sym typeface="Arial"/>
            </a:endParaRPr>
          </a:p>
        </p:txBody>
      </p:sp>
      <p:sp>
        <p:nvSpPr>
          <p:cNvPr id="459" name="Google Shape;459;p89"/>
          <p:cNvSpPr/>
          <p:nvPr/>
        </p:nvSpPr>
        <p:spPr>
          <a:xfrm>
            <a:off x="622080" y="1947960"/>
            <a:ext cx="10818720" cy="45849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1" indent="-127000" algn="l" rtl="0">
              <a:lnSpc>
                <a:spcPct val="85000"/>
              </a:lnSpc>
              <a:spcBef>
                <a:spcPts val="0"/>
              </a:spcBef>
              <a:spcAft>
                <a:spcPts val="0"/>
              </a:spcAft>
              <a:buClr>
                <a:srgbClr val="262626"/>
              </a:buClr>
              <a:buSzPts val="2000"/>
              <a:buFont typeface="Arial"/>
              <a:buChar char=" "/>
            </a:pPr>
            <a:r>
              <a:rPr lang="es-AR" sz="2000" b="0" i="0" u="none" strike="noStrike" cap="none">
                <a:solidFill>
                  <a:srgbClr val="000000"/>
                </a:solidFill>
                <a:latin typeface="Calibri"/>
                <a:ea typeface="Calibri"/>
                <a:cs typeface="Calibri"/>
                <a:sym typeface="Calibri"/>
              </a:rPr>
              <a:t>Una línea base es un concepto de GCS que nos ayuda a controlar los cambios</a:t>
            </a:r>
            <a:endParaRPr sz="2000" b="0" i="0" u="none" strike="noStrike" cap="none">
              <a:latin typeface="Arial"/>
              <a:ea typeface="Arial"/>
              <a:cs typeface="Arial"/>
              <a:sym typeface="Arial"/>
            </a:endParaRPr>
          </a:p>
          <a:p>
            <a:pPr marL="0" marR="0" lvl="1" indent="-127000" algn="l" rtl="0">
              <a:lnSpc>
                <a:spcPct val="85000"/>
              </a:lnSpc>
              <a:spcBef>
                <a:spcPts val="774"/>
              </a:spcBef>
              <a:spcAft>
                <a:spcPts val="0"/>
              </a:spcAft>
              <a:buClr>
                <a:srgbClr val="262626"/>
              </a:buClr>
              <a:buSzPts val="2000"/>
              <a:buFont typeface="Arial"/>
              <a:buChar char=" "/>
            </a:pPr>
            <a:r>
              <a:rPr lang="es-AR" sz="2000" b="0" i="0" u="none" strike="noStrike" cap="none">
                <a:solidFill>
                  <a:srgbClr val="000000"/>
                </a:solidFill>
                <a:latin typeface="Calibri"/>
                <a:ea typeface="Calibri"/>
                <a:cs typeface="Calibri"/>
                <a:sym typeface="Calibri"/>
              </a:rPr>
              <a:t>Definición de la IEEE</a:t>
            </a:r>
            <a:endParaRPr sz="2000" b="0" i="0" u="none" strike="noStrike" cap="none">
              <a:latin typeface="Arial"/>
              <a:ea typeface="Arial"/>
              <a:cs typeface="Arial"/>
              <a:sym typeface="Arial"/>
            </a:endParaRPr>
          </a:p>
          <a:p>
            <a:pPr marL="0" marR="0" lvl="2" indent="0" algn="l" rtl="0">
              <a:lnSpc>
                <a:spcPct val="85000"/>
              </a:lnSpc>
              <a:spcBef>
                <a:spcPts val="774"/>
              </a:spcBef>
              <a:spcAft>
                <a:spcPts val="0"/>
              </a:spcAft>
              <a:buNone/>
            </a:pPr>
            <a:r>
              <a:rPr lang="es-AR" sz="2000" b="0" i="1" u="none" strike="noStrike" cap="none">
                <a:solidFill>
                  <a:srgbClr val="000000"/>
                </a:solidFill>
                <a:latin typeface="Calibri"/>
                <a:ea typeface="Calibri"/>
                <a:cs typeface="Calibri"/>
                <a:sym typeface="Calibri"/>
              </a:rPr>
              <a:t>Una especificación o producto que se ha revisado formalmente y sobre el que se ha llegado a un acuerdo, y que de ahí en adelante sirve como base para un desarrollo posterior y que puede cambiarse solamente a través de procedimientos formales de control de cambio</a:t>
            </a:r>
            <a:endParaRPr sz="2000" b="0" i="0" u="none" strike="noStrike" cap="none">
              <a:latin typeface="Arial"/>
              <a:ea typeface="Arial"/>
              <a:cs typeface="Arial"/>
              <a:sym typeface="Arial"/>
            </a:endParaRPr>
          </a:p>
          <a:p>
            <a:pPr marL="0" marR="0" lvl="1" indent="-127000" algn="l" rtl="0">
              <a:lnSpc>
                <a:spcPct val="85000"/>
              </a:lnSpc>
              <a:spcBef>
                <a:spcPts val="774"/>
              </a:spcBef>
              <a:spcAft>
                <a:spcPts val="0"/>
              </a:spcAft>
              <a:buClr>
                <a:srgbClr val="262626"/>
              </a:buClr>
              <a:buSzPts val="2000"/>
              <a:buFont typeface="Arial"/>
              <a:buChar char=" "/>
            </a:pPr>
            <a:r>
              <a:rPr lang="es-AR" sz="2000" b="0" i="0" u="none" strike="noStrike" cap="none">
                <a:solidFill>
                  <a:srgbClr val="000000"/>
                </a:solidFill>
                <a:latin typeface="Calibri"/>
                <a:ea typeface="Calibri"/>
                <a:cs typeface="Calibri"/>
                <a:sym typeface="Calibri"/>
              </a:rPr>
              <a:t>En el contexto de la Ingeniería de Software:</a:t>
            </a:r>
            <a:endParaRPr sz="2000" b="0" i="0" u="none" strike="noStrike" cap="none">
              <a:latin typeface="Arial"/>
              <a:ea typeface="Arial"/>
              <a:cs typeface="Arial"/>
              <a:sym typeface="Arial"/>
            </a:endParaRPr>
          </a:p>
          <a:p>
            <a:pPr marL="0" marR="0" lvl="2" indent="0" algn="l" rtl="0">
              <a:lnSpc>
                <a:spcPct val="85000"/>
              </a:lnSpc>
              <a:spcBef>
                <a:spcPts val="774"/>
              </a:spcBef>
              <a:spcAft>
                <a:spcPts val="0"/>
              </a:spcAft>
              <a:buNone/>
            </a:pPr>
            <a:r>
              <a:rPr lang="es-AR" sz="2000" b="0" i="1" u="none" strike="noStrike" cap="none">
                <a:solidFill>
                  <a:srgbClr val="000000"/>
                </a:solidFill>
                <a:latin typeface="Calibri"/>
                <a:ea typeface="Calibri"/>
                <a:cs typeface="Calibri"/>
                <a:sym typeface="Calibri"/>
              </a:rPr>
              <a:t>Una línea base es un punto de referencia en el desarrollo del software que queda marcado por el envío de uno o más ECS y su aprobación</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2000" b="0" i="0" u="none" strike="noStrike" cap="none">
              <a:latin typeface="Arial"/>
              <a:ea typeface="Arial"/>
              <a:cs typeface="Arial"/>
              <a:sym typeface="Arial"/>
            </a:endParaRPr>
          </a:p>
        </p:txBody>
      </p:sp>
      <p:pic>
        <p:nvPicPr>
          <p:cNvPr id="460" name="Google Shape;460;p89"/>
          <p:cNvPicPr preferRelativeResize="0"/>
          <p:nvPr/>
        </p:nvPicPr>
        <p:blipFill rotWithShape="1">
          <a:blip r:embed="rId3">
            <a:alphaModFix/>
          </a:blip>
          <a:srcRect/>
          <a:stretch/>
        </p:blipFill>
        <p:spPr>
          <a:xfrm>
            <a:off x="1504800" y="4631040"/>
            <a:ext cx="9648720" cy="2189520"/>
          </a:xfrm>
          <a:prstGeom prst="rect">
            <a:avLst/>
          </a:prstGeom>
          <a:noFill/>
          <a:ln w="38150" cap="flat" cmpd="sng">
            <a:solidFill>
              <a:srgbClr val="000000"/>
            </a:solidFill>
            <a:prstDash val="solid"/>
            <a:miter lim="8000"/>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4"/>
        <p:cNvGrpSpPr/>
        <p:nvPr/>
      </p:nvGrpSpPr>
      <p:grpSpPr>
        <a:xfrm>
          <a:off x="0" y="0"/>
          <a:ext cx="0" cy="0"/>
          <a:chOff x="0" y="0"/>
          <a:chExt cx="0" cy="0"/>
        </a:xfrm>
      </p:grpSpPr>
      <p:sp>
        <p:nvSpPr>
          <p:cNvPr id="465" name="Google Shape;465;p90"/>
          <p:cNvSpPr/>
          <p:nvPr/>
        </p:nvSpPr>
        <p:spPr>
          <a:xfrm>
            <a:off x="515400" y="13716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dirty="0">
                <a:solidFill>
                  <a:srgbClr val="70AD47"/>
                </a:solidFill>
                <a:latin typeface="Calibri"/>
                <a:ea typeface="Calibri"/>
                <a:cs typeface="Calibri"/>
                <a:sym typeface="Calibri"/>
              </a:rPr>
              <a:t>GCS – Línea base</a:t>
            </a:r>
            <a:endParaRPr sz="4000" b="0" i="0" u="none" strike="noStrike" cap="none" dirty="0">
              <a:latin typeface="Arial"/>
              <a:ea typeface="Arial"/>
              <a:cs typeface="Arial"/>
              <a:sym typeface="Arial"/>
            </a:endParaRPr>
          </a:p>
        </p:txBody>
      </p:sp>
      <p:sp>
        <p:nvSpPr>
          <p:cNvPr id="466" name="Google Shape;466;p90"/>
          <p:cNvSpPr/>
          <p:nvPr/>
        </p:nvSpPr>
        <p:spPr>
          <a:xfrm>
            <a:off x="6337320" y="6572233"/>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118080" marR="0" lvl="0" indent="-117360" algn="l" rtl="0">
              <a:lnSpc>
                <a:spcPct val="85000"/>
              </a:lnSpc>
              <a:spcBef>
                <a:spcPts val="0"/>
              </a:spcBef>
              <a:spcAft>
                <a:spcPts val="0"/>
              </a:spcAft>
              <a:buNone/>
            </a:pPr>
            <a:r>
              <a:rPr lang="es-AR" sz="1400" b="0" i="0" u="none" strike="noStrike" cap="none" dirty="0">
                <a:solidFill>
                  <a:srgbClr val="000000"/>
                </a:solidFill>
                <a:latin typeface="Calibri"/>
                <a:ea typeface="Calibri"/>
                <a:cs typeface="Calibri"/>
                <a:sym typeface="Calibri"/>
              </a:rPr>
              <a:t>Pressman 9na. Ed. Cap. 22</a:t>
            </a:r>
            <a:endParaRPr sz="1400" b="0" i="0" u="none" strike="noStrike" cap="none" dirty="0">
              <a:latin typeface="Arial"/>
              <a:ea typeface="Arial"/>
              <a:cs typeface="Arial"/>
              <a:sym typeface="Arial"/>
            </a:endParaRPr>
          </a:p>
        </p:txBody>
      </p:sp>
      <p:pic>
        <p:nvPicPr>
          <p:cNvPr id="467" name="Google Shape;467;p90"/>
          <p:cNvPicPr preferRelativeResize="0"/>
          <p:nvPr/>
        </p:nvPicPr>
        <p:blipFill rotWithShape="1">
          <a:blip r:embed="rId3">
            <a:alphaModFix/>
          </a:blip>
          <a:srcRect/>
          <a:stretch/>
        </p:blipFill>
        <p:spPr>
          <a:xfrm>
            <a:off x="1981200" y="1814400"/>
            <a:ext cx="8305799" cy="46778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72"/>
        <p:cNvGrpSpPr/>
        <p:nvPr/>
      </p:nvGrpSpPr>
      <p:grpSpPr>
        <a:xfrm>
          <a:off x="0" y="0"/>
          <a:ext cx="0" cy="0"/>
          <a:chOff x="0" y="0"/>
          <a:chExt cx="0" cy="0"/>
        </a:xfrm>
      </p:grpSpPr>
      <p:sp>
        <p:nvSpPr>
          <p:cNvPr id="473" name="Google Shape;473;p91"/>
          <p:cNvSpPr/>
          <p:nvPr/>
        </p:nvSpPr>
        <p:spPr>
          <a:xfrm>
            <a:off x="416160" y="47196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GCS</a:t>
            </a:r>
            <a:r>
              <a:rPr lang="es-AR" sz="5200" b="1" i="0" u="none" strike="noStrike" cap="none">
                <a:solidFill>
                  <a:srgbClr val="000000"/>
                </a:solidFill>
                <a:latin typeface="Calibri"/>
                <a:ea typeface="Calibri"/>
                <a:cs typeface="Calibri"/>
                <a:sym typeface="Calibri"/>
              </a:rPr>
              <a:t> </a:t>
            </a:r>
            <a:r>
              <a:rPr lang="es-AR" sz="4000" b="0" i="0" u="none" strike="noStrike" cap="none">
                <a:solidFill>
                  <a:srgbClr val="70AD47"/>
                </a:solidFill>
                <a:latin typeface="Calibri"/>
                <a:ea typeface="Calibri"/>
                <a:cs typeface="Calibri"/>
                <a:sym typeface="Calibri"/>
              </a:rPr>
              <a:t>- Importancia</a:t>
            </a:r>
            <a:endParaRPr sz="4000" b="0" i="0" u="none" strike="noStrike" cap="none">
              <a:latin typeface="Arial"/>
              <a:ea typeface="Arial"/>
              <a:cs typeface="Arial"/>
              <a:sym typeface="Arial"/>
            </a:endParaRPr>
          </a:p>
        </p:txBody>
      </p:sp>
      <p:sp>
        <p:nvSpPr>
          <p:cNvPr id="474" name="Google Shape;474;p91"/>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475" name="Google Shape;475;p91"/>
          <p:cNvSpPr/>
          <p:nvPr/>
        </p:nvSpPr>
        <p:spPr>
          <a:xfrm>
            <a:off x="6291600" y="657996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118080" marR="0" lvl="0" indent="-117360" algn="l" rtl="0">
              <a:lnSpc>
                <a:spcPct val="85000"/>
              </a:lnSpc>
              <a:spcBef>
                <a:spcPts val="0"/>
              </a:spcBef>
              <a:spcAft>
                <a:spcPts val="0"/>
              </a:spcAft>
              <a:buNone/>
            </a:pPr>
            <a:r>
              <a:rPr lang="es-AR" sz="1400" b="0" i="0" u="none" strike="noStrike" cap="none" dirty="0">
                <a:solidFill>
                  <a:srgbClr val="000000"/>
                </a:solidFill>
                <a:latin typeface="Calibri"/>
                <a:ea typeface="Calibri"/>
                <a:cs typeface="Calibri"/>
                <a:sym typeface="Calibri"/>
              </a:rPr>
              <a:t>Pressman Cap. 9</a:t>
            </a:r>
            <a:endParaRPr sz="1400" b="0" i="0" u="none" strike="noStrike" cap="none" dirty="0">
              <a:latin typeface="Arial"/>
              <a:ea typeface="Arial"/>
              <a:cs typeface="Arial"/>
              <a:sym typeface="Arial"/>
            </a:endParaRPr>
          </a:p>
          <a:p>
            <a:pPr marL="118080" marR="0" lvl="0" indent="-117360" algn="l" rtl="0">
              <a:lnSpc>
                <a:spcPct val="85000"/>
              </a:lnSpc>
              <a:spcBef>
                <a:spcPts val="0"/>
              </a:spcBef>
              <a:spcAft>
                <a:spcPts val="0"/>
              </a:spcAft>
              <a:buNone/>
            </a:pPr>
            <a:endParaRPr sz="1400" b="0" i="0" u="none" strike="noStrike" cap="none" dirty="0">
              <a:latin typeface="Arial"/>
              <a:ea typeface="Arial"/>
              <a:cs typeface="Arial"/>
              <a:sym typeface="Arial"/>
            </a:endParaRPr>
          </a:p>
        </p:txBody>
      </p:sp>
      <p:sp>
        <p:nvSpPr>
          <p:cNvPr id="476" name="Google Shape;476;p91"/>
          <p:cNvSpPr/>
          <p:nvPr/>
        </p:nvSpPr>
        <p:spPr>
          <a:xfrm>
            <a:off x="508320" y="1964520"/>
            <a:ext cx="10639440" cy="45849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343080" marR="0" lvl="1" indent="-343080" algn="just" rtl="0">
              <a:lnSpc>
                <a:spcPct val="85000"/>
              </a:lnSpc>
              <a:spcBef>
                <a:spcPts val="0"/>
              </a:spcBef>
              <a:spcAft>
                <a:spcPts val="0"/>
              </a:spcAft>
              <a:buClr>
                <a:srgbClr val="262626"/>
              </a:buClr>
              <a:buSzPts val="2400"/>
              <a:buFont typeface="Noto Sans Symbols"/>
              <a:buChar char="❖"/>
            </a:pPr>
            <a:r>
              <a:rPr lang="es-AR" sz="2400" b="0" i="0" u="none" strike="noStrike" cap="none">
                <a:solidFill>
                  <a:srgbClr val="000000"/>
                </a:solidFill>
                <a:latin typeface="Calibri"/>
                <a:ea typeface="Calibri"/>
                <a:cs typeface="Calibri"/>
                <a:sym typeface="Calibri"/>
              </a:rPr>
              <a:t>¿Cómo identifica y gestiona una organización las diferentes versiones existentes de un programa (y su documentación) de forma que se puedan introducir cambios eficientemente?</a:t>
            </a:r>
            <a:endParaRPr sz="2400" b="0" i="0" u="none" strike="noStrike" cap="none">
              <a:latin typeface="Arial"/>
              <a:ea typeface="Arial"/>
              <a:cs typeface="Arial"/>
              <a:sym typeface="Arial"/>
            </a:endParaRPr>
          </a:p>
          <a:p>
            <a:pPr marL="343080" marR="0" lvl="1" indent="-343080" algn="just" rtl="0">
              <a:lnSpc>
                <a:spcPct val="85000"/>
              </a:lnSpc>
              <a:spcBef>
                <a:spcPts val="774"/>
              </a:spcBef>
              <a:spcAft>
                <a:spcPts val="0"/>
              </a:spcAft>
              <a:buClr>
                <a:srgbClr val="262626"/>
              </a:buClr>
              <a:buSzPts val="2400"/>
              <a:buFont typeface="Noto Sans Symbols"/>
              <a:buChar char="❖"/>
            </a:pPr>
            <a:r>
              <a:rPr lang="es-AR" sz="2400" b="0" i="0" u="none" strike="noStrike" cap="none">
                <a:solidFill>
                  <a:srgbClr val="000000"/>
                </a:solidFill>
                <a:latin typeface="Calibri"/>
                <a:ea typeface="Calibri"/>
                <a:cs typeface="Calibri"/>
                <a:sym typeface="Calibri"/>
              </a:rPr>
              <a:t>¿Cómo controla la organización los cambios antes y después de que el software sea distribuido al cliente?</a:t>
            </a:r>
            <a:endParaRPr sz="2400" b="0" i="0" u="none" strike="noStrike" cap="none">
              <a:latin typeface="Arial"/>
              <a:ea typeface="Arial"/>
              <a:cs typeface="Arial"/>
              <a:sym typeface="Arial"/>
            </a:endParaRPr>
          </a:p>
          <a:p>
            <a:pPr marL="343080" marR="0" lvl="1" indent="-343080" algn="just" rtl="0">
              <a:lnSpc>
                <a:spcPct val="85000"/>
              </a:lnSpc>
              <a:spcBef>
                <a:spcPts val="774"/>
              </a:spcBef>
              <a:spcAft>
                <a:spcPts val="0"/>
              </a:spcAft>
              <a:buClr>
                <a:srgbClr val="262626"/>
              </a:buClr>
              <a:buSzPts val="2400"/>
              <a:buFont typeface="Noto Sans Symbols"/>
              <a:buChar char="❖"/>
            </a:pPr>
            <a:r>
              <a:rPr lang="es-AR" sz="2400" b="0" i="0" u="none" strike="noStrike" cap="none">
                <a:solidFill>
                  <a:srgbClr val="000000"/>
                </a:solidFill>
                <a:latin typeface="Calibri"/>
                <a:ea typeface="Calibri"/>
                <a:cs typeface="Calibri"/>
                <a:sym typeface="Calibri"/>
              </a:rPr>
              <a:t>¿Quién tiene la responsabilidad de aprobar y de asignar prioridades a los cambios?</a:t>
            </a:r>
            <a:endParaRPr sz="2400" b="0" i="0" u="none" strike="noStrike" cap="none">
              <a:latin typeface="Arial"/>
              <a:ea typeface="Arial"/>
              <a:cs typeface="Arial"/>
              <a:sym typeface="Arial"/>
            </a:endParaRPr>
          </a:p>
          <a:p>
            <a:pPr marL="343080" marR="0" lvl="1" indent="-343080" algn="just" rtl="0">
              <a:lnSpc>
                <a:spcPct val="85000"/>
              </a:lnSpc>
              <a:spcBef>
                <a:spcPts val="774"/>
              </a:spcBef>
              <a:spcAft>
                <a:spcPts val="0"/>
              </a:spcAft>
              <a:buClr>
                <a:srgbClr val="262626"/>
              </a:buClr>
              <a:buSzPts val="2400"/>
              <a:buFont typeface="Noto Sans Symbols"/>
              <a:buChar char="❖"/>
            </a:pPr>
            <a:r>
              <a:rPr lang="es-AR" sz="2400" b="0" i="0" u="none" strike="noStrike" cap="none">
                <a:solidFill>
                  <a:srgbClr val="000000"/>
                </a:solidFill>
                <a:latin typeface="Calibri"/>
                <a:ea typeface="Calibri"/>
                <a:cs typeface="Calibri"/>
                <a:sym typeface="Calibri"/>
              </a:rPr>
              <a:t>¿Cómo podemos garantizar que los cambios se han llevado a cabo adecuadamente?</a:t>
            </a:r>
            <a:endParaRPr sz="2400" b="0" i="0" u="none" strike="noStrike" cap="none">
              <a:latin typeface="Arial"/>
              <a:ea typeface="Arial"/>
              <a:cs typeface="Arial"/>
              <a:sym typeface="Arial"/>
            </a:endParaRPr>
          </a:p>
          <a:p>
            <a:pPr marL="343080" marR="0" lvl="1" indent="-343080" algn="just" rtl="0">
              <a:lnSpc>
                <a:spcPct val="85000"/>
              </a:lnSpc>
              <a:spcBef>
                <a:spcPts val="774"/>
              </a:spcBef>
              <a:spcAft>
                <a:spcPts val="0"/>
              </a:spcAft>
              <a:buClr>
                <a:srgbClr val="262626"/>
              </a:buClr>
              <a:buSzPts val="2400"/>
              <a:buFont typeface="Noto Sans Symbols"/>
              <a:buChar char="❖"/>
            </a:pPr>
            <a:r>
              <a:rPr lang="es-AR" sz="2400" b="0" i="0" u="none" strike="noStrike" cap="none">
                <a:solidFill>
                  <a:srgbClr val="000000"/>
                </a:solidFill>
                <a:latin typeface="Calibri"/>
                <a:ea typeface="Calibri"/>
                <a:cs typeface="Calibri"/>
                <a:sym typeface="Calibri"/>
              </a:rPr>
              <a:t>¿Qué mecanismo se usa para avisar a otros de los cambios realizados?</a:t>
            </a:r>
            <a:endParaRPr sz="2400" b="0" i="0" u="none" strike="noStrike" cap="none">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1"/>
        <p:cNvGrpSpPr/>
        <p:nvPr/>
      </p:nvGrpSpPr>
      <p:grpSpPr>
        <a:xfrm>
          <a:off x="0" y="0"/>
          <a:ext cx="0" cy="0"/>
          <a:chOff x="0" y="0"/>
          <a:chExt cx="0" cy="0"/>
        </a:xfrm>
      </p:grpSpPr>
      <p:sp>
        <p:nvSpPr>
          <p:cNvPr id="482" name="Google Shape;482;p92"/>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GCS - Proceso</a:t>
            </a:r>
            <a:endParaRPr sz="4000" b="0" i="0" u="none" strike="noStrike" cap="none">
              <a:latin typeface="Arial"/>
              <a:ea typeface="Arial"/>
              <a:cs typeface="Arial"/>
              <a:sym typeface="Arial"/>
            </a:endParaRPr>
          </a:p>
        </p:txBody>
      </p:sp>
      <p:sp>
        <p:nvSpPr>
          <p:cNvPr id="483" name="Google Shape;483;p92"/>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484" name="Google Shape;484;p92"/>
          <p:cNvSpPr/>
          <p:nvPr/>
        </p:nvSpPr>
        <p:spPr>
          <a:xfrm>
            <a:off x="6291600" y="653292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118080" marR="0" lvl="0" indent="-117360" algn="l" rtl="0">
              <a:lnSpc>
                <a:spcPct val="85000"/>
              </a:lnSpc>
              <a:spcBef>
                <a:spcPts val="0"/>
              </a:spcBef>
              <a:spcAft>
                <a:spcPts val="0"/>
              </a:spcAft>
              <a:buNone/>
            </a:pPr>
            <a:r>
              <a:rPr lang="es-AR" sz="1400" b="0" i="0" u="none" strike="noStrike" cap="none">
                <a:solidFill>
                  <a:srgbClr val="000000"/>
                </a:solidFill>
                <a:latin typeface="Calibri"/>
                <a:ea typeface="Calibri"/>
                <a:cs typeface="Calibri"/>
                <a:sym typeface="Calibri"/>
              </a:rPr>
              <a:t>Pressman Cap. 22</a:t>
            </a:r>
            <a:endParaRPr sz="1400" b="0" i="0" u="none" strike="noStrike" cap="none">
              <a:latin typeface="Arial"/>
              <a:ea typeface="Arial"/>
              <a:cs typeface="Arial"/>
              <a:sym typeface="Arial"/>
            </a:endParaRPr>
          </a:p>
          <a:p>
            <a:pPr marL="118080" marR="0" lvl="0" indent="-117360" algn="l" rtl="0">
              <a:lnSpc>
                <a:spcPct val="85000"/>
              </a:lnSpc>
              <a:spcBef>
                <a:spcPts val="0"/>
              </a:spcBef>
              <a:spcAft>
                <a:spcPts val="0"/>
              </a:spcAft>
              <a:buNone/>
            </a:pPr>
            <a:endParaRPr sz="1400" b="0" i="0" u="none" strike="noStrike" cap="none">
              <a:latin typeface="Arial"/>
              <a:ea typeface="Arial"/>
              <a:cs typeface="Arial"/>
              <a:sym typeface="Arial"/>
            </a:endParaRPr>
          </a:p>
        </p:txBody>
      </p:sp>
      <p:sp>
        <p:nvSpPr>
          <p:cNvPr id="485" name="Google Shape;485;p92"/>
          <p:cNvSpPr/>
          <p:nvPr/>
        </p:nvSpPr>
        <p:spPr>
          <a:xfrm>
            <a:off x="622080" y="1947960"/>
            <a:ext cx="9774360" cy="45849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1" indent="0" algn="l" rtl="0">
              <a:lnSpc>
                <a:spcPct val="85000"/>
              </a:lnSpc>
              <a:spcBef>
                <a:spcPts val="0"/>
              </a:spcBef>
              <a:spcAft>
                <a:spcPts val="0"/>
              </a:spcAft>
              <a:buNone/>
            </a:pPr>
            <a:r>
              <a:rPr lang="es-AR" sz="3600" b="0" i="0" u="none" strike="noStrike" cap="none" dirty="0">
                <a:solidFill>
                  <a:srgbClr val="000000"/>
                </a:solidFill>
                <a:latin typeface="Calibri"/>
                <a:ea typeface="Calibri"/>
                <a:cs typeface="Calibri"/>
                <a:sym typeface="Calibri"/>
              </a:rPr>
              <a:t>El proceso define tareas con objetivos precisos:</a:t>
            </a:r>
            <a:endParaRPr sz="3600" b="0" i="0" u="none" strike="noStrike" cap="none" dirty="0">
              <a:latin typeface="Arial"/>
              <a:ea typeface="Arial"/>
              <a:cs typeface="Arial"/>
              <a:sym typeface="Arial"/>
            </a:endParaRPr>
          </a:p>
          <a:p>
            <a:pPr marL="0" marR="0" lvl="1" indent="0" algn="l" rtl="0">
              <a:lnSpc>
                <a:spcPct val="85000"/>
              </a:lnSpc>
              <a:spcBef>
                <a:spcPts val="0"/>
              </a:spcBef>
              <a:spcAft>
                <a:spcPts val="0"/>
              </a:spcAft>
              <a:buNone/>
            </a:pPr>
            <a:r>
              <a:rPr lang="es-AR" sz="3600" b="0" i="0" u="none" strike="noStrike" cap="none" dirty="0">
                <a:solidFill>
                  <a:srgbClr val="000000"/>
                </a:solidFill>
                <a:latin typeface="Calibri"/>
                <a:ea typeface="Calibri"/>
                <a:cs typeface="Calibri"/>
                <a:sym typeface="Calibri"/>
              </a:rPr>
              <a:t> </a:t>
            </a:r>
            <a:endParaRPr sz="3600" b="0" i="0" u="none" strike="noStrike" cap="none" dirty="0">
              <a:latin typeface="Arial"/>
              <a:ea typeface="Arial"/>
              <a:cs typeface="Arial"/>
              <a:sym typeface="Arial"/>
            </a:endParaRPr>
          </a:p>
          <a:p>
            <a:pPr marL="1028880" marR="0" lvl="2" indent="-571680" algn="l" rtl="0">
              <a:lnSpc>
                <a:spcPct val="85000"/>
              </a:lnSpc>
              <a:spcBef>
                <a:spcPts val="0"/>
              </a:spcBef>
              <a:spcAft>
                <a:spcPts val="0"/>
              </a:spcAft>
              <a:buClr>
                <a:srgbClr val="262626"/>
              </a:buClr>
              <a:buSzPts val="3200"/>
              <a:buFont typeface="Noto Sans Symbols"/>
              <a:buChar char="❖"/>
            </a:pPr>
            <a:r>
              <a:rPr lang="es-AR" sz="3200" b="0" i="0" u="none" strike="noStrike" cap="none" dirty="0">
                <a:solidFill>
                  <a:srgbClr val="000000"/>
                </a:solidFill>
                <a:latin typeface="Calibri"/>
                <a:ea typeface="Calibri"/>
                <a:cs typeface="Calibri"/>
                <a:sym typeface="Calibri"/>
              </a:rPr>
              <a:t>Identificación</a:t>
            </a:r>
            <a:endParaRPr sz="3200" b="0" i="0" u="none" strike="noStrike" cap="none" dirty="0">
              <a:latin typeface="Arial"/>
              <a:ea typeface="Arial"/>
              <a:cs typeface="Arial"/>
              <a:sym typeface="Arial"/>
            </a:endParaRPr>
          </a:p>
          <a:p>
            <a:pPr marL="1028880" marR="0" lvl="2" indent="-571680" algn="l" rtl="0">
              <a:lnSpc>
                <a:spcPct val="85000"/>
              </a:lnSpc>
              <a:spcBef>
                <a:spcPts val="774"/>
              </a:spcBef>
              <a:spcAft>
                <a:spcPts val="0"/>
              </a:spcAft>
              <a:buClr>
                <a:srgbClr val="262626"/>
              </a:buClr>
              <a:buSzPts val="3200"/>
              <a:buFont typeface="Noto Sans Symbols"/>
              <a:buChar char="❖"/>
            </a:pPr>
            <a:r>
              <a:rPr lang="es-AR" sz="3200" b="0" i="0" u="none" strike="noStrike" cap="none" dirty="0">
                <a:solidFill>
                  <a:srgbClr val="000000"/>
                </a:solidFill>
                <a:latin typeface="Calibri"/>
                <a:ea typeface="Calibri"/>
                <a:cs typeface="Calibri"/>
                <a:sym typeface="Calibri"/>
              </a:rPr>
              <a:t>Control de versiones</a:t>
            </a:r>
            <a:endParaRPr sz="3200" b="0" i="0" u="none" strike="noStrike" cap="none" dirty="0">
              <a:latin typeface="Arial"/>
              <a:ea typeface="Arial"/>
              <a:cs typeface="Arial"/>
              <a:sym typeface="Arial"/>
            </a:endParaRPr>
          </a:p>
          <a:p>
            <a:pPr marL="1028880" marR="0" lvl="2" indent="-571680" algn="l" rtl="0">
              <a:lnSpc>
                <a:spcPct val="85000"/>
              </a:lnSpc>
              <a:spcBef>
                <a:spcPts val="774"/>
              </a:spcBef>
              <a:spcAft>
                <a:spcPts val="0"/>
              </a:spcAft>
              <a:buClr>
                <a:srgbClr val="262626"/>
              </a:buClr>
              <a:buSzPts val="3200"/>
              <a:buFont typeface="Noto Sans Symbols"/>
              <a:buChar char="❖"/>
            </a:pPr>
            <a:r>
              <a:rPr lang="es-AR" sz="3200" b="0" i="0" u="none" strike="noStrike" cap="none" dirty="0">
                <a:solidFill>
                  <a:srgbClr val="000000"/>
                </a:solidFill>
                <a:latin typeface="Calibri"/>
                <a:ea typeface="Calibri"/>
                <a:cs typeface="Calibri"/>
                <a:sym typeface="Calibri"/>
              </a:rPr>
              <a:t>Control de cambios</a:t>
            </a:r>
            <a:endParaRPr sz="3200" b="0" i="0" u="none" strike="noStrike" cap="none" dirty="0">
              <a:latin typeface="Arial"/>
              <a:ea typeface="Arial"/>
              <a:cs typeface="Arial"/>
              <a:sym typeface="Arial"/>
            </a:endParaRPr>
          </a:p>
          <a:p>
            <a:pPr marL="1028880" marR="0" lvl="2" indent="-571680" algn="l" rtl="0">
              <a:lnSpc>
                <a:spcPct val="85000"/>
              </a:lnSpc>
              <a:spcBef>
                <a:spcPts val="774"/>
              </a:spcBef>
              <a:spcAft>
                <a:spcPts val="0"/>
              </a:spcAft>
              <a:buClr>
                <a:srgbClr val="262626"/>
              </a:buClr>
              <a:buSzPts val="3200"/>
              <a:buFont typeface="Noto Sans Symbols"/>
              <a:buChar char="❖"/>
            </a:pPr>
            <a:r>
              <a:rPr lang="es-AR" sz="3200" b="0" i="0" u="none" strike="noStrike" cap="none" dirty="0">
                <a:solidFill>
                  <a:srgbClr val="000000"/>
                </a:solidFill>
                <a:latin typeface="Calibri"/>
                <a:ea typeface="Calibri"/>
                <a:cs typeface="Calibri"/>
                <a:sym typeface="Calibri"/>
              </a:rPr>
              <a:t>Auditorías de la configuración</a:t>
            </a:r>
            <a:endParaRPr sz="3200" b="0" i="0" u="none" strike="noStrike" cap="none" dirty="0">
              <a:latin typeface="Arial"/>
              <a:ea typeface="Arial"/>
              <a:cs typeface="Arial"/>
              <a:sym typeface="Arial"/>
            </a:endParaRPr>
          </a:p>
          <a:p>
            <a:pPr marL="1028880" marR="0" lvl="2" indent="-571680" algn="l" rtl="0">
              <a:lnSpc>
                <a:spcPct val="85000"/>
              </a:lnSpc>
              <a:spcBef>
                <a:spcPts val="774"/>
              </a:spcBef>
              <a:spcAft>
                <a:spcPts val="0"/>
              </a:spcAft>
              <a:buClr>
                <a:srgbClr val="262626"/>
              </a:buClr>
              <a:buSzPts val="3200"/>
              <a:buFont typeface="Noto Sans Symbols"/>
              <a:buChar char="❖"/>
            </a:pPr>
            <a:r>
              <a:rPr lang="es-AR" sz="3200" b="0" i="0" u="none" strike="noStrike" cap="none" dirty="0">
                <a:solidFill>
                  <a:srgbClr val="000000"/>
                </a:solidFill>
                <a:latin typeface="Calibri"/>
                <a:ea typeface="Calibri"/>
                <a:cs typeface="Calibri"/>
                <a:sym typeface="Calibri"/>
              </a:rPr>
              <a:t>Generación de informes</a:t>
            </a:r>
            <a:endParaRPr sz="3200" b="0" i="0" u="none" strike="noStrike" cap="none" dirty="0">
              <a:latin typeface="Arial"/>
              <a:ea typeface="Arial"/>
              <a:cs typeface="Arial"/>
              <a:sym typeface="Arial"/>
            </a:endParaRPr>
          </a:p>
          <a:p>
            <a:pPr marL="0" marR="0" lvl="0" indent="0" algn="l" rtl="0">
              <a:lnSpc>
                <a:spcPct val="100000"/>
              </a:lnSpc>
              <a:spcBef>
                <a:spcPts val="0"/>
              </a:spcBef>
              <a:spcAft>
                <a:spcPts val="0"/>
              </a:spcAft>
              <a:buNone/>
            </a:pPr>
            <a:endParaRPr sz="3200" b="0" i="0" u="none" strike="noStrike" cap="none" dirty="0">
              <a:latin typeface="Arial"/>
              <a:ea typeface="Arial"/>
              <a:cs typeface="Arial"/>
              <a:sym typeface="Arial"/>
            </a:endParaRPr>
          </a:p>
        </p:txBody>
      </p:sp>
      <p:pic>
        <p:nvPicPr>
          <p:cNvPr id="3" name="Imagen 2" descr="Diagrama&#10;&#10;Descripción generada automáticamente">
            <a:extLst>
              <a:ext uri="{FF2B5EF4-FFF2-40B4-BE49-F238E27FC236}">
                <a16:creationId xmlns:a16="http://schemas.microsoft.com/office/drawing/2014/main" id="{26BEEA33-4CFC-62F4-11DC-65ADC09B0B57}"/>
              </a:ext>
            </a:extLst>
          </p:cNvPr>
          <p:cNvPicPr>
            <a:picLocks noChangeAspect="1"/>
          </p:cNvPicPr>
          <p:nvPr/>
        </p:nvPicPr>
        <p:blipFill>
          <a:blip r:embed="rId3"/>
          <a:stretch>
            <a:fillRect/>
          </a:stretch>
        </p:blipFill>
        <p:spPr>
          <a:xfrm>
            <a:off x="7117080" y="2438187"/>
            <a:ext cx="5693474" cy="458332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0"/>
        <p:cNvGrpSpPr/>
        <p:nvPr/>
      </p:nvGrpSpPr>
      <p:grpSpPr>
        <a:xfrm>
          <a:off x="0" y="0"/>
          <a:ext cx="0" cy="0"/>
          <a:chOff x="0" y="0"/>
          <a:chExt cx="0" cy="0"/>
        </a:xfrm>
      </p:grpSpPr>
      <p:sp>
        <p:nvSpPr>
          <p:cNvPr id="491" name="Google Shape;491;p93"/>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GCS - Proceso</a:t>
            </a:r>
            <a:endParaRPr sz="4000" b="0" i="0" u="none" strike="noStrike" cap="none">
              <a:latin typeface="Arial"/>
              <a:ea typeface="Arial"/>
              <a:cs typeface="Arial"/>
              <a:sym typeface="Arial"/>
            </a:endParaRPr>
          </a:p>
        </p:txBody>
      </p:sp>
      <p:sp>
        <p:nvSpPr>
          <p:cNvPr id="492" name="Google Shape;492;p93"/>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493" name="Google Shape;493;p93"/>
          <p:cNvSpPr/>
          <p:nvPr/>
        </p:nvSpPr>
        <p:spPr>
          <a:xfrm>
            <a:off x="5941080" y="66646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118080" marR="0" lvl="0" indent="-117360" algn="l" rtl="0">
              <a:lnSpc>
                <a:spcPct val="85000"/>
              </a:lnSpc>
              <a:spcBef>
                <a:spcPts val="0"/>
              </a:spcBef>
              <a:spcAft>
                <a:spcPts val="0"/>
              </a:spcAft>
              <a:buNone/>
            </a:pPr>
            <a:r>
              <a:rPr lang="es-AR" sz="1400" b="0" i="0" u="none" strike="noStrike" cap="none">
                <a:solidFill>
                  <a:srgbClr val="000000"/>
                </a:solidFill>
                <a:latin typeface="Calibri"/>
                <a:ea typeface="Calibri"/>
                <a:cs typeface="Calibri"/>
                <a:sym typeface="Calibri"/>
              </a:rPr>
              <a:t>Pressman Cap. 9</a:t>
            </a:r>
            <a:endParaRPr sz="1400" b="0" i="0" u="none" strike="noStrike" cap="none">
              <a:latin typeface="Arial"/>
              <a:ea typeface="Arial"/>
              <a:cs typeface="Arial"/>
              <a:sym typeface="Arial"/>
            </a:endParaRPr>
          </a:p>
          <a:p>
            <a:pPr marL="118080" marR="0" lvl="0" indent="-117360" algn="l" rtl="0">
              <a:lnSpc>
                <a:spcPct val="85000"/>
              </a:lnSpc>
              <a:spcBef>
                <a:spcPts val="0"/>
              </a:spcBef>
              <a:spcAft>
                <a:spcPts val="0"/>
              </a:spcAft>
              <a:buNone/>
            </a:pPr>
            <a:endParaRPr sz="1400" b="0" i="0" u="none" strike="noStrike" cap="none">
              <a:latin typeface="Arial"/>
              <a:ea typeface="Arial"/>
              <a:cs typeface="Arial"/>
              <a:sym typeface="Arial"/>
            </a:endParaRPr>
          </a:p>
        </p:txBody>
      </p:sp>
      <p:sp>
        <p:nvSpPr>
          <p:cNvPr id="494" name="Google Shape;494;p93"/>
          <p:cNvSpPr/>
          <p:nvPr/>
        </p:nvSpPr>
        <p:spPr>
          <a:xfrm>
            <a:off x="622079" y="1747440"/>
            <a:ext cx="10925615" cy="290664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1" indent="-177800" algn="l" rtl="0">
              <a:lnSpc>
                <a:spcPct val="85000"/>
              </a:lnSpc>
              <a:spcBef>
                <a:spcPts val="0"/>
              </a:spcBef>
              <a:spcAft>
                <a:spcPts val="0"/>
              </a:spcAft>
              <a:buClr>
                <a:srgbClr val="262626"/>
              </a:buClr>
              <a:buSzPts val="2800"/>
              <a:buFont typeface="Arial"/>
              <a:buChar char=" "/>
            </a:pPr>
            <a:r>
              <a:rPr lang="es-AR" sz="2800" b="0" i="0" u="none" strike="noStrike" cap="none" dirty="0">
                <a:solidFill>
                  <a:srgbClr val="000000"/>
                </a:solidFill>
                <a:latin typeface="Calibri"/>
                <a:ea typeface="Calibri"/>
                <a:cs typeface="Calibri"/>
                <a:sym typeface="Calibri"/>
              </a:rPr>
              <a:t>1- </a:t>
            </a:r>
            <a:r>
              <a:rPr lang="es-AR" sz="2800" b="1" i="0" u="none" strike="noStrike" cap="none" dirty="0">
                <a:solidFill>
                  <a:srgbClr val="000000"/>
                </a:solidFill>
                <a:latin typeface="Calibri"/>
                <a:ea typeface="Calibri"/>
                <a:cs typeface="Calibri"/>
                <a:sym typeface="Calibri"/>
              </a:rPr>
              <a:t>Identificación de los </a:t>
            </a:r>
            <a:r>
              <a:rPr lang="es-AR" sz="2800" b="1" i="0" u="sng" strike="noStrike" cap="none" dirty="0">
                <a:solidFill>
                  <a:srgbClr val="000000"/>
                </a:solidFill>
                <a:latin typeface="Calibri"/>
                <a:ea typeface="Calibri"/>
                <a:cs typeface="Calibri"/>
                <a:sym typeface="Calibri"/>
              </a:rPr>
              <a:t>elementos</a:t>
            </a:r>
            <a:r>
              <a:rPr lang="es-AR" sz="2800" b="1" i="0" u="none" strike="noStrike" cap="none" dirty="0">
                <a:solidFill>
                  <a:srgbClr val="000000"/>
                </a:solidFill>
                <a:latin typeface="Calibri"/>
                <a:ea typeface="Calibri"/>
                <a:cs typeface="Calibri"/>
                <a:sym typeface="Calibri"/>
              </a:rPr>
              <a:t> en la GCS</a:t>
            </a:r>
            <a:endParaRPr sz="2800" b="0" i="0" u="none" strike="noStrike" cap="none" dirty="0">
              <a:latin typeface="Arial"/>
              <a:ea typeface="Arial"/>
              <a:cs typeface="Arial"/>
              <a:sym typeface="Arial"/>
            </a:endParaRPr>
          </a:p>
          <a:p>
            <a:pPr marL="457200" marR="0" lvl="3" indent="-177800" algn="l" rtl="0">
              <a:lnSpc>
                <a:spcPct val="85000"/>
              </a:lnSpc>
              <a:spcBef>
                <a:spcPts val="774"/>
              </a:spcBef>
              <a:spcAft>
                <a:spcPts val="0"/>
              </a:spcAft>
              <a:buClr>
                <a:srgbClr val="262626"/>
              </a:buClr>
              <a:buSzPts val="2800"/>
              <a:buFont typeface="Arial"/>
              <a:buChar char=" "/>
            </a:pPr>
            <a:r>
              <a:rPr lang="es-AR" sz="2800" b="0" i="1" u="none" strike="noStrike" cap="none" dirty="0">
                <a:solidFill>
                  <a:srgbClr val="000000"/>
                </a:solidFill>
                <a:latin typeface="Calibri"/>
                <a:ea typeface="Calibri"/>
                <a:cs typeface="Calibri"/>
                <a:sym typeface="Calibri"/>
              </a:rPr>
              <a:t>Nombre: cadena de caracteres sin ambigüedad</a:t>
            </a:r>
            <a:endParaRPr sz="2800" b="0" i="0" u="none" strike="noStrike" cap="none" dirty="0">
              <a:latin typeface="Arial"/>
              <a:ea typeface="Arial"/>
              <a:cs typeface="Arial"/>
              <a:sym typeface="Arial"/>
            </a:endParaRPr>
          </a:p>
          <a:p>
            <a:pPr marL="457200" marR="0" lvl="3" indent="-177800" algn="l" rtl="0">
              <a:lnSpc>
                <a:spcPct val="85000"/>
              </a:lnSpc>
              <a:spcBef>
                <a:spcPts val="774"/>
              </a:spcBef>
              <a:spcAft>
                <a:spcPts val="0"/>
              </a:spcAft>
              <a:buClr>
                <a:srgbClr val="262626"/>
              </a:buClr>
              <a:buSzPts val="2800"/>
              <a:buFont typeface="Arial"/>
              <a:buChar char=" "/>
            </a:pPr>
            <a:r>
              <a:rPr lang="es-AR" sz="2800" b="0" i="1" u="none" strike="noStrike" cap="none" dirty="0">
                <a:solidFill>
                  <a:srgbClr val="000000"/>
                </a:solidFill>
                <a:latin typeface="Calibri"/>
                <a:ea typeface="Calibri"/>
                <a:cs typeface="Calibri"/>
                <a:sym typeface="Calibri"/>
              </a:rPr>
              <a:t>Descripción:  lista de elementos de datos que identifican:</a:t>
            </a:r>
            <a:endParaRPr sz="2800" b="0" i="0" u="none" strike="noStrike" cap="none" dirty="0">
              <a:latin typeface="Arial"/>
              <a:ea typeface="Arial"/>
              <a:cs typeface="Arial"/>
              <a:sym typeface="Arial"/>
            </a:endParaRPr>
          </a:p>
          <a:p>
            <a:pPr marL="457200" marR="0" lvl="4" indent="-177800" algn="l" rtl="0">
              <a:lnSpc>
                <a:spcPct val="85000"/>
              </a:lnSpc>
              <a:spcBef>
                <a:spcPts val="774"/>
              </a:spcBef>
              <a:spcAft>
                <a:spcPts val="0"/>
              </a:spcAft>
              <a:buClr>
                <a:srgbClr val="262626"/>
              </a:buClr>
              <a:buSzPts val="2800"/>
              <a:buFont typeface="Arial"/>
              <a:buChar char=" "/>
            </a:pPr>
            <a:r>
              <a:rPr lang="es-AR" sz="2800" b="0" i="0" u="none" strike="noStrike" cap="none" dirty="0">
                <a:solidFill>
                  <a:srgbClr val="000000"/>
                </a:solidFill>
                <a:latin typeface="Calibri"/>
                <a:ea typeface="Calibri"/>
                <a:cs typeface="Calibri"/>
                <a:sym typeface="Calibri"/>
              </a:rPr>
              <a:t>Tipo de ECS (documento, código fuente, datos)</a:t>
            </a:r>
            <a:endParaRPr sz="2800" b="0" i="0" u="none" strike="noStrike" cap="none" dirty="0">
              <a:latin typeface="Arial"/>
              <a:ea typeface="Arial"/>
              <a:cs typeface="Arial"/>
              <a:sym typeface="Arial"/>
            </a:endParaRPr>
          </a:p>
          <a:p>
            <a:pPr marL="457200" marR="0" lvl="4" indent="-177800" algn="l" rtl="0">
              <a:lnSpc>
                <a:spcPct val="85000"/>
              </a:lnSpc>
              <a:spcBef>
                <a:spcPts val="774"/>
              </a:spcBef>
              <a:spcAft>
                <a:spcPts val="0"/>
              </a:spcAft>
              <a:buClr>
                <a:srgbClr val="262626"/>
              </a:buClr>
              <a:buSzPts val="2800"/>
              <a:buFont typeface="Arial"/>
              <a:buChar char=" "/>
            </a:pPr>
            <a:r>
              <a:rPr lang="es-AR" sz="2800" b="0" i="0" u="none" strike="noStrike" cap="none" dirty="0">
                <a:solidFill>
                  <a:srgbClr val="000000"/>
                </a:solidFill>
                <a:latin typeface="Calibri"/>
                <a:ea typeface="Calibri"/>
                <a:cs typeface="Calibri"/>
                <a:sym typeface="Calibri"/>
              </a:rPr>
              <a:t>Identificador del proyecto</a:t>
            </a:r>
            <a:endParaRPr sz="2800" b="0" i="0" u="none" strike="noStrike" cap="none" dirty="0">
              <a:latin typeface="Arial"/>
              <a:ea typeface="Arial"/>
              <a:cs typeface="Arial"/>
              <a:sym typeface="Arial"/>
            </a:endParaRPr>
          </a:p>
          <a:p>
            <a:pPr marL="457200" marR="0" lvl="4" indent="-177800" algn="l" rtl="0">
              <a:lnSpc>
                <a:spcPct val="85000"/>
              </a:lnSpc>
              <a:spcBef>
                <a:spcPts val="774"/>
              </a:spcBef>
              <a:spcAft>
                <a:spcPts val="0"/>
              </a:spcAft>
              <a:buClr>
                <a:srgbClr val="262626"/>
              </a:buClr>
              <a:buSzPts val="2800"/>
              <a:buFont typeface="Arial"/>
              <a:buChar char=" "/>
            </a:pPr>
            <a:r>
              <a:rPr lang="es-AR" sz="2800" b="0" i="0" u="none" strike="noStrike" cap="none" dirty="0">
                <a:solidFill>
                  <a:srgbClr val="000000"/>
                </a:solidFill>
                <a:latin typeface="Calibri"/>
                <a:ea typeface="Calibri"/>
                <a:cs typeface="Calibri"/>
                <a:sym typeface="Calibri"/>
              </a:rPr>
              <a:t>Información de la versión y/o cambio</a:t>
            </a:r>
            <a:endParaRPr sz="2800" b="0" i="0" u="none" strike="noStrike" cap="none" dirty="0">
              <a:latin typeface="Arial"/>
              <a:ea typeface="Arial"/>
              <a:cs typeface="Arial"/>
              <a:sym typeface="Arial"/>
            </a:endParaRPr>
          </a:p>
          <a:p>
            <a:pPr marL="0" marR="0" lvl="0" indent="0" algn="l" rtl="0">
              <a:lnSpc>
                <a:spcPct val="85000"/>
              </a:lnSpc>
              <a:spcBef>
                <a:spcPts val="1681"/>
              </a:spcBef>
              <a:spcAft>
                <a:spcPts val="0"/>
              </a:spcAft>
              <a:buNone/>
            </a:pPr>
            <a:endParaRPr sz="2800" b="0" i="0" u="none" strike="noStrike" cap="none" dirty="0">
              <a:latin typeface="Arial"/>
              <a:ea typeface="Arial"/>
              <a:cs typeface="Arial"/>
              <a:sym typeface="Arial"/>
            </a:endParaRPr>
          </a:p>
        </p:txBody>
      </p:sp>
      <p:sp>
        <p:nvSpPr>
          <p:cNvPr id="495" name="Google Shape;495;p93"/>
          <p:cNvSpPr/>
          <p:nvPr/>
        </p:nvSpPr>
        <p:spPr>
          <a:xfrm>
            <a:off x="3647700" y="4773420"/>
            <a:ext cx="3952440" cy="93564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100000"/>
              </a:lnSpc>
              <a:spcBef>
                <a:spcPts val="0"/>
              </a:spcBef>
              <a:spcAft>
                <a:spcPts val="0"/>
              </a:spcAft>
              <a:buNone/>
            </a:pPr>
            <a:r>
              <a:rPr lang="es-AR" sz="3100" b="0" i="0" u="none" strike="noStrike" cap="none" dirty="0">
                <a:solidFill>
                  <a:srgbClr val="000000"/>
                </a:solidFill>
                <a:latin typeface="Calibri"/>
                <a:ea typeface="Calibri"/>
                <a:cs typeface="Calibri"/>
                <a:sym typeface="Calibri"/>
              </a:rPr>
              <a:t>ING II – Clase n - 2024</a:t>
            </a:r>
            <a:endParaRPr sz="3100" b="0" i="0" u="none" strike="noStrike" cap="none" dirty="0">
              <a:latin typeface="Arial"/>
              <a:ea typeface="Arial"/>
              <a:cs typeface="Arial"/>
              <a:sym typeface="Arial"/>
            </a:endParaRPr>
          </a:p>
        </p:txBody>
      </p:sp>
      <p:sp>
        <p:nvSpPr>
          <p:cNvPr id="496" name="Google Shape;496;p93"/>
          <p:cNvSpPr/>
          <p:nvPr/>
        </p:nvSpPr>
        <p:spPr>
          <a:xfrm>
            <a:off x="3209760" y="5353920"/>
            <a:ext cx="911880" cy="93564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2" name="Globo: línea 1">
            <a:extLst>
              <a:ext uri="{FF2B5EF4-FFF2-40B4-BE49-F238E27FC236}">
                <a16:creationId xmlns:a16="http://schemas.microsoft.com/office/drawing/2014/main" id="{A2D26129-2748-E01D-6EC9-1275947A23CB}"/>
              </a:ext>
            </a:extLst>
          </p:cNvPr>
          <p:cNvSpPr/>
          <p:nvPr/>
        </p:nvSpPr>
        <p:spPr>
          <a:xfrm>
            <a:off x="24240" y="5742720"/>
            <a:ext cx="2588220" cy="687240"/>
          </a:xfrm>
          <a:prstGeom prst="borderCallout1">
            <a:avLst>
              <a:gd name="adj1" fmla="val -23384"/>
              <a:gd name="adj2" fmla="val 51727"/>
              <a:gd name="adj3" fmla="val -75993"/>
              <a:gd name="adj4" fmla="val 12771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800" dirty="0"/>
              <a:t>Identificación unívoca</a:t>
            </a:r>
          </a:p>
        </p:txBody>
      </p:sp>
      <p:sp>
        <p:nvSpPr>
          <p:cNvPr id="3" name="Globo: línea 2">
            <a:extLst>
              <a:ext uri="{FF2B5EF4-FFF2-40B4-BE49-F238E27FC236}">
                <a16:creationId xmlns:a16="http://schemas.microsoft.com/office/drawing/2014/main" id="{D78E854F-F0B2-AD97-785C-4D1832969F19}"/>
              </a:ext>
            </a:extLst>
          </p:cNvPr>
          <p:cNvSpPr/>
          <p:nvPr/>
        </p:nvSpPr>
        <p:spPr>
          <a:xfrm>
            <a:off x="3057600" y="6362713"/>
            <a:ext cx="1914060" cy="588960"/>
          </a:xfrm>
          <a:prstGeom prst="borderCallout1">
            <a:avLst>
              <a:gd name="adj1" fmla="val -17477"/>
              <a:gd name="adj2" fmla="val 29885"/>
              <a:gd name="adj3" fmla="val -130735"/>
              <a:gd name="adj4" fmla="val 5402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800" dirty="0"/>
              <a:t>Asignatura</a:t>
            </a:r>
          </a:p>
        </p:txBody>
      </p:sp>
      <p:sp>
        <p:nvSpPr>
          <p:cNvPr id="4" name="Globo: línea 3">
            <a:extLst>
              <a:ext uri="{FF2B5EF4-FFF2-40B4-BE49-F238E27FC236}">
                <a16:creationId xmlns:a16="http://schemas.microsoft.com/office/drawing/2014/main" id="{F924F174-D7B6-56AE-51EB-4352C1899DF5}"/>
              </a:ext>
            </a:extLst>
          </p:cNvPr>
          <p:cNvSpPr/>
          <p:nvPr/>
        </p:nvSpPr>
        <p:spPr>
          <a:xfrm>
            <a:off x="7318500" y="6318000"/>
            <a:ext cx="1914060" cy="588960"/>
          </a:xfrm>
          <a:prstGeom prst="borderCallout1">
            <a:avLst>
              <a:gd name="adj1" fmla="val -17477"/>
              <a:gd name="adj2" fmla="val 29885"/>
              <a:gd name="adj3" fmla="val -148848"/>
              <a:gd name="adj4" fmla="val -654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800" dirty="0"/>
              <a:t>Número de clase</a:t>
            </a:r>
          </a:p>
        </p:txBody>
      </p:sp>
      <p:sp>
        <p:nvSpPr>
          <p:cNvPr id="5" name="Globo: línea 4">
            <a:extLst>
              <a:ext uri="{FF2B5EF4-FFF2-40B4-BE49-F238E27FC236}">
                <a16:creationId xmlns:a16="http://schemas.microsoft.com/office/drawing/2014/main" id="{AE6DB5AF-2372-9ECD-243B-938D5E64BD58}"/>
              </a:ext>
            </a:extLst>
          </p:cNvPr>
          <p:cNvSpPr/>
          <p:nvPr/>
        </p:nvSpPr>
        <p:spPr>
          <a:xfrm>
            <a:off x="9458400" y="5274073"/>
            <a:ext cx="1438200" cy="588960"/>
          </a:xfrm>
          <a:prstGeom prst="borderCallout1">
            <a:avLst>
              <a:gd name="adj1" fmla="val 52388"/>
              <a:gd name="adj2" fmla="val -6741"/>
              <a:gd name="adj3" fmla="val 14171"/>
              <a:gd name="adj4" fmla="val -15184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800" dirty="0"/>
              <a:t>Año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5"/>
        <p:cNvGrpSpPr/>
        <p:nvPr/>
      </p:nvGrpSpPr>
      <p:grpSpPr>
        <a:xfrm>
          <a:off x="0" y="0"/>
          <a:ext cx="0" cy="0"/>
          <a:chOff x="0" y="0"/>
          <a:chExt cx="0" cy="0"/>
        </a:xfrm>
      </p:grpSpPr>
      <p:sp>
        <p:nvSpPr>
          <p:cNvPr id="506" name="Google Shape;506;p94"/>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GCS - Proceso</a:t>
            </a:r>
            <a:endParaRPr sz="4000" b="0" i="0" u="none" strike="noStrike" cap="none">
              <a:latin typeface="Arial"/>
              <a:ea typeface="Arial"/>
              <a:cs typeface="Arial"/>
              <a:sym typeface="Arial"/>
            </a:endParaRPr>
          </a:p>
        </p:txBody>
      </p:sp>
      <p:sp>
        <p:nvSpPr>
          <p:cNvPr id="507" name="Google Shape;507;p94"/>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508" name="Google Shape;508;p94"/>
          <p:cNvSpPr/>
          <p:nvPr/>
        </p:nvSpPr>
        <p:spPr>
          <a:xfrm>
            <a:off x="6328440" y="657324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118080" marR="0" lvl="0" indent="-117360" algn="l" rtl="0">
              <a:lnSpc>
                <a:spcPct val="85000"/>
              </a:lnSpc>
              <a:spcBef>
                <a:spcPts val="0"/>
              </a:spcBef>
              <a:spcAft>
                <a:spcPts val="0"/>
              </a:spcAft>
              <a:buNone/>
            </a:pPr>
            <a:r>
              <a:rPr lang="es-AR" sz="1400" b="0" i="0" u="none" strike="noStrike" cap="none" dirty="0">
                <a:solidFill>
                  <a:srgbClr val="000000"/>
                </a:solidFill>
                <a:latin typeface="Calibri"/>
                <a:ea typeface="Calibri"/>
                <a:cs typeface="Calibri"/>
                <a:sym typeface="Calibri"/>
              </a:rPr>
              <a:t>Pressman Cap. 9</a:t>
            </a:r>
            <a:endParaRPr sz="1400" b="0" i="0" u="none" strike="noStrike" cap="none" dirty="0">
              <a:latin typeface="Arial"/>
              <a:ea typeface="Arial"/>
              <a:cs typeface="Arial"/>
              <a:sym typeface="Arial"/>
            </a:endParaRPr>
          </a:p>
          <a:p>
            <a:pPr marL="118080" marR="0" lvl="0" indent="-117360" algn="l" rtl="0">
              <a:lnSpc>
                <a:spcPct val="85000"/>
              </a:lnSpc>
              <a:spcBef>
                <a:spcPts val="0"/>
              </a:spcBef>
              <a:spcAft>
                <a:spcPts val="0"/>
              </a:spcAft>
              <a:buNone/>
            </a:pPr>
            <a:endParaRPr sz="1400" b="0" i="0" u="none" strike="noStrike" cap="none" dirty="0">
              <a:latin typeface="Arial"/>
              <a:ea typeface="Arial"/>
              <a:cs typeface="Arial"/>
              <a:sym typeface="Arial"/>
            </a:endParaRPr>
          </a:p>
        </p:txBody>
      </p:sp>
      <p:sp>
        <p:nvSpPr>
          <p:cNvPr id="509" name="Google Shape;509;p94"/>
          <p:cNvSpPr/>
          <p:nvPr/>
        </p:nvSpPr>
        <p:spPr>
          <a:xfrm>
            <a:off x="622080" y="1777680"/>
            <a:ext cx="11412720" cy="45849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1" indent="-177800" algn="l" rtl="0">
              <a:lnSpc>
                <a:spcPct val="85000"/>
              </a:lnSpc>
              <a:spcBef>
                <a:spcPts val="0"/>
              </a:spcBef>
              <a:spcAft>
                <a:spcPts val="0"/>
              </a:spcAft>
              <a:buClr>
                <a:srgbClr val="262626"/>
              </a:buClr>
              <a:buSzPts val="2800"/>
              <a:buFont typeface="Arial"/>
              <a:buChar char=" "/>
            </a:pPr>
            <a:r>
              <a:rPr lang="es-AR" sz="2800" b="0" i="0" u="none" strike="noStrike" cap="none">
                <a:solidFill>
                  <a:srgbClr val="000000"/>
                </a:solidFill>
                <a:latin typeface="Calibri"/>
                <a:ea typeface="Calibri"/>
                <a:cs typeface="Calibri"/>
                <a:sym typeface="Calibri"/>
              </a:rPr>
              <a:t>2 - </a:t>
            </a:r>
            <a:r>
              <a:rPr lang="es-AR" sz="2800" b="1" i="0" u="none" strike="noStrike" cap="none">
                <a:solidFill>
                  <a:srgbClr val="000000"/>
                </a:solidFill>
                <a:latin typeface="Calibri"/>
                <a:ea typeface="Calibri"/>
                <a:cs typeface="Calibri"/>
                <a:sym typeface="Calibri"/>
              </a:rPr>
              <a:t>Control de versiones</a:t>
            </a:r>
            <a:endParaRPr sz="2800" b="0" i="0" u="none" strike="noStrike" cap="none">
              <a:latin typeface="Arial"/>
              <a:ea typeface="Arial"/>
              <a:cs typeface="Arial"/>
              <a:sym typeface="Arial"/>
            </a:endParaRPr>
          </a:p>
          <a:p>
            <a:pPr marL="457200" marR="0" lvl="3" indent="-177800" algn="l" rtl="0">
              <a:lnSpc>
                <a:spcPct val="85000"/>
              </a:lnSpc>
              <a:spcBef>
                <a:spcPts val="774"/>
              </a:spcBef>
              <a:spcAft>
                <a:spcPts val="0"/>
              </a:spcAft>
              <a:buClr>
                <a:srgbClr val="262626"/>
              </a:buClr>
              <a:buSzPts val="2800"/>
              <a:buFont typeface="Arial"/>
              <a:buChar char=" "/>
            </a:pPr>
            <a:r>
              <a:rPr lang="es-AR" sz="2800" b="0" i="1" u="none" strike="noStrike" cap="none">
                <a:solidFill>
                  <a:srgbClr val="000000"/>
                </a:solidFill>
                <a:latin typeface="Calibri"/>
                <a:ea typeface="Calibri"/>
                <a:cs typeface="Calibri"/>
                <a:sym typeface="Calibri"/>
              </a:rPr>
              <a:t>Combinación de procedimientos y herramientas para gestionar las versiones de los ECS que se crean a lo largo del proceso de software.</a:t>
            </a:r>
            <a:endParaRPr sz="2800" b="0" i="0" u="none" strike="noStrike" cap="none">
              <a:latin typeface="Arial"/>
              <a:ea typeface="Arial"/>
              <a:cs typeface="Arial"/>
              <a:sym typeface="Arial"/>
            </a:endParaRPr>
          </a:p>
          <a:p>
            <a:pPr marL="457200" marR="0" lvl="3" indent="-177800" algn="l" rtl="0">
              <a:lnSpc>
                <a:spcPct val="85000"/>
              </a:lnSpc>
              <a:spcBef>
                <a:spcPts val="774"/>
              </a:spcBef>
              <a:spcAft>
                <a:spcPts val="0"/>
              </a:spcAft>
              <a:buClr>
                <a:srgbClr val="262626"/>
              </a:buClr>
              <a:buSzPts val="2800"/>
              <a:buFont typeface="Arial"/>
              <a:buChar char=" "/>
            </a:pPr>
            <a:r>
              <a:rPr lang="es-AR" sz="2800" b="0" i="1" u="sng" strike="noStrike" cap="none">
                <a:solidFill>
                  <a:srgbClr val="000000"/>
                </a:solidFill>
                <a:latin typeface="Calibri"/>
                <a:ea typeface="Calibri"/>
                <a:cs typeface="Calibri"/>
                <a:sym typeface="Calibri"/>
              </a:rPr>
              <a:t>Ejemplo de versiones</a:t>
            </a:r>
            <a:endParaRPr sz="2800" b="0" i="0" u="none" strike="noStrike" cap="none">
              <a:latin typeface="Arial"/>
              <a:ea typeface="Arial"/>
              <a:cs typeface="Arial"/>
              <a:sym typeface="Arial"/>
            </a:endParaRPr>
          </a:p>
          <a:p>
            <a:pPr marL="457200" marR="0" lvl="4" indent="-177800" algn="l" rtl="0">
              <a:lnSpc>
                <a:spcPct val="85000"/>
              </a:lnSpc>
              <a:spcBef>
                <a:spcPts val="774"/>
              </a:spcBef>
              <a:spcAft>
                <a:spcPts val="0"/>
              </a:spcAft>
              <a:buClr>
                <a:srgbClr val="262626"/>
              </a:buClr>
              <a:buSzPts val="2800"/>
              <a:buFont typeface="Arial"/>
              <a:buChar char=" "/>
            </a:pPr>
            <a:r>
              <a:rPr lang="es-AR" sz="2800" b="0" i="0" u="none" strike="noStrike" cap="none">
                <a:solidFill>
                  <a:srgbClr val="000000"/>
                </a:solidFill>
                <a:latin typeface="Calibri"/>
                <a:ea typeface="Calibri"/>
                <a:cs typeface="Calibri"/>
                <a:sym typeface="Calibri"/>
              </a:rPr>
              <a:t>Un programa puede contener los módulos 1-2-3-4-5</a:t>
            </a:r>
            <a:endParaRPr sz="2800" b="0" i="0" u="none" strike="noStrike" cap="none">
              <a:latin typeface="Arial"/>
              <a:ea typeface="Arial"/>
              <a:cs typeface="Arial"/>
              <a:sym typeface="Arial"/>
            </a:endParaRPr>
          </a:p>
          <a:p>
            <a:pPr marL="457200" marR="0" lvl="4" indent="-177800" algn="l" rtl="0">
              <a:lnSpc>
                <a:spcPct val="85000"/>
              </a:lnSpc>
              <a:spcBef>
                <a:spcPts val="774"/>
              </a:spcBef>
              <a:spcAft>
                <a:spcPts val="0"/>
              </a:spcAft>
              <a:buClr>
                <a:srgbClr val="262626"/>
              </a:buClr>
              <a:buSzPts val="2800"/>
              <a:buFont typeface="Arial"/>
              <a:buChar char=" "/>
            </a:pPr>
            <a:r>
              <a:rPr lang="es-AR" sz="2800" b="0" i="0" u="none" strike="noStrike" cap="none">
                <a:solidFill>
                  <a:srgbClr val="000000"/>
                </a:solidFill>
                <a:latin typeface="Calibri"/>
                <a:ea typeface="Calibri"/>
                <a:cs typeface="Calibri"/>
                <a:sym typeface="Calibri"/>
              </a:rPr>
              <a:t>Una versión puede utilizar los módulos 1-2-3-5</a:t>
            </a:r>
            <a:endParaRPr sz="2800" b="0" i="0" u="none" strike="noStrike" cap="none">
              <a:latin typeface="Arial"/>
              <a:ea typeface="Arial"/>
              <a:cs typeface="Arial"/>
              <a:sym typeface="Arial"/>
            </a:endParaRPr>
          </a:p>
          <a:p>
            <a:pPr marL="457200" marR="0" lvl="4" indent="-177800" algn="l" rtl="0">
              <a:lnSpc>
                <a:spcPct val="85000"/>
              </a:lnSpc>
              <a:spcBef>
                <a:spcPts val="774"/>
              </a:spcBef>
              <a:spcAft>
                <a:spcPts val="0"/>
              </a:spcAft>
              <a:buClr>
                <a:srgbClr val="262626"/>
              </a:buClr>
              <a:buSzPts val="2800"/>
              <a:buFont typeface="Arial"/>
              <a:buChar char=" "/>
            </a:pPr>
            <a:r>
              <a:rPr lang="es-AR" sz="2800" b="0" i="0" u="none" strike="noStrike" cap="none">
                <a:solidFill>
                  <a:srgbClr val="000000"/>
                </a:solidFill>
                <a:latin typeface="Calibri"/>
                <a:ea typeface="Calibri"/>
                <a:cs typeface="Calibri"/>
                <a:sym typeface="Calibri"/>
              </a:rPr>
              <a:t>Otra versión puede utilizar los módulos 1-2-4-5</a:t>
            </a:r>
            <a:endParaRPr sz="2800" b="0" i="0" u="none" strike="noStrike" cap="none">
              <a:latin typeface="Arial"/>
              <a:ea typeface="Arial"/>
              <a:cs typeface="Arial"/>
              <a:sym typeface="Arial"/>
            </a:endParaRPr>
          </a:p>
          <a:p>
            <a:pPr marL="1519920" marR="0" lvl="1" indent="-884160" algn="l" rtl="0">
              <a:lnSpc>
                <a:spcPct val="85000"/>
              </a:lnSpc>
              <a:spcBef>
                <a:spcPts val="774"/>
              </a:spcBef>
              <a:spcAft>
                <a:spcPts val="0"/>
              </a:spcAft>
              <a:buNone/>
            </a:pPr>
            <a:r>
              <a:rPr lang="es-AR" sz="2800" b="0" i="0" u="none" strike="noStrike" cap="none">
                <a:solidFill>
                  <a:srgbClr val="000000"/>
                </a:solidFill>
                <a:latin typeface="Calibri"/>
                <a:ea typeface="Calibri"/>
                <a:cs typeface="Calibri"/>
                <a:sym typeface="Calibri"/>
              </a:rPr>
              <a:t> </a:t>
            </a:r>
            <a:endParaRPr sz="2800" b="0" i="0" u="none" strike="noStrike" cap="none">
              <a:latin typeface="Arial"/>
              <a:ea typeface="Arial"/>
              <a:cs typeface="Arial"/>
              <a:sym typeface="Arial"/>
            </a:endParaRPr>
          </a:p>
          <a:p>
            <a:pPr marL="457200" marR="0" lvl="4" indent="-177800" algn="l" rtl="0">
              <a:lnSpc>
                <a:spcPct val="85000"/>
              </a:lnSpc>
              <a:spcBef>
                <a:spcPts val="774"/>
              </a:spcBef>
              <a:spcAft>
                <a:spcPts val="0"/>
              </a:spcAft>
              <a:buClr>
                <a:srgbClr val="262626"/>
              </a:buClr>
              <a:buSzPts val="2800"/>
              <a:buFont typeface="Arial"/>
              <a:buChar char=" "/>
            </a:pPr>
            <a:r>
              <a:rPr lang="es-AR" sz="2800" b="0" i="0" u="none" strike="noStrike" cap="none">
                <a:solidFill>
                  <a:srgbClr val="000000"/>
                </a:solidFill>
                <a:latin typeface="Calibri"/>
                <a:ea typeface="Calibri"/>
                <a:cs typeface="Calibri"/>
                <a:sym typeface="Calibri"/>
              </a:rPr>
              <a:t>Dos variantes de un mismo programa</a:t>
            </a:r>
            <a:endParaRPr sz="2800" b="0" i="0" u="none" strike="noStrike" cap="none">
              <a:latin typeface="Arial"/>
              <a:ea typeface="Arial"/>
              <a:cs typeface="Arial"/>
              <a:sym typeface="Arial"/>
            </a:endParaRPr>
          </a:p>
          <a:p>
            <a:pPr marL="0" marR="0" lvl="0" indent="0" algn="l" rtl="0">
              <a:lnSpc>
                <a:spcPct val="85000"/>
              </a:lnSpc>
              <a:spcBef>
                <a:spcPts val="1681"/>
              </a:spcBef>
              <a:spcAft>
                <a:spcPts val="0"/>
              </a:spcAft>
              <a:buNone/>
            </a:pPr>
            <a:endParaRPr sz="2800" b="0" i="0" u="none" strike="noStrike" cap="none">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14"/>
        <p:cNvGrpSpPr/>
        <p:nvPr/>
      </p:nvGrpSpPr>
      <p:grpSpPr>
        <a:xfrm>
          <a:off x="0" y="0"/>
          <a:ext cx="0" cy="0"/>
          <a:chOff x="0" y="0"/>
          <a:chExt cx="0" cy="0"/>
        </a:xfrm>
      </p:grpSpPr>
      <p:sp>
        <p:nvSpPr>
          <p:cNvPr id="515" name="Google Shape;515;p95"/>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GCS - Proceso</a:t>
            </a:r>
            <a:endParaRPr sz="4000" b="0" i="0" u="none" strike="noStrike" cap="none">
              <a:latin typeface="Arial"/>
              <a:ea typeface="Arial"/>
              <a:cs typeface="Arial"/>
              <a:sym typeface="Arial"/>
            </a:endParaRPr>
          </a:p>
        </p:txBody>
      </p:sp>
      <p:sp>
        <p:nvSpPr>
          <p:cNvPr id="516" name="Google Shape;516;p95"/>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b" anchorCtr="0">
            <a:noAutofit/>
          </a:bodyPr>
          <a:lstStyle/>
          <a:p>
            <a:pPr marL="0" marR="0" lvl="0" indent="0" algn="r" rtl="0">
              <a:lnSpc>
                <a:spcPct val="100000"/>
              </a:lnSpc>
              <a:spcBef>
                <a:spcPts val="0"/>
              </a:spcBef>
              <a:spcAft>
                <a:spcPts val="0"/>
              </a:spcAft>
              <a:buNone/>
            </a:pPr>
            <a:fld id="{00000000-1234-1234-1234-123412341234}" type="slidenum">
              <a:rPr lang="es-AR" sz="13300" b="0" i="0" u="none" strike="noStrike" cap="none">
                <a:solidFill>
                  <a:srgbClr val="000000"/>
                </a:solidFill>
                <a:latin typeface="Calibri"/>
                <a:ea typeface="Calibri"/>
                <a:cs typeface="Calibri"/>
                <a:sym typeface="Calibri"/>
              </a:rPr>
              <a:t>18</a:t>
            </a:fld>
            <a:endParaRPr sz="13300" b="0" i="0" u="none" strike="noStrike" cap="none">
              <a:latin typeface="Arial"/>
              <a:ea typeface="Arial"/>
              <a:cs typeface="Arial"/>
              <a:sym typeface="Arial"/>
            </a:endParaRPr>
          </a:p>
        </p:txBody>
      </p:sp>
      <p:sp>
        <p:nvSpPr>
          <p:cNvPr id="517" name="Google Shape;517;p95"/>
          <p:cNvSpPr/>
          <p:nvPr/>
        </p:nvSpPr>
        <p:spPr>
          <a:xfrm>
            <a:off x="5941080" y="66646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518" name="Google Shape;518;p95"/>
          <p:cNvSpPr/>
          <p:nvPr/>
        </p:nvSpPr>
        <p:spPr>
          <a:xfrm>
            <a:off x="622080" y="1947960"/>
            <a:ext cx="9774360" cy="45849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1" indent="-260350" algn="l" rtl="0">
              <a:lnSpc>
                <a:spcPct val="85000"/>
              </a:lnSpc>
              <a:spcBef>
                <a:spcPts val="0"/>
              </a:spcBef>
              <a:spcAft>
                <a:spcPts val="0"/>
              </a:spcAft>
              <a:buClr>
                <a:srgbClr val="262626"/>
              </a:buClr>
              <a:buSzPts val="4100"/>
              <a:buFont typeface="Arial"/>
              <a:buChar char=" "/>
            </a:pPr>
            <a:r>
              <a:rPr lang="es-AR" sz="4100" b="0" i="0" u="none" strike="noStrike" cap="none">
                <a:solidFill>
                  <a:srgbClr val="000000"/>
                </a:solidFill>
                <a:latin typeface="Calibri"/>
                <a:ea typeface="Calibri"/>
                <a:cs typeface="Calibri"/>
                <a:sym typeface="Calibri"/>
              </a:rPr>
              <a:t>2 - </a:t>
            </a:r>
            <a:r>
              <a:rPr lang="es-AR" sz="4100" b="1" i="0" u="none" strike="noStrike" cap="none">
                <a:solidFill>
                  <a:srgbClr val="000000"/>
                </a:solidFill>
                <a:latin typeface="Calibri"/>
                <a:ea typeface="Calibri"/>
                <a:cs typeface="Calibri"/>
                <a:sym typeface="Calibri"/>
              </a:rPr>
              <a:t>Control de versiones</a:t>
            </a:r>
            <a:endParaRPr sz="41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4100" b="0" i="0" u="none" strike="noStrike" cap="none">
              <a:latin typeface="Arial"/>
              <a:ea typeface="Arial"/>
              <a:cs typeface="Arial"/>
              <a:sym typeface="Arial"/>
            </a:endParaRPr>
          </a:p>
          <a:p>
            <a:pPr marL="0" marR="0" lvl="0" indent="0" algn="l" rtl="0">
              <a:lnSpc>
                <a:spcPct val="85000"/>
              </a:lnSpc>
              <a:spcBef>
                <a:spcPts val="1681"/>
              </a:spcBef>
              <a:spcAft>
                <a:spcPts val="0"/>
              </a:spcAft>
              <a:buNone/>
            </a:pPr>
            <a:endParaRPr sz="4100" b="0" i="0" u="none" strike="noStrike" cap="none">
              <a:latin typeface="Arial"/>
              <a:ea typeface="Arial"/>
              <a:cs typeface="Arial"/>
              <a:sym typeface="Arial"/>
            </a:endParaRPr>
          </a:p>
        </p:txBody>
      </p:sp>
      <p:sp>
        <p:nvSpPr>
          <p:cNvPr id="519" name="Google Shape;519;p95"/>
          <p:cNvSpPr/>
          <p:nvPr/>
        </p:nvSpPr>
        <p:spPr>
          <a:xfrm>
            <a:off x="2562840" y="6699240"/>
            <a:ext cx="823680" cy="2613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0" indent="0" algn="l" rtl="0">
              <a:lnSpc>
                <a:spcPct val="100000"/>
              </a:lnSpc>
              <a:spcBef>
                <a:spcPts val="0"/>
              </a:spcBef>
              <a:spcAft>
                <a:spcPts val="0"/>
              </a:spcAft>
              <a:buNone/>
            </a:pPr>
            <a:r>
              <a:rPr lang="es-AR" sz="1800" b="0" i="0" u="none" strike="noStrike" cap="none">
                <a:solidFill>
                  <a:srgbClr val="000000"/>
                </a:solidFill>
                <a:latin typeface="Calibri"/>
                <a:ea typeface="Calibri"/>
                <a:cs typeface="Calibri"/>
                <a:sym typeface="Calibri"/>
              </a:rPr>
              <a:t>2022</a:t>
            </a:r>
            <a:endParaRPr sz="1800" b="0" i="0" u="none" strike="noStrike" cap="none">
              <a:latin typeface="Arial"/>
              <a:ea typeface="Arial"/>
              <a:cs typeface="Arial"/>
              <a:sym typeface="Arial"/>
            </a:endParaRPr>
          </a:p>
        </p:txBody>
      </p:sp>
      <p:sp>
        <p:nvSpPr>
          <p:cNvPr id="520" name="Google Shape;520;p95"/>
          <p:cNvSpPr/>
          <p:nvPr/>
        </p:nvSpPr>
        <p:spPr>
          <a:xfrm>
            <a:off x="1676520" y="-147960"/>
            <a:ext cx="303480" cy="3114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pic>
        <p:nvPicPr>
          <p:cNvPr id="521" name="Google Shape;521;p95"/>
          <p:cNvPicPr preferRelativeResize="0"/>
          <p:nvPr/>
        </p:nvPicPr>
        <p:blipFill rotWithShape="1">
          <a:blip r:embed="rId3">
            <a:alphaModFix/>
          </a:blip>
          <a:srcRect/>
          <a:stretch/>
        </p:blipFill>
        <p:spPr>
          <a:xfrm>
            <a:off x="309600" y="2856240"/>
            <a:ext cx="7790760" cy="4164480"/>
          </a:xfrm>
          <a:prstGeom prst="rect">
            <a:avLst/>
          </a:prstGeom>
          <a:noFill/>
          <a:ln>
            <a:noFill/>
          </a:ln>
        </p:spPr>
      </p:pic>
      <p:sp>
        <p:nvSpPr>
          <p:cNvPr id="522" name="Google Shape;522;p95"/>
          <p:cNvSpPr/>
          <p:nvPr/>
        </p:nvSpPr>
        <p:spPr>
          <a:xfrm>
            <a:off x="2349000" y="5500440"/>
            <a:ext cx="646200" cy="294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0000"/>
              </a:lnSpc>
              <a:spcBef>
                <a:spcPts val="0"/>
              </a:spcBef>
              <a:spcAft>
                <a:spcPts val="0"/>
              </a:spcAft>
              <a:buNone/>
            </a:pPr>
            <a:r>
              <a:rPr lang="es-AR" sz="1240" b="0" i="0" u="none" strike="noStrike" cap="none">
                <a:solidFill>
                  <a:srgbClr val="000000"/>
                </a:solidFill>
                <a:latin typeface="Calibri"/>
                <a:ea typeface="Calibri"/>
                <a:cs typeface="Calibri"/>
                <a:sym typeface="Calibri"/>
              </a:rPr>
              <a:t>V1.0</a:t>
            </a:r>
            <a:endParaRPr sz="1240" b="0" i="0" u="none" strike="noStrike" cap="none">
              <a:latin typeface="Arial"/>
              <a:ea typeface="Arial"/>
              <a:cs typeface="Arial"/>
              <a:sym typeface="Arial"/>
            </a:endParaRPr>
          </a:p>
        </p:txBody>
      </p:sp>
      <p:sp>
        <p:nvSpPr>
          <p:cNvPr id="523" name="Google Shape;523;p95"/>
          <p:cNvSpPr/>
          <p:nvPr/>
        </p:nvSpPr>
        <p:spPr>
          <a:xfrm>
            <a:off x="4551120" y="3989520"/>
            <a:ext cx="646200" cy="294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0000"/>
              </a:lnSpc>
              <a:spcBef>
                <a:spcPts val="0"/>
              </a:spcBef>
              <a:spcAft>
                <a:spcPts val="0"/>
              </a:spcAft>
              <a:buNone/>
            </a:pPr>
            <a:r>
              <a:rPr lang="es-AR" sz="1240" b="0" i="0" u="none" strike="noStrike" cap="none">
                <a:solidFill>
                  <a:srgbClr val="000000"/>
                </a:solidFill>
                <a:latin typeface="Calibri"/>
                <a:ea typeface="Calibri"/>
                <a:cs typeface="Calibri"/>
                <a:sym typeface="Calibri"/>
              </a:rPr>
              <a:t>V1.1</a:t>
            </a:r>
            <a:endParaRPr sz="1240" b="0" i="0" u="none" strike="noStrike" cap="none">
              <a:latin typeface="Arial"/>
              <a:ea typeface="Arial"/>
              <a:cs typeface="Arial"/>
              <a:sym typeface="Arial"/>
            </a:endParaRPr>
          </a:p>
        </p:txBody>
      </p:sp>
      <p:sp>
        <p:nvSpPr>
          <p:cNvPr id="524" name="Google Shape;524;p95"/>
          <p:cNvSpPr/>
          <p:nvPr/>
        </p:nvSpPr>
        <p:spPr>
          <a:xfrm>
            <a:off x="5006160" y="4552920"/>
            <a:ext cx="646200" cy="294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0000"/>
              </a:lnSpc>
              <a:spcBef>
                <a:spcPts val="0"/>
              </a:spcBef>
              <a:spcAft>
                <a:spcPts val="0"/>
              </a:spcAft>
              <a:buNone/>
            </a:pPr>
            <a:r>
              <a:rPr lang="es-AR" sz="1240" b="0" i="0" u="none" strike="noStrike" cap="none">
                <a:solidFill>
                  <a:srgbClr val="000000"/>
                </a:solidFill>
                <a:latin typeface="Calibri"/>
                <a:ea typeface="Calibri"/>
                <a:cs typeface="Calibri"/>
                <a:sym typeface="Calibri"/>
              </a:rPr>
              <a:t>V1.2.1</a:t>
            </a:r>
            <a:endParaRPr sz="1240" b="0" i="0" u="none" strike="noStrike" cap="none">
              <a:latin typeface="Arial"/>
              <a:ea typeface="Arial"/>
              <a:cs typeface="Arial"/>
              <a:sym typeface="Arial"/>
            </a:endParaRPr>
          </a:p>
        </p:txBody>
      </p:sp>
      <p:sp>
        <p:nvSpPr>
          <p:cNvPr id="525" name="Google Shape;525;p95"/>
          <p:cNvSpPr/>
          <p:nvPr/>
        </p:nvSpPr>
        <p:spPr>
          <a:xfrm>
            <a:off x="6048720" y="4465800"/>
            <a:ext cx="1014840" cy="38124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100000"/>
              </a:lnSpc>
              <a:spcBef>
                <a:spcPts val="0"/>
              </a:spcBef>
              <a:spcAft>
                <a:spcPts val="0"/>
              </a:spcAft>
              <a:buNone/>
            </a:pPr>
            <a:r>
              <a:rPr lang="es-AR" sz="1500" b="0" i="0" u="none" strike="noStrike" cap="none">
                <a:solidFill>
                  <a:srgbClr val="000000"/>
                </a:solidFill>
                <a:latin typeface="Calibri"/>
                <a:ea typeface="Calibri"/>
                <a:cs typeface="Calibri"/>
                <a:sym typeface="Calibri"/>
              </a:rPr>
              <a:t>V1.2.2</a:t>
            </a:r>
            <a:endParaRPr sz="1500" b="0" i="0" u="none" strike="noStrike" cap="none">
              <a:latin typeface="Arial"/>
              <a:ea typeface="Arial"/>
              <a:cs typeface="Arial"/>
              <a:sym typeface="Arial"/>
            </a:endParaRPr>
          </a:p>
        </p:txBody>
      </p:sp>
      <p:sp>
        <p:nvSpPr>
          <p:cNvPr id="526" name="Google Shape;526;p95"/>
          <p:cNvSpPr/>
          <p:nvPr/>
        </p:nvSpPr>
        <p:spPr>
          <a:xfrm>
            <a:off x="4939560" y="4968720"/>
            <a:ext cx="646200" cy="294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0000"/>
              </a:lnSpc>
              <a:spcBef>
                <a:spcPts val="0"/>
              </a:spcBef>
              <a:spcAft>
                <a:spcPts val="0"/>
              </a:spcAft>
              <a:buNone/>
            </a:pPr>
            <a:r>
              <a:rPr lang="es-AR" sz="1240" b="0" i="0" u="none" strike="noStrike" cap="none">
                <a:solidFill>
                  <a:srgbClr val="000000"/>
                </a:solidFill>
                <a:latin typeface="Calibri"/>
                <a:ea typeface="Calibri"/>
                <a:cs typeface="Calibri"/>
                <a:sym typeface="Calibri"/>
              </a:rPr>
              <a:t>V1.2</a:t>
            </a:r>
            <a:endParaRPr sz="1240" b="0" i="0" u="none" strike="noStrike" cap="none">
              <a:latin typeface="Arial"/>
              <a:ea typeface="Arial"/>
              <a:cs typeface="Arial"/>
              <a:sym typeface="Arial"/>
            </a:endParaRPr>
          </a:p>
        </p:txBody>
      </p:sp>
      <p:sp>
        <p:nvSpPr>
          <p:cNvPr id="527" name="Google Shape;527;p95"/>
          <p:cNvSpPr/>
          <p:nvPr/>
        </p:nvSpPr>
        <p:spPr>
          <a:xfrm>
            <a:off x="6556320" y="5325120"/>
            <a:ext cx="646200" cy="294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0000"/>
              </a:lnSpc>
              <a:spcBef>
                <a:spcPts val="0"/>
              </a:spcBef>
              <a:spcAft>
                <a:spcPts val="0"/>
              </a:spcAft>
              <a:buNone/>
            </a:pPr>
            <a:r>
              <a:rPr lang="es-AR" sz="1240" b="0" i="0" u="none" strike="noStrike" cap="none">
                <a:solidFill>
                  <a:srgbClr val="000000"/>
                </a:solidFill>
                <a:latin typeface="Calibri"/>
                <a:ea typeface="Calibri"/>
                <a:cs typeface="Calibri"/>
                <a:sym typeface="Calibri"/>
              </a:rPr>
              <a:t>V1.3</a:t>
            </a:r>
            <a:endParaRPr sz="1240" b="0" i="0" u="none" strike="noStrike" cap="none">
              <a:latin typeface="Arial"/>
              <a:ea typeface="Arial"/>
              <a:cs typeface="Arial"/>
              <a:sym typeface="Arial"/>
            </a:endParaRPr>
          </a:p>
        </p:txBody>
      </p:sp>
      <p:pic>
        <p:nvPicPr>
          <p:cNvPr id="528" name="Google Shape;528;p95"/>
          <p:cNvPicPr preferRelativeResize="0"/>
          <p:nvPr/>
        </p:nvPicPr>
        <p:blipFill rotWithShape="1">
          <a:blip r:embed="rId4">
            <a:alphaModFix/>
          </a:blip>
          <a:srcRect/>
          <a:stretch/>
        </p:blipFill>
        <p:spPr>
          <a:xfrm>
            <a:off x="8033400" y="1521360"/>
            <a:ext cx="4129560" cy="549936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3"/>
        <p:cNvGrpSpPr/>
        <p:nvPr/>
      </p:nvGrpSpPr>
      <p:grpSpPr>
        <a:xfrm>
          <a:off x="0" y="0"/>
          <a:ext cx="0" cy="0"/>
          <a:chOff x="0" y="0"/>
          <a:chExt cx="0" cy="0"/>
        </a:xfrm>
      </p:grpSpPr>
      <p:sp>
        <p:nvSpPr>
          <p:cNvPr id="534" name="Google Shape;534;p96"/>
          <p:cNvSpPr/>
          <p:nvPr/>
        </p:nvSpPr>
        <p:spPr>
          <a:xfrm>
            <a:off x="622080" y="511560"/>
            <a:ext cx="10215720" cy="130284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GCS - Proceso</a:t>
            </a:r>
            <a:endParaRPr sz="4000" b="0" i="0" u="none" strike="noStrike" cap="none">
              <a:latin typeface="Arial"/>
              <a:ea typeface="Arial"/>
              <a:cs typeface="Arial"/>
              <a:sym typeface="Arial"/>
            </a:endParaRPr>
          </a:p>
        </p:txBody>
      </p:sp>
      <p:sp>
        <p:nvSpPr>
          <p:cNvPr id="535" name="Google Shape;535;p96"/>
          <p:cNvSpPr/>
          <p:nvPr/>
        </p:nvSpPr>
        <p:spPr>
          <a:xfrm>
            <a:off x="146520" y="1326960"/>
            <a:ext cx="12022200" cy="52257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1" indent="-152400" algn="l" rtl="0">
              <a:lnSpc>
                <a:spcPct val="85000"/>
              </a:lnSpc>
              <a:spcBef>
                <a:spcPts val="774"/>
              </a:spcBef>
              <a:spcAft>
                <a:spcPts val="0"/>
              </a:spcAft>
              <a:buClr>
                <a:srgbClr val="C00000"/>
              </a:buClr>
              <a:buSzPts val="2400"/>
              <a:buFont typeface="Arial"/>
              <a:buChar char=" "/>
            </a:pPr>
            <a:r>
              <a:rPr lang="es-AR" sz="2400" b="0" i="0" u="none" strike="noStrike" cap="none">
                <a:solidFill>
                  <a:srgbClr val="000000"/>
                </a:solidFill>
                <a:latin typeface="Calibri"/>
                <a:ea typeface="Calibri"/>
                <a:cs typeface="Calibri"/>
                <a:sym typeface="Calibri"/>
              </a:rPr>
              <a:t>2 - </a:t>
            </a:r>
            <a:r>
              <a:rPr lang="es-AR" sz="2400" b="1" i="0" u="none" strike="noStrike" cap="none">
                <a:solidFill>
                  <a:srgbClr val="000000"/>
                </a:solidFill>
                <a:latin typeface="Calibri"/>
                <a:ea typeface="Calibri"/>
                <a:cs typeface="Calibri"/>
                <a:sym typeface="Calibri"/>
              </a:rPr>
              <a:t>Control de versiones</a:t>
            </a:r>
            <a:endParaRPr sz="2400" b="0" i="0" u="none" strike="noStrike" cap="none">
              <a:latin typeface="Arial"/>
              <a:ea typeface="Arial"/>
              <a:cs typeface="Arial"/>
              <a:sym typeface="Arial"/>
            </a:endParaRPr>
          </a:p>
          <a:p>
            <a:pPr marL="448919" marR="0" lvl="0" indent="-289800" algn="l" rtl="0">
              <a:lnSpc>
                <a:spcPct val="85000"/>
              </a:lnSpc>
              <a:spcBef>
                <a:spcPts val="774"/>
              </a:spcBef>
              <a:spcAft>
                <a:spcPts val="0"/>
              </a:spcAft>
              <a:buNone/>
            </a:pPr>
            <a:endParaRPr sz="2400" b="0" i="0" u="none" strike="noStrike" cap="none">
              <a:latin typeface="Arial"/>
              <a:ea typeface="Arial"/>
              <a:cs typeface="Arial"/>
              <a:sym typeface="Arial"/>
            </a:endParaRPr>
          </a:p>
          <a:p>
            <a:pPr marL="0" marR="0" lvl="0" indent="0" algn="l" rtl="0">
              <a:lnSpc>
                <a:spcPct val="85000"/>
              </a:lnSpc>
              <a:spcBef>
                <a:spcPts val="1681"/>
              </a:spcBef>
              <a:spcAft>
                <a:spcPts val="0"/>
              </a:spcAft>
              <a:buNone/>
            </a:pPr>
            <a:endParaRPr sz="2400" b="0" i="0" u="none" strike="noStrike" cap="none">
              <a:latin typeface="Arial"/>
              <a:ea typeface="Arial"/>
              <a:cs typeface="Arial"/>
              <a:sym typeface="Arial"/>
            </a:endParaRPr>
          </a:p>
        </p:txBody>
      </p:sp>
      <p:sp>
        <p:nvSpPr>
          <p:cNvPr id="536" name="Google Shape;536;p96"/>
          <p:cNvSpPr/>
          <p:nvPr/>
        </p:nvSpPr>
        <p:spPr>
          <a:xfrm>
            <a:off x="5941080" y="66646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pic>
        <p:nvPicPr>
          <p:cNvPr id="537" name="Google Shape;537;p96"/>
          <p:cNvPicPr preferRelativeResize="0"/>
          <p:nvPr/>
        </p:nvPicPr>
        <p:blipFill rotWithShape="1">
          <a:blip r:embed="rId3">
            <a:alphaModFix/>
          </a:blip>
          <a:srcRect/>
          <a:stretch/>
        </p:blipFill>
        <p:spPr>
          <a:xfrm>
            <a:off x="1332360" y="2298960"/>
            <a:ext cx="10008720" cy="454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3"/>
        <p:cNvGrpSpPr/>
        <p:nvPr/>
      </p:nvGrpSpPr>
      <p:grpSpPr>
        <a:xfrm>
          <a:off x="0" y="0"/>
          <a:ext cx="0" cy="0"/>
          <a:chOff x="0" y="0"/>
          <a:chExt cx="0" cy="0"/>
        </a:xfrm>
      </p:grpSpPr>
      <p:sp>
        <p:nvSpPr>
          <p:cNvPr id="364" name="Google Shape;364;p80"/>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100000"/>
              </a:lnSpc>
              <a:spcBef>
                <a:spcPts val="0"/>
              </a:spcBef>
              <a:spcAft>
                <a:spcPts val="0"/>
              </a:spcAft>
              <a:buNone/>
            </a:pPr>
            <a:r>
              <a:rPr lang="es-AR" sz="4000" b="0" i="0" u="none" strike="noStrike" cap="none">
                <a:solidFill>
                  <a:srgbClr val="70AD47"/>
                </a:solidFill>
                <a:latin typeface="Calibri"/>
                <a:ea typeface="Calibri"/>
                <a:cs typeface="Calibri"/>
                <a:sym typeface="Calibri"/>
              </a:rPr>
              <a:t>Contenidos</a:t>
            </a:r>
            <a:endParaRPr sz="4000" b="0" i="0" u="none" strike="noStrike" cap="none">
              <a:latin typeface="Arial"/>
              <a:ea typeface="Arial"/>
              <a:cs typeface="Arial"/>
              <a:sym typeface="Arial"/>
            </a:endParaRPr>
          </a:p>
        </p:txBody>
      </p:sp>
      <p:sp>
        <p:nvSpPr>
          <p:cNvPr id="365" name="Google Shape;365;p80"/>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366" name="Google Shape;366;p80"/>
          <p:cNvSpPr/>
          <p:nvPr/>
        </p:nvSpPr>
        <p:spPr>
          <a:xfrm>
            <a:off x="5941080" y="66646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367" name="Google Shape;367;p80"/>
          <p:cNvSpPr/>
          <p:nvPr/>
        </p:nvSpPr>
        <p:spPr>
          <a:xfrm>
            <a:off x="622080" y="1947960"/>
            <a:ext cx="9774360" cy="45849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571680" marR="0" lvl="0" indent="-571680" algn="l" rtl="0">
              <a:lnSpc>
                <a:spcPct val="85000"/>
              </a:lnSpc>
              <a:spcBef>
                <a:spcPts val="0"/>
              </a:spcBef>
              <a:spcAft>
                <a:spcPts val="0"/>
              </a:spcAft>
              <a:buClr>
                <a:srgbClr val="C00000"/>
              </a:buClr>
              <a:buSzPts val="3600"/>
              <a:buFont typeface="Noto Sans Symbols"/>
              <a:buChar char="❖"/>
            </a:pPr>
            <a:r>
              <a:rPr lang="es-AR" sz="3600" b="0" i="0" u="none" strike="noStrike" cap="none" dirty="0">
                <a:solidFill>
                  <a:srgbClr val="000000"/>
                </a:solidFill>
                <a:latin typeface="Calibri"/>
                <a:ea typeface="Calibri"/>
                <a:cs typeface="Calibri"/>
                <a:sym typeface="Calibri"/>
              </a:rPr>
              <a:t>Gestión de la Configuración del Software (GCS)</a:t>
            </a:r>
            <a:endParaRPr sz="3600" b="0" i="0" u="none" strike="noStrike" cap="none" dirty="0">
              <a:latin typeface="Arial"/>
              <a:ea typeface="Arial"/>
              <a:cs typeface="Arial"/>
              <a:sym typeface="Arial"/>
            </a:endParaRPr>
          </a:p>
          <a:p>
            <a:pPr marL="571680" marR="0" lvl="0" indent="-571680" algn="l" rtl="0">
              <a:lnSpc>
                <a:spcPct val="85000"/>
              </a:lnSpc>
              <a:spcBef>
                <a:spcPts val="1681"/>
              </a:spcBef>
              <a:spcAft>
                <a:spcPts val="0"/>
              </a:spcAft>
              <a:buClr>
                <a:srgbClr val="C00000"/>
              </a:buClr>
              <a:buSzPts val="3600"/>
              <a:buFont typeface="Noto Sans Symbols"/>
              <a:buChar char="❖"/>
            </a:pPr>
            <a:r>
              <a:rPr lang="es-AR" sz="3600" b="0" i="0" u="none" strike="noStrike" cap="none" dirty="0">
                <a:solidFill>
                  <a:srgbClr val="000000"/>
                </a:solidFill>
                <a:latin typeface="Calibri"/>
                <a:ea typeface="Calibri"/>
                <a:cs typeface="Calibri"/>
                <a:sym typeface="Calibri"/>
              </a:rPr>
              <a:t>Gestión de Proyectos</a:t>
            </a:r>
            <a:endParaRPr sz="3600" b="0" i="0" u="none" strike="noStrike" cap="none" dirty="0">
              <a:latin typeface="Arial"/>
              <a:ea typeface="Arial"/>
              <a:cs typeface="Arial"/>
              <a:sym typeface="Arial"/>
            </a:endParaRPr>
          </a:p>
          <a:p>
            <a:pPr marL="1486080" marR="0" lvl="3" indent="-571680" algn="l" rtl="0">
              <a:lnSpc>
                <a:spcPct val="85000"/>
              </a:lnSpc>
              <a:spcBef>
                <a:spcPts val="774"/>
              </a:spcBef>
              <a:spcAft>
                <a:spcPts val="0"/>
              </a:spcAft>
              <a:buClr>
                <a:srgbClr val="000000"/>
              </a:buClr>
              <a:buSzPts val="3600"/>
              <a:buFont typeface="Arial"/>
              <a:buChar char="•"/>
            </a:pPr>
            <a:r>
              <a:rPr lang="es-AR" sz="3600" b="0" i="0" u="none" strike="noStrike" cap="none" dirty="0">
                <a:solidFill>
                  <a:srgbClr val="000000"/>
                </a:solidFill>
                <a:latin typeface="Calibri"/>
                <a:ea typeface="Calibri"/>
                <a:cs typeface="Calibri"/>
                <a:sym typeface="Calibri"/>
              </a:rPr>
              <a:t>Planificación Organizativa</a:t>
            </a:r>
            <a:endParaRPr sz="3600" b="0" i="0" u="none" strike="noStrike" cap="none" dirty="0">
              <a:latin typeface="Arial"/>
              <a:ea typeface="Arial"/>
              <a:cs typeface="Arial"/>
              <a:sym typeface="Arial"/>
            </a:endParaRPr>
          </a:p>
          <a:p>
            <a:pPr marR="0" lvl="0" algn="l" rtl="0">
              <a:lnSpc>
                <a:spcPct val="85000"/>
              </a:lnSpc>
              <a:spcBef>
                <a:spcPts val="1681"/>
              </a:spcBef>
              <a:spcAft>
                <a:spcPts val="0"/>
              </a:spcAft>
              <a:buClr>
                <a:srgbClr val="000000"/>
              </a:buClr>
              <a:buSzPts val="3600"/>
            </a:pPr>
            <a:endParaRPr sz="3600" b="0" i="0" u="none" strike="noStrike" cap="none" dirty="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2"/>
        <p:cNvGrpSpPr/>
        <p:nvPr/>
      </p:nvGrpSpPr>
      <p:grpSpPr>
        <a:xfrm>
          <a:off x="0" y="0"/>
          <a:ext cx="0" cy="0"/>
          <a:chOff x="0" y="0"/>
          <a:chExt cx="0" cy="0"/>
        </a:xfrm>
      </p:grpSpPr>
      <p:sp>
        <p:nvSpPr>
          <p:cNvPr id="543" name="Google Shape;543;p97"/>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Gestión de la Configuración del Software (GCS)</a:t>
            </a:r>
            <a:endParaRPr sz="4000" b="0" i="0" u="none" strike="noStrike" cap="none">
              <a:latin typeface="Arial"/>
              <a:ea typeface="Arial"/>
              <a:cs typeface="Arial"/>
              <a:sym typeface="Arial"/>
            </a:endParaRPr>
          </a:p>
        </p:txBody>
      </p:sp>
      <p:sp>
        <p:nvSpPr>
          <p:cNvPr id="544" name="Google Shape;544;p97"/>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545" name="Google Shape;545;p97"/>
          <p:cNvSpPr/>
          <p:nvPr/>
        </p:nvSpPr>
        <p:spPr>
          <a:xfrm>
            <a:off x="5941080" y="66646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546" name="Google Shape;546;p97"/>
          <p:cNvSpPr/>
          <p:nvPr/>
        </p:nvSpPr>
        <p:spPr>
          <a:xfrm>
            <a:off x="736560" y="2013120"/>
            <a:ext cx="9774360" cy="45849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0" indent="-152400" algn="l" rtl="0">
              <a:lnSpc>
                <a:spcPct val="85000"/>
              </a:lnSpc>
              <a:spcBef>
                <a:spcPts val="0"/>
              </a:spcBef>
              <a:spcAft>
                <a:spcPts val="0"/>
              </a:spcAft>
              <a:buClr>
                <a:srgbClr val="C00000"/>
              </a:buClr>
              <a:buSzPts val="2400"/>
              <a:buFont typeface="Arial"/>
              <a:buChar char="»"/>
            </a:pPr>
            <a:r>
              <a:rPr lang="es-AR" sz="2400" b="0" i="0" u="none" strike="noStrike" cap="none" dirty="0">
                <a:solidFill>
                  <a:srgbClr val="000000"/>
                </a:solidFill>
                <a:latin typeface="Calibri"/>
                <a:ea typeface="Calibri"/>
                <a:cs typeface="Calibri"/>
                <a:sym typeface="Calibri"/>
              </a:rPr>
              <a:t>Proceso de la GCS</a:t>
            </a:r>
            <a:endParaRPr sz="2400" b="0" i="0" u="none" strike="noStrike" cap="none" dirty="0">
              <a:latin typeface="Arial"/>
              <a:ea typeface="Arial"/>
              <a:cs typeface="Arial"/>
              <a:sym typeface="Arial"/>
            </a:endParaRPr>
          </a:p>
          <a:p>
            <a:pPr marL="0" marR="0" lvl="1" indent="-152400" algn="l" rtl="0">
              <a:lnSpc>
                <a:spcPct val="85000"/>
              </a:lnSpc>
              <a:spcBef>
                <a:spcPts val="774"/>
              </a:spcBef>
              <a:spcAft>
                <a:spcPts val="0"/>
              </a:spcAft>
              <a:buClr>
                <a:srgbClr val="262626"/>
              </a:buClr>
              <a:buSzPts val="2400"/>
              <a:buFont typeface="Arial"/>
              <a:buChar char=" "/>
            </a:pPr>
            <a:r>
              <a:rPr lang="es-AR" sz="2400" b="0" i="0" u="none" strike="noStrike" cap="none" dirty="0">
                <a:solidFill>
                  <a:srgbClr val="000000"/>
                </a:solidFill>
                <a:latin typeface="Calibri"/>
                <a:ea typeface="Calibri"/>
                <a:cs typeface="Calibri"/>
                <a:sym typeface="Calibri"/>
              </a:rPr>
              <a:t>2 - Control de versiones</a:t>
            </a:r>
          </a:p>
          <a:p>
            <a:pPr marL="0" marR="0" lvl="1" indent="-152400" algn="l" rtl="0">
              <a:lnSpc>
                <a:spcPct val="85000"/>
              </a:lnSpc>
              <a:spcBef>
                <a:spcPts val="774"/>
              </a:spcBef>
              <a:spcAft>
                <a:spcPts val="0"/>
              </a:spcAft>
              <a:buClr>
                <a:srgbClr val="262626"/>
              </a:buClr>
              <a:buSzPts val="2400"/>
              <a:buFont typeface="Arial"/>
              <a:buChar char=" "/>
            </a:pPr>
            <a:endParaRPr lang="es-AR" sz="2400" dirty="0">
              <a:latin typeface="Calibri"/>
              <a:ea typeface="Calibri"/>
              <a:cs typeface="Calibri"/>
              <a:sym typeface="Calibri"/>
            </a:endParaRPr>
          </a:p>
          <a:p>
            <a:pPr marL="0" marR="0" lvl="1" indent="-152400" algn="l" rtl="0">
              <a:lnSpc>
                <a:spcPct val="85000"/>
              </a:lnSpc>
              <a:spcBef>
                <a:spcPts val="774"/>
              </a:spcBef>
              <a:spcAft>
                <a:spcPts val="0"/>
              </a:spcAft>
              <a:buClr>
                <a:srgbClr val="262626"/>
              </a:buClr>
              <a:buSzPts val="2400"/>
              <a:buFont typeface="Arial"/>
              <a:buChar char=" "/>
            </a:pPr>
            <a:endParaRPr lang="es-AR" sz="2400" b="0" i="0" u="none" strike="noStrike" cap="none" dirty="0">
              <a:latin typeface="Calibri"/>
              <a:ea typeface="Calibri"/>
              <a:cs typeface="Calibri"/>
              <a:sym typeface="Calibri"/>
            </a:endParaRPr>
          </a:p>
          <a:p>
            <a:pPr marL="0" marR="0" lvl="1" indent="-152400" algn="l" rtl="0">
              <a:lnSpc>
                <a:spcPct val="85000"/>
              </a:lnSpc>
              <a:spcBef>
                <a:spcPts val="774"/>
              </a:spcBef>
              <a:spcAft>
                <a:spcPts val="0"/>
              </a:spcAft>
              <a:buClr>
                <a:srgbClr val="262626"/>
              </a:buClr>
              <a:buSzPts val="2400"/>
              <a:buFont typeface="Arial"/>
              <a:buChar char=" "/>
            </a:pPr>
            <a:r>
              <a:rPr lang="es-AR" sz="2400" dirty="0">
                <a:latin typeface="Calibri"/>
                <a:ea typeface="Calibri"/>
                <a:cs typeface="Calibri"/>
                <a:sym typeface="Calibri"/>
              </a:rPr>
              <a:t>Puede utilizarse el software</a:t>
            </a:r>
          </a:p>
          <a:p>
            <a:pPr marL="0" marR="0" lvl="1" indent="-152400" algn="l" rtl="0">
              <a:lnSpc>
                <a:spcPct val="85000"/>
              </a:lnSpc>
              <a:spcBef>
                <a:spcPts val="774"/>
              </a:spcBef>
              <a:spcAft>
                <a:spcPts val="0"/>
              </a:spcAft>
              <a:buClr>
                <a:srgbClr val="262626"/>
              </a:buClr>
              <a:buSzPts val="2400"/>
              <a:buFont typeface="Arial"/>
              <a:buChar char=" "/>
            </a:pPr>
            <a:r>
              <a:rPr lang="es-AR" b="0" i="0" u="none" strike="noStrike" cap="none" dirty="0" err="1">
                <a:latin typeface="Arial"/>
                <a:ea typeface="Arial"/>
                <a:cs typeface="Arial"/>
                <a:sym typeface="Arial"/>
              </a:rPr>
              <a:t>Concurrent</a:t>
            </a:r>
            <a:r>
              <a:rPr lang="es-AR" b="0" i="0" u="none" strike="noStrike" cap="none" dirty="0">
                <a:latin typeface="Arial"/>
                <a:ea typeface="Arial"/>
                <a:cs typeface="Arial"/>
                <a:sym typeface="Arial"/>
              </a:rPr>
              <a:t> </a:t>
            </a:r>
            <a:r>
              <a:rPr lang="es-AR" b="0" i="0" u="none" strike="noStrike" cap="none" dirty="0" err="1">
                <a:latin typeface="Arial"/>
                <a:ea typeface="Arial"/>
                <a:cs typeface="Arial"/>
                <a:sym typeface="Arial"/>
              </a:rPr>
              <a:t>Versions</a:t>
            </a:r>
            <a:r>
              <a:rPr lang="es-AR" b="0" i="0" u="none" strike="noStrike" cap="none" dirty="0">
                <a:latin typeface="Arial"/>
                <a:ea typeface="Arial"/>
                <a:cs typeface="Arial"/>
                <a:sym typeface="Arial"/>
              </a:rPr>
              <a:t> </a:t>
            </a:r>
            <a:r>
              <a:rPr lang="es-AR" b="0" i="0" u="none" strike="noStrike" cap="none" dirty="0" err="1">
                <a:latin typeface="Arial"/>
                <a:ea typeface="Arial"/>
                <a:cs typeface="Arial"/>
                <a:sym typeface="Arial"/>
              </a:rPr>
              <a:t>System</a:t>
            </a:r>
            <a:r>
              <a:rPr lang="es-AR" b="0" i="0" u="none" strike="noStrike" cap="none" dirty="0">
                <a:latin typeface="Arial"/>
                <a:ea typeface="Arial"/>
                <a:cs typeface="Arial"/>
                <a:sym typeface="Arial"/>
              </a:rPr>
              <a:t> (CVS)</a:t>
            </a:r>
            <a:endParaRPr b="0" i="0" u="none" strike="noStrike" cap="none" dirty="0">
              <a:latin typeface="Arial"/>
              <a:ea typeface="Arial"/>
              <a:cs typeface="Arial"/>
              <a:sym typeface="Arial"/>
            </a:endParaRPr>
          </a:p>
          <a:p>
            <a:pPr marL="0" marR="0" lvl="0" indent="0" algn="l" rtl="0">
              <a:lnSpc>
                <a:spcPct val="85000"/>
              </a:lnSpc>
              <a:spcBef>
                <a:spcPts val="1681"/>
              </a:spcBef>
              <a:spcAft>
                <a:spcPts val="0"/>
              </a:spcAft>
              <a:buNone/>
            </a:pPr>
            <a:r>
              <a:rPr lang="es-AR" sz="1600" b="0" i="0" u="none" strike="noStrike" cap="none" dirty="0">
                <a:latin typeface="Arial"/>
                <a:ea typeface="Arial"/>
                <a:cs typeface="Arial"/>
                <a:sym typeface="Arial"/>
                <a:hlinkClick r:id="rId3"/>
              </a:rPr>
              <a:t>https://www.nongnu.org/cvs/</a:t>
            </a:r>
            <a:endParaRPr sz="1600" b="0" i="0" u="none" strike="noStrike" cap="none" dirty="0">
              <a:latin typeface="Arial"/>
              <a:ea typeface="Arial"/>
              <a:cs typeface="Arial"/>
              <a:sym typeface="Arial"/>
            </a:endParaRPr>
          </a:p>
        </p:txBody>
      </p:sp>
      <p:pic>
        <p:nvPicPr>
          <p:cNvPr id="547" name="Google Shape;547;p97"/>
          <p:cNvPicPr preferRelativeResize="0"/>
          <p:nvPr/>
        </p:nvPicPr>
        <p:blipFill rotWithShape="1">
          <a:blip r:embed="rId4">
            <a:alphaModFix/>
          </a:blip>
          <a:srcRect/>
          <a:stretch/>
        </p:blipFill>
        <p:spPr>
          <a:xfrm>
            <a:off x="5401080" y="1900513"/>
            <a:ext cx="6427080" cy="5121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2"/>
        <p:cNvGrpSpPr/>
        <p:nvPr/>
      </p:nvGrpSpPr>
      <p:grpSpPr>
        <a:xfrm>
          <a:off x="0" y="0"/>
          <a:ext cx="0" cy="0"/>
          <a:chOff x="0" y="0"/>
          <a:chExt cx="0" cy="0"/>
        </a:xfrm>
      </p:grpSpPr>
      <p:sp>
        <p:nvSpPr>
          <p:cNvPr id="553" name="Google Shape;553;p98"/>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GCS - Proceso</a:t>
            </a:r>
            <a:endParaRPr sz="4000" b="0" i="0" u="none" strike="noStrike" cap="none">
              <a:latin typeface="Arial"/>
              <a:ea typeface="Arial"/>
              <a:cs typeface="Arial"/>
              <a:sym typeface="Arial"/>
            </a:endParaRPr>
          </a:p>
        </p:txBody>
      </p:sp>
      <p:sp>
        <p:nvSpPr>
          <p:cNvPr id="554" name="Google Shape;554;p98"/>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b" anchorCtr="0">
            <a:noAutofit/>
          </a:bodyPr>
          <a:lstStyle/>
          <a:p>
            <a:pPr marL="0" marR="0" lvl="0" indent="0" algn="r" rtl="0">
              <a:lnSpc>
                <a:spcPct val="100000"/>
              </a:lnSpc>
              <a:spcBef>
                <a:spcPts val="0"/>
              </a:spcBef>
              <a:spcAft>
                <a:spcPts val="0"/>
              </a:spcAft>
              <a:buNone/>
            </a:pPr>
            <a:fld id="{00000000-1234-1234-1234-123412341234}" type="slidenum">
              <a:rPr lang="es-AR" sz="13300" b="0" i="0" u="none" strike="noStrike" cap="none">
                <a:solidFill>
                  <a:srgbClr val="000000"/>
                </a:solidFill>
                <a:latin typeface="Calibri"/>
                <a:ea typeface="Calibri"/>
                <a:cs typeface="Calibri"/>
                <a:sym typeface="Calibri"/>
              </a:rPr>
              <a:t>21</a:t>
            </a:fld>
            <a:endParaRPr sz="13300" b="0" i="0" u="none" strike="noStrike" cap="none">
              <a:latin typeface="Arial"/>
              <a:ea typeface="Arial"/>
              <a:cs typeface="Arial"/>
              <a:sym typeface="Arial"/>
            </a:endParaRPr>
          </a:p>
        </p:txBody>
      </p:sp>
      <p:sp>
        <p:nvSpPr>
          <p:cNvPr id="555" name="Google Shape;555;p98"/>
          <p:cNvSpPr/>
          <p:nvPr/>
        </p:nvSpPr>
        <p:spPr>
          <a:xfrm>
            <a:off x="5941080" y="66646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556" name="Google Shape;556;p98"/>
          <p:cNvSpPr/>
          <p:nvPr/>
        </p:nvSpPr>
        <p:spPr>
          <a:xfrm>
            <a:off x="736560" y="1969560"/>
            <a:ext cx="9774360" cy="45849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1" indent="-203200" algn="l" rtl="0">
              <a:lnSpc>
                <a:spcPct val="85000"/>
              </a:lnSpc>
              <a:spcBef>
                <a:spcPts val="0"/>
              </a:spcBef>
              <a:spcAft>
                <a:spcPts val="0"/>
              </a:spcAft>
              <a:buClr>
                <a:srgbClr val="262626"/>
              </a:buClr>
              <a:buSzPts val="3200"/>
              <a:buFont typeface="Arial"/>
              <a:buChar char=" "/>
            </a:pPr>
            <a:r>
              <a:rPr lang="es-AR" sz="3200" b="0" i="0" u="none" strike="noStrike" cap="none">
                <a:solidFill>
                  <a:srgbClr val="000000"/>
                </a:solidFill>
                <a:latin typeface="Calibri"/>
                <a:ea typeface="Calibri"/>
                <a:cs typeface="Calibri"/>
                <a:sym typeface="Calibri"/>
              </a:rPr>
              <a:t>2 - Control de</a:t>
            </a:r>
            <a:endParaRPr sz="3200" b="0" i="0" u="none" strike="noStrike" cap="none">
              <a:latin typeface="Arial"/>
              <a:ea typeface="Arial"/>
              <a:cs typeface="Arial"/>
              <a:sym typeface="Arial"/>
            </a:endParaRPr>
          </a:p>
          <a:p>
            <a:pPr marL="0" marR="0" lvl="1" indent="-203200" algn="l" rtl="0">
              <a:lnSpc>
                <a:spcPct val="85000"/>
              </a:lnSpc>
              <a:spcBef>
                <a:spcPts val="774"/>
              </a:spcBef>
              <a:spcAft>
                <a:spcPts val="0"/>
              </a:spcAft>
              <a:buClr>
                <a:srgbClr val="262626"/>
              </a:buClr>
              <a:buSzPts val="3200"/>
              <a:buFont typeface="Arial"/>
              <a:buChar char=" "/>
            </a:pPr>
            <a:r>
              <a:rPr lang="es-AR" sz="3200" b="0" i="0" u="none" strike="noStrike" cap="none">
                <a:solidFill>
                  <a:srgbClr val="000000"/>
                </a:solidFill>
                <a:latin typeface="Calibri"/>
                <a:ea typeface="Calibri"/>
                <a:cs typeface="Calibri"/>
                <a:sym typeface="Calibri"/>
              </a:rPr>
              <a:t>versiones</a:t>
            </a:r>
            <a:endParaRPr sz="3200" b="0" i="0" u="none" strike="noStrike" cap="none">
              <a:latin typeface="Arial"/>
              <a:ea typeface="Arial"/>
              <a:cs typeface="Arial"/>
              <a:sym typeface="Arial"/>
            </a:endParaRPr>
          </a:p>
          <a:p>
            <a:pPr marL="0" marR="0" lvl="0" indent="0" algn="l" rtl="0">
              <a:lnSpc>
                <a:spcPct val="85000"/>
              </a:lnSpc>
              <a:spcBef>
                <a:spcPts val="1681"/>
              </a:spcBef>
              <a:spcAft>
                <a:spcPts val="0"/>
              </a:spcAft>
              <a:buNone/>
            </a:pPr>
            <a:endParaRPr sz="3200" b="0" i="0" u="none" strike="noStrike" cap="none">
              <a:latin typeface="Arial"/>
              <a:ea typeface="Arial"/>
              <a:cs typeface="Arial"/>
              <a:sym typeface="Arial"/>
            </a:endParaRPr>
          </a:p>
        </p:txBody>
      </p:sp>
      <p:pic>
        <p:nvPicPr>
          <p:cNvPr id="557" name="Google Shape;557;p98"/>
          <p:cNvPicPr preferRelativeResize="0"/>
          <p:nvPr/>
        </p:nvPicPr>
        <p:blipFill rotWithShape="1">
          <a:blip r:embed="rId3">
            <a:alphaModFix/>
          </a:blip>
          <a:srcRect/>
          <a:stretch/>
        </p:blipFill>
        <p:spPr>
          <a:xfrm>
            <a:off x="3602160" y="4384440"/>
            <a:ext cx="8579520" cy="2688120"/>
          </a:xfrm>
          <a:prstGeom prst="rect">
            <a:avLst/>
          </a:prstGeom>
          <a:noFill/>
          <a:ln>
            <a:noFill/>
          </a:ln>
        </p:spPr>
      </p:pic>
      <p:pic>
        <p:nvPicPr>
          <p:cNvPr id="558" name="Google Shape;558;p98"/>
          <p:cNvPicPr preferRelativeResize="0"/>
          <p:nvPr/>
        </p:nvPicPr>
        <p:blipFill rotWithShape="1">
          <a:blip r:embed="rId4">
            <a:alphaModFix/>
          </a:blip>
          <a:srcRect/>
          <a:stretch/>
        </p:blipFill>
        <p:spPr>
          <a:xfrm>
            <a:off x="3602160" y="1462320"/>
            <a:ext cx="8566920" cy="3002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3"/>
        <p:cNvGrpSpPr/>
        <p:nvPr/>
      </p:nvGrpSpPr>
      <p:grpSpPr>
        <a:xfrm>
          <a:off x="0" y="0"/>
          <a:ext cx="0" cy="0"/>
          <a:chOff x="0" y="0"/>
          <a:chExt cx="0" cy="0"/>
        </a:xfrm>
      </p:grpSpPr>
      <p:sp>
        <p:nvSpPr>
          <p:cNvPr id="564" name="Google Shape;564;p99"/>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GCS - Proceso</a:t>
            </a:r>
            <a:endParaRPr sz="4000" b="0" i="0" u="none" strike="noStrike" cap="none">
              <a:latin typeface="Arial"/>
              <a:ea typeface="Arial"/>
              <a:cs typeface="Arial"/>
              <a:sym typeface="Arial"/>
            </a:endParaRPr>
          </a:p>
        </p:txBody>
      </p:sp>
      <p:sp>
        <p:nvSpPr>
          <p:cNvPr id="565" name="Google Shape;565;p99"/>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566" name="Google Shape;566;p99"/>
          <p:cNvSpPr/>
          <p:nvPr/>
        </p:nvSpPr>
        <p:spPr>
          <a:xfrm>
            <a:off x="6367800" y="6612913"/>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118080" marR="0" lvl="0" indent="-117360" algn="l" rtl="0">
              <a:lnSpc>
                <a:spcPct val="85000"/>
              </a:lnSpc>
              <a:spcBef>
                <a:spcPts val="0"/>
              </a:spcBef>
              <a:spcAft>
                <a:spcPts val="0"/>
              </a:spcAft>
              <a:buNone/>
            </a:pPr>
            <a:r>
              <a:rPr lang="es-AR" sz="1400" b="0" i="0" u="none" strike="noStrike" cap="none" dirty="0">
                <a:solidFill>
                  <a:srgbClr val="000000"/>
                </a:solidFill>
                <a:latin typeface="Calibri"/>
                <a:ea typeface="Calibri"/>
                <a:cs typeface="Calibri"/>
                <a:sym typeface="Calibri"/>
              </a:rPr>
              <a:t>Pressman Cap. 9</a:t>
            </a:r>
            <a:endParaRPr sz="1400" b="0" i="0" u="none" strike="noStrike" cap="none" dirty="0">
              <a:latin typeface="Arial"/>
              <a:ea typeface="Arial"/>
              <a:cs typeface="Arial"/>
              <a:sym typeface="Arial"/>
            </a:endParaRPr>
          </a:p>
          <a:p>
            <a:pPr marL="118080" marR="0" lvl="0" indent="-117360" algn="l" rtl="0">
              <a:lnSpc>
                <a:spcPct val="85000"/>
              </a:lnSpc>
              <a:spcBef>
                <a:spcPts val="0"/>
              </a:spcBef>
              <a:spcAft>
                <a:spcPts val="0"/>
              </a:spcAft>
              <a:buNone/>
            </a:pPr>
            <a:endParaRPr sz="1400" b="0" i="0" u="none" strike="noStrike" cap="none" dirty="0">
              <a:latin typeface="Arial"/>
              <a:ea typeface="Arial"/>
              <a:cs typeface="Arial"/>
              <a:sym typeface="Arial"/>
            </a:endParaRPr>
          </a:p>
        </p:txBody>
      </p:sp>
      <p:sp>
        <p:nvSpPr>
          <p:cNvPr id="567" name="Google Shape;567;p99"/>
          <p:cNvSpPr/>
          <p:nvPr/>
        </p:nvSpPr>
        <p:spPr>
          <a:xfrm>
            <a:off x="622080" y="1947960"/>
            <a:ext cx="10932840" cy="45849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1" indent="-203200" algn="l" rtl="0">
              <a:lnSpc>
                <a:spcPct val="85000"/>
              </a:lnSpc>
              <a:spcBef>
                <a:spcPts val="0"/>
              </a:spcBef>
              <a:spcAft>
                <a:spcPts val="0"/>
              </a:spcAft>
              <a:buClr>
                <a:srgbClr val="262626"/>
              </a:buClr>
              <a:buSzPts val="3200"/>
              <a:buFont typeface="Arial"/>
              <a:buChar char=" "/>
            </a:pPr>
            <a:r>
              <a:rPr lang="es-AR" sz="3200" b="0" i="0" u="none" strike="noStrike" cap="none">
                <a:solidFill>
                  <a:srgbClr val="000000"/>
                </a:solidFill>
                <a:latin typeface="Calibri"/>
                <a:ea typeface="Calibri"/>
                <a:cs typeface="Calibri"/>
                <a:sym typeface="Calibri"/>
              </a:rPr>
              <a:t>3 - Control de cambios</a:t>
            </a:r>
            <a:endParaRPr sz="3200" b="0" i="0" u="none" strike="noStrike" cap="none">
              <a:latin typeface="Arial"/>
              <a:ea typeface="Arial"/>
              <a:cs typeface="Arial"/>
              <a:sym typeface="Arial"/>
            </a:endParaRPr>
          </a:p>
          <a:p>
            <a:pPr marL="0" marR="0" lvl="2" indent="0" algn="just" rtl="0">
              <a:lnSpc>
                <a:spcPct val="85000"/>
              </a:lnSpc>
              <a:spcBef>
                <a:spcPts val="774"/>
              </a:spcBef>
              <a:spcAft>
                <a:spcPts val="0"/>
              </a:spcAft>
              <a:buNone/>
            </a:pPr>
            <a:r>
              <a:rPr lang="es-AR" sz="3200" b="0" i="0" u="none" strike="noStrike" cap="none">
                <a:solidFill>
                  <a:srgbClr val="000000"/>
                </a:solidFill>
                <a:latin typeface="Calibri"/>
                <a:ea typeface="Calibri"/>
                <a:cs typeface="Calibri"/>
                <a:sym typeface="Calibri"/>
              </a:rPr>
              <a:t>A lo largo del proyecto los cambios son inevitables  y el control es vital para el desarrollo del mismo</a:t>
            </a:r>
            <a:endParaRPr sz="3200" b="0" i="0" u="none" strike="noStrike" cap="none">
              <a:latin typeface="Arial"/>
              <a:ea typeface="Arial"/>
              <a:cs typeface="Arial"/>
              <a:sym typeface="Arial"/>
            </a:endParaRPr>
          </a:p>
          <a:p>
            <a:pPr marL="0" marR="0" lvl="2" indent="0" algn="just" rtl="0">
              <a:lnSpc>
                <a:spcPct val="85000"/>
              </a:lnSpc>
              <a:spcBef>
                <a:spcPts val="774"/>
              </a:spcBef>
              <a:spcAft>
                <a:spcPts val="0"/>
              </a:spcAft>
              <a:buNone/>
            </a:pPr>
            <a:r>
              <a:rPr lang="es-AR" sz="3200" b="0" i="0" u="none" strike="noStrike" cap="none">
                <a:solidFill>
                  <a:srgbClr val="000000"/>
                </a:solidFill>
                <a:latin typeface="Calibri"/>
                <a:ea typeface="Calibri"/>
                <a:cs typeface="Calibri"/>
                <a:sym typeface="Calibri"/>
              </a:rPr>
              <a:t>Combina los procedimientos humanos y las herramientas adecuadas para proporcionar un mecanismo para el control del cambio</a:t>
            </a:r>
            <a:endParaRPr sz="3200" b="0" i="0" u="none" strike="noStrike" cap="none">
              <a:latin typeface="Arial"/>
              <a:ea typeface="Arial"/>
              <a:cs typeface="Arial"/>
              <a:sym typeface="Arial"/>
            </a:endParaRPr>
          </a:p>
          <a:p>
            <a:pPr marL="0" marR="0" lvl="0" indent="0" algn="l" rtl="0">
              <a:lnSpc>
                <a:spcPct val="85000"/>
              </a:lnSpc>
              <a:spcBef>
                <a:spcPts val="1681"/>
              </a:spcBef>
              <a:spcAft>
                <a:spcPts val="0"/>
              </a:spcAft>
              <a:buNone/>
            </a:pPr>
            <a:endParaRPr sz="3200" b="0" i="0" u="none" strike="noStrike" cap="none">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2"/>
        <p:cNvGrpSpPr/>
        <p:nvPr/>
      </p:nvGrpSpPr>
      <p:grpSpPr>
        <a:xfrm>
          <a:off x="0" y="0"/>
          <a:ext cx="0" cy="0"/>
          <a:chOff x="0" y="0"/>
          <a:chExt cx="0" cy="0"/>
        </a:xfrm>
      </p:grpSpPr>
      <p:pic>
        <p:nvPicPr>
          <p:cNvPr id="573" name="Google Shape;573;p100"/>
          <p:cNvPicPr preferRelativeResize="0"/>
          <p:nvPr/>
        </p:nvPicPr>
        <p:blipFill rotWithShape="1">
          <a:blip r:embed="rId3">
            <a:alphaModFix/>
          </a:blip>
          <a:srcRect l="2814" t="2754" r="2686" b="6941"/>
          <a:stretch/>
        </p:blipFill>
        <p:spPr>
          <a:xfrm>
            <a:off x="4235760" y="33480"/>
            <a:ext cx="7960320" cy="7020720"/>
          </a:xfrm>
          <a:prstGeom prst="rect">
            <a:avLst/>
          </a:prstGeom>
          <a:noFill/>
          <a:ln>
            <a:noFill/>
          </a:ln>
        </p:spPr>
      </p:pic>
      <p:sp>
        <p:nvSpPr>
          <p:cNvPr id="574" name="Google Shape;574;p100"/>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GCS - Proceso</a:t>
            </a:r>
            <a:endParaRPr sz="4000" b="0" i="0" u="none" strike="noStrike" cap="none">
              <a:latin typeface="Arial"/>
              <a:ea typeface="Arial"/>
              <a:cs typeface="Arial"/>
              <a:sym typeface="Arial"/>
            </a:endParaRPr>
          </a:p>
        </p:txBody>
      </p:sp>
      <p:sp>
        <p:nvSpPr>
          <p:cNvPr id="575" name="Google Shape;575;p100"/>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576" name="Google Shape;576;p100"/>
          <p:cNvSpPr/>
          <p:nvPr/>
        </p:nvSpPr>
        <p:spPr>
          <a:xfrm>
            <a:off x="5941080" y="66646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577" name="Google Shape;577;p100"/>
          <p:cNvSpPr/>
          <p:nvPr/>
        </p:nvSpPr>
        <p:spPr>
          <a:xfrm>
            <a:off x="0" y="1814040"/>
            <a:ext cx="9774360" cy="45849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1" indent="-203200" algn="l" rtl="0">
              <a:lnSpc>
                <a:spcPct val="85000"/>
              </a:lnSpc>
              <a:spcBef>
                <a:spcPts val="0"/>
              </a:spcBef>
              <a:spcAft>
                <a:spcPts val="0"/>
              </a:spcAft>
              <a:buClr>
                <a:srgbClr val="262626"/>
              </a:buClr>
              <a:buSzPts val="3200"/>
              <a:buFont typeface="Arial"/>
              <a:buChar char=" "/>
            </a:pPr>
            <a:r>
              <a:rPr lang="es-AR" sz="3200" b="0" i="0" u="none" strike="noStrike" cap="none">
                <a:solidFill>
                  <a:srgbClr val="000000"/>
                </a:solidFill>
                <a:latin typeface="Calibri"/>
                <a:ea typeface="Calibri"/>
                <a:cs typeface="Calibri"/>
                <a:sym typeface="Calibri"/>
              </a:rPr>
              <a:t>3 -Control de cambios</a:t>
            </a:r>
            <a:endParaRPr sz="3200" b="0" i="0" u="none" strike="noStrike" cap="none">
              <a:latin typeface="Arial"/>
              <a:ea typeface="Arial"/>
              <a:cs typeface="Arial"/>
              <a:sym typeface="Arial"/>
            </a:endParaRPr>
          </a:p>
          <a:p>
            <a:pPr marL="0" marR="0" lvl="0" indent="0" algn="l" rtl="0">
              <a:lnSpc>
                <a:spcPct val="85000"/>
              </a:lnSpc>
              <a:spcBef>
                <a:spcPts val="1681"/>
              </a:spcBef>
              <a:spcAft>
                <a:spcPts val="0"/>
              </a:spcAft>
              <a:buNone/>
            </a:pPr>
            <a:endParaRPr sz="3200" b="0" i="0" u="none" strike="noStrike" cap="none">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2"/>
        <p:cNvGrpSpPr/>
        <p:nvPr/>
      </p:nvGrpSpPr>
      <p:grpSpPr>
        <a:xfrm>
          <a:off x="0" y="0"/>
          <a:ext cx="0" cy="0"/>
          <a:chOff x="0" y="0"/>
          <a:chExt cx="0" cy="0"/>
        </a:xfrm>
      </p:grpSpPr>
      <p:sp>
        <p:nvSpPr>
          <p:cNvPr id="583" name="Google Shape;583;p101"/>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GCS - Proceso</a:t>
            </a:r>
            <a:endParaRPr sz="4000" b="0" i="0" u="none" strike="noStrike" cap="none">
              <a:latin typeface="Arial"/>
              <a:ea typeface="Arial"/>
              <a:cs typeface="Arial"/>
              <a:sym typeface="Arial"/>
            </a:endParaRPr>
          </a:p>
        </p:txBody>
      </p:sp>
      <p:sp>
        <p:nvSpPr>
          <p:cNvPr id="584" name="Google Shape;584;p101"/>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585" name="Google Shape;585;p101"/>
          <p:cNvSpPr/>
          <p:nvPr/>
        </p:nvSpPr>
        <p:spPr>
          <a:xfrm>
            <a:off x="6367800" y="653292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118080" marR="0" lvl="0" indent="-117360" algn="l" rtl="0">
              <a:lnSpc>
                <a:spcPct val="85000"/>
              </a:lnSpc>
              <a:spcBef>
                <a:spcPts val="0"/>
              </a:spcBef>
              <a:spcAft>
                <a:spcPts val="0"/>
              </a:spcAft>
              <a:buNone/>
            </a:pPr>
            <a:r>
              <a:rPr lang="es-AR" sz="1400" b="0" i="0" u="none" strike="noStrike" cap="none" dirty="0">
                <a:solidFill>
                  <a:srgbClr val="000000"/>
                </a:solidFill>
                <a:latin typeface="Calibri"/>
                <a:ea typeface="Calibri"/>
                <a:cs typeface="Calibri"/>
                <a:sym typeface="Calibri"/>
              </a:rPr>
              <a:t>Pressman Cap. 22</a:t>
            </a:r>
            <a:endParaRPr sz="1400" b="0" i="0" u="none" strike="noStrike" cap="none" dirty="0">
              <a:latin typeface="Arial"/>
              <a:ea typeface="Arial"/>
              <a:cs typeface="Arial"/>
              <a:sym typeface="Arial"/>
            </a:endParaRPr>
          </a:p>
          <a:p>
            <a:pPr marL="118080" marR="0" lvl="0" indent="-117360" algn="l" rtl="0">
              <a:lnSpc>
                <a:spcPct val="85000"/>
              </a:lnSpc>
              <a:spcBef>
                <a:spcPts val="0"/>
              </a:spcBef>
              <a:spcAft>
                <a:spcPts val="0"/>
              </a:spcAft>
              <a:buNone/>
            </a:pPr>
            <a:endParaRPr sz="1400" b="0" i="0" u="none" strike="noStrike" cap="none" dirty="0">
              <a:latin typeface="Arial"/>
              <a:ea typeface="Arial"/>
              <a:cs typeface="Arial"/>
              <a:sym typeface="Arial"/>
            </a:endParaRPr>
          </a:p>
          <a:p>
            <a:pPr marL="118080" marR="0" lvl="0" indent="-117360" algn="l" rtl="0">
              <a:lnSpc>
                <a:spcPct val="85000"/>
              </a:lnSpc>
              <a:spcBef>
                <a:spcPts val="0"/>
              </a:spcBef>
              <a:spcAft>
                <a:spcPts val="0"/>
              </a:spcAft>
              <a:buNone/>
            </a:pPr>
            <a:endParaRPr sz="1400" b="0" i="0" u="none" strike="noStrike" cap="none" dirty="0">
              <a:latin typeface="Arial"/>
              <a:ea typeface="Arial"/>
              <a:cs typeface="Arial"/>
              <a:sym typeface="Arial"/>
            </a:endParaRPr>
          </a:p>
        </p:txBody>
      </p:sp>
      <p:sp>
        <p:nvSpPr>
          <p:cNvPr id="586" name="Google Shape;586;p101"/>
          <p:cNvSpPr/>
          <p:nvPr/>
        </p:nvSpPr>
        <p:spPr>
          <a:xfrm>
            <a:off x="622080" y="1947960"/>
            <a:ext cx="10427760" cy="45849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1" indent="-177800" algn="l" rtl="0">
              <a:lnSpc>
                <a:spcPct val="85000"/>
              </a:lnSpc>
              <a:spcBef>
                <a:spcPts val="0"/>
              </a:spcBef>
              <a:spcAft>
                <a:spcPts val="0"/>
              </a:spcAft>
              <a:buClr>
                <a:srgbClr val="262626"/>
              </a:buClr>
              <a:buSzPts val="2800"/>
              <a:buFont typeface="Arial"/>
              <a:buChar char=" "/>
            </a:pPr>
            <a:r>
              <a:rPr lang="es-AR" sz="2800" b="0" i="0" u="none" strike="noStrike" cap="none">
                <a:solidFill>
                  <a:srgbClr val="000000"/>
                </a:solidFill>
                <a:latin typeface="Calibri"/>
                <a:ea typeface="Calibri"/>
                <a:cs typeface="Calibri"/>
                <a:sym typeface="Calibri"/>
              </a:rPr>
              <a:t>3 -</a:t>
            </a:r>
            <a:r>
              <a:rPr lang="es-AR" sz="2800" b="1" i="0" u="none" strike="noStrike" cap="none">
                <a:solidFill>
                  <a:srgbClr val="000000"/>
                </a:solidFill>
                <a:latin typeface="Calibri"/>
                <a:ea typeface="Calibri"/>
                <a:cs typeface="Calibri"/>
                <a:sym typeface="Calibri"/>
              </a:rPr>
              <a:t>Control de cambios</a:t>
            </a:r>
            <a:endParaRPr sz="2800" b="0" i="0" u="none" strike="noStrike" cap="none">
              <a:latin typeface="Arial"/>
              <a:ea typeface="Arial"/>
              <a:cs typeface="Arial"/>
              <a:sym typeface="Arial"/>
            </a:endParaRPr>
          </a:p>
          <a:p>
            <a:pPr marL="0" marR="0" lvl="2" indent="-177800" algn="l" rtl="0">
              <a:lnSpc>
                <a:spcPct val="85000"/>
              </a:lnSpc>
              <a:spcBef>
                <a:spcPts val="774"/>
              </a:spcBef>
              <a:spcAft>
                <a:spcPts val="0"/>
              </a:spcAft>
              <a:buClr>
                <a:srgbClr val="262626"/>
              </a:buClr>
              <a:buSzPts val="2800"/>
              <a:buFont typeface="Arial"/>
              <a:buChar char=" "/>
            </a:pPr>
            <a:r>
              <a:rPr lang="es-AR" sz="2800" b="0" i="1" u="none" strike="noStrike" cap="none">
                <a:solidFill>
                  <a:srgbClr val="000000"/>
                </a:solidFill>
                <a:latin typeface="Calibri"/>
                <a:ea typeface="Calibri"/>
                <a:cs typeface="Calibri"/>
                <a:sym typeface="Calibri"/>
              </a:rPr>
              <a:t>La autoridad de control de cambios (ACC) evalúa:</a:t>
            </a:r>
            <a:endParaRPr sz="2800" b="0" i="0" u="none" strike="noStrike" cap="none">
              <a:latin typeface="Arial"/>
              <a:ea typeface="Arial"/>
              <a:cs typeface="Arial"/>
              <a:sym typeface="Arial"/>
            </a:endParaRPr>
          </a:p>
          <a:p>
            <a:pPr marL="0" marR="0" lvl="3" indent="-177800" algn="l" rtl="0">
              <a:lnSpc>
                <a:spcPct val="85000"/>
              </a:lnSpc>
              <a:spcBef>
                <a:spcPts val="774"/>
              </a:spcBef>
              <a:spcAft>
                <a:spcPts val="0"/>
              </a:spcAft>
              <a:buClr>
                <a:srgbClr val="262626"/>
              </a:buClr>
              <a:buSzPts val="2800"/>
              <a:buFont typeface="Arial"/>
              <a:buChar char=" "/>
            </a:pPr>
            <a:r>
              <a:rPr lang="es-AR" sz="2800" b="0" i="0" u="none" strike="noStrike" cap="none">
                <a:solidFill>
                  <a:srgbClr val="000000"/>
                </a:solidFill>
                <a:latin typeface="Calibri"/>
                <a:ea typeface="Calibri"/>
                <a:cs typeface="Calibri"/>
                <a:sym typeface="Calibri"/>
              </a:rPr>
              <a:t>¿Cómo impactará el cambio en el hardware?</a:t>
            </a:r>
            <a:endParaRPr sz="2800" b="0" i="0" u="none" strike="noStrike" cap="none">
              <a:latin typeface="Arial"/>
              <a:ea typeface="Arial"/>
              <a:cs typeface="Arial"/>
              <a:sym typeface="Arial"/>
            </a:endParaRPr>
          </a:p>
          <a:p>
            <a:pPr marL="0" marR="0" lvl="3" indent="-177800" algn="l" rtl="0">
              <a:lnSpc>
                <a:spcPct val="85000"/>
              </a:lnSpc>
              <a:spcBef>
                <a:spcPts val="774"/>
              </a:spcBef>
              <a:spcAft>
                <a:spcPts val="0"/>
              </a:spcAft>
              <a:buClr>
                <a:srgbClr val="262626"/>
              </a:buClr>
              <a:buSzPts val="2800"/>
              <a:buFont typeface="Arial"/>
              <a:buChar char=" "/>
            </a:pPr>
            <a:r>
              <a:rPr lang="es-AR" sz="2800" b="0" i="0" u="none" strike="noStrike" cap="none">
                <a:solidFill>
                  <a:srgbClr val="000000"/>
                </a:solidFill>
                <a:latin typeface="Calibri"/>
                <a:ea typeface="Calibri"/>
                <a:cs typeface="Calibri"/>
                <a:sym typeface="Calibri"/>
              </a:rPr>
              <a:t>¿Cómo impactará el cambio en el rendimiento?</a:t>
            </a:r>
            <a:endParaRPr sz="2800" b="0" i="0" u="none" strike="noStrike" cap="none">
              <a:latin typeface="Arial"/>
              <a:ea typeface="Arial"/>
              <a:cs typeface="Arial"/>
              <a:sym typeface="Arial"/>
            </a:endParaRPr>
          </a:p>
          <a:p>
            <a:pPr marL="0" marR="0" lvl="3" indent="-177800" algn="l" rtl="0">
              <a:lnSpc>
                <a:spcPct val="85000"/>
              </a:lnSpc>
              <a:spcBef>
                <a:spcPts val="774"/>
              </a:spcBef>
              <a:spcAft>
                <a:spcPts val="0"/>
              </a:spcAft>
              <a:buClr>
                <a:srgbClr val="262626"/>
              </a:buClr>
              <a:buSzPts val="2800"/>
              <a:buFont typeface="Arial"/>
              <a:buChar char=" "/>
            </a:pPr>
            <a:r>
              <a:rPr lang="es-AR" sz="2800" b="0" i="0" u="none" strike="noStrike" cap="none">
                <a:solidFill>
                  <a:srgbClr val="000000"/>
                </a:solidFill>
                <a:latin typeface="Calibri"/>
                <a:ea typeface="Calibri"/>
                <a:cs typeface="Calibri"/>
                <a:sym typeface="Calibri"/>
              </a:rPr>
              <a:t>¿Cómo alterará el cambio la percepción del cliente sobre el producto?</a:t>
            </a:r>
            <a:endParaRPr sz="2800" b="0" i="0" u="none" strike="noStrike" cap="none">
              <a:latin typeface="Arial"/>
              <a:ea typeface="Arial"/>
              <a:cs typeface="Arial"/>
              <a:sym typeface="Arial"/>
            </a:endParaRPr>
          </a:p>
          <a:p>
            <a:pPr marL="0" marR="0" lvl="3" indent="-177800" algn="l" rtl="0">
              <a:lnSpc>
                <a:spcPct val="85000"/>
              </a:lnSpc>
              <a:spcBef>
                <a:spcPts val="774"/>
              </a:spcBef>
              <a:spcAft>
                <a:spcPts val="0"/>
              </a:spcAft>
              <a:buClr>
                <a:srgbClr val="262626"/>
              </a:buClr>
              <a:buSzPts val="2800"/>
              <a:buFont typeface="Arial"/>
              <a:buChar char=" "/>
            </a:pPr>
            <a:r>
              <a:rPr lang="es-AR" sz="2800" b="0" i="0" u="none" strike="noStrike" cap="none">
                <a:solidFill>
                  <a:srgbClr val="000000"/>
                </a:solidFill>
                <a:latin typeface="Calibri"/>
                <a:ea typeface="Calibri"/>
                <a:cs typeface="Calibri"/>
                <a:sym typeface="Calibri"/>
              </a:rPr>
              <a:t>¿Cómo afectará el cambio a la calidad y a la fiabilidad?</a:t>
            </a:r>
            <a:endParaRPr sz="2800" b="0" i="0" u="none" strike="noStrike" cap="none">
              <a:latin typeface="Arial"/>
              <a:ea typeface="Arial"/>
              <a:cs typeface="Arial"/>
              <a:sym typeface="Arial"/>
            </a:endParaRPr>
          </a:p>
          <a:p>
            <a:pPr marL="0" marR="0" lvl="3" indent="-177800" algn="l" rtl="0">
              <a:lnSpc>
                <a:spcPct val="85000"/>
              </a:lnSpc>
              <a:spcBef>
                <a:spcPts val="774"/>
              </a:spcBef>
              <a:spcAft>
                <a:spcPts val="0"/>
              </a:spcAft>
              <a:buClr>
                <a:srgbClr val="262626"/>
              </a:buClr>
              <a:buSzPts val="2800"/>
              <a:buFont typeface="Arial"/>
              <a:buChar char=" "/>
            </a:pPr>
            <a:r>
              <a:rPr lang="es-AR" sz="2800" b="0" i="0" u="none" strike="noStrike" cap="none">
                <a:solidFill>
                  <a:srgbClr val="000000"/>
                </a:solidFill>
                <a:latin typeface="Calibri"/>
                <a:ea typeface="Calibri"/>
                <a:cs typeface="Calibri"/>
                <a:sym typeface="Calibri"/>
              </a:rPr>
              <a:t>…</a:t>
            </a:r>
            <a:endParaRPr sz="2800" b="0" i="0" u="none" strike="noStrike" cap="none">
              <a:latin typeface="Arial"/>
              <a:ea typeface="Arial"/>
              <a:cs typeface="Arial"/>
              <a:sym typeface="Arial"/>
            </a:endParaRPr>
          </a:p>
          <a:p>
            <a:pPr marL="0" marR="0" lvl="0" indent="0" algn="l" rtl="0">
              <a:lnSpc>
                <a:spcPct val="85000"/>
              </a:lnSpc>
              <a:spcBef>
                <a:spcPts val="1681"/>
              </a:spcBef>
              <a:spcAft>
                <a:spcPts val="0"/>
              </a:spcAft>
              <a:buNone/>
            </a:pPr>
            <a:endParaRPr sz="2800" b="0" i="0" u="none" strike="noStrike" cap="none">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1"/>
        <p:cNvGrpSpPr/>
        <p:nvPr/>
      </p:nvGrpSpPr>
      <p:grpSpPr>
        <a:xfrm>
          <a:off x="0" y="0"/>
          <a:ext cx="0" cy="0"/>
          <a:chOff x="0" y="0"/>
          <a:chExt cx="0" cy="0"/>
        </a:xfrm>
      </p:grpSpPr>
      <p:sp>
        <p:nvSpPr>
          <p:cNvPr id="592" name="Google Shape;592;p102"/>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GCS - Proceso</a:t>
            </a:r>
            <a:endParaRPr sz="4000" b="0" i="0" u="none" strike="noStrike" cap="none">
              <a:latin typeface="Arial"/>
              <a:ea typeface="Arial"/>
              <a:cs typeface="Arial"/>
              <a:sym typeface="Arial"/>
            </a:endParaRPr>
          </a:p>
        </p:txBody>
      </p:sp>
      <p:sp>
        <p:nvSpPr>
          <p:cNvPr id="593" name="Google Shape;593;p102"/>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594" name="Google Shape;594;p102"/>
          <p:cNvSpPr/>
          <p:nvPr/>
        </p:nvSpPr>
        <p:spPr>
          <a:xfrm>
            <a:off x="6276360" y="66664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118080" marR="0" lvl="0" indent="-117360" algn="l" rtl="0">
              <a:lnSpc>
                <a:spcPct val="85000"/>
              </a:lnSpc>
              <a:spcBef>
                <a:spcPts val="0"/>
              </a:spcBef>
              <a:spcAft>
                <a:spcPts val="0"/>
              </a:spcAft>
              <a:buNone/>
            </a:pPr>
            <a:r>
              <a:rPr lang="es-AR" sz="1400" b="0" i="0" u="none" strike="noStrike" cap="none">
                <a:solidFill>
                  <a:srgbClr val="000000"/>
                </a:solidFill>
                <a:latin typeface="Calibri"/>
                <a:ea typeface="Calibri"/>
                <a:cs typeface="Calibri"/>
                <a:sym typeface="Calibri"/>
              </a:rPr>
              <a:t>Pressman Cap. 22</a:t>
            </a:r>
            <a:endParaRPr sz="1400" b="0" i="0" u="none" strike="noStrike" cap="none">
              <a:latin typeface="Arial"/>
              <a:ea typeface="Arial"/>
              <a:cs typeface="Arial"/>
              <a:sym typeface="Arial"/>
            </a:endParaRPr>
          </a:p>
          <a:p>
            <a:pPr marL="118080" marR="0" lvl="0" indent="-117360" algn="l" rtl="0">
              <a:lnSpc>
                <a:spcPct val="85000"/>
              </a:lnSpc>
              <a:spcBef>
                <a:spcPts val="0"/>
              </a:spcBef>
              <a:spcAft>
                <a:spcPts val="0"/>
              </a:spcAft>
              <a:buNone/>
            </a:pPr>
            <a:endParaRPr sz="1400" b="0" i="0" u="none" strike="noStrike" cap="none">
              <a:latin typeface="Arial"/>
              <a:ea typeface="Arial"/>
              <a:cs typeface="Arial"/>
              <a:sym typeface="Arial"/>
            </a:endParaRPr>
          </a:p>
        </p:txBody>
      </p:sp>
      <p:sp>
        <p:nvSpPr>
          <p:cNvPr id="595" name="Google Shape;595;p102"/>
          <p:cNvSpPr/>
          <p:nvPr/>
        </p:nvSpPr>
        <p:spPr>
          <a:xfrm>
            <a:off x="622080" y="1947960"/>
            <a:ext cx="9774360" cy="45849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1" indent="-177800" algn="l" rtl="0">
              <a:lnSpc>
                <a:spcPct val="85000"/>
              </a:lnSpc>
              <a:spcBef>
                <a:spcPts val="0"/>
              </a:spcBef>
              <a:spcAft>
                <a:spcPts val="0"/>
              </a:spcAft>
              <a:buClr>
                <a:srgbClr val="262626"/>
              </a:buClr>
              <a:buSzPts val="2800"/>
              <a:buFont typeface="Arial"/>
              <a:buChar char=" "/>
            </a:pPr>
            <a:r>
              <a:rPr lang="es-AR" sz="2800" b="0" i="0" u="none" strike="noStrike" cap="none">
                <a:solidFill>
                  <a:srgbClr val="000000"/>
                </a:solidFill>
                <a:latin typeface="Calibri"/>
                <a:ea typeface="Calibri"/>
                <a:cs typeface="Calibri"/>
                <a:sym typeface="Calibri"/>
              </a:rPr>
              <a:t>4 - </a:t>
            </a:r>
            <a:r>
              <a:rPr lang="es-AR" sz="2800" b="1" i="0" u="none" strike="noStrike" cap="none">
                <a:solidFill>
                  <a:srgbClr val="000000"/>
                </a:solidFill>
                <a:latin typeface="Calibri"/>
                <a:ea typeface="Calibri"/>
                <a:cs typeface="Calibri"/>
                <a:sym typeface="Calibri"/>
              </a:rPr>
              <a:t>Auditoría de la configuración</a:t>
            </a:r>
            <a:endParaRPr sz="2800" b="0" i="0" u="none" strike="noStrike" cap="none">
              <a:latin typeface="Arial"/>
              <a:ea typeface="Arial"/>
              <a:cs typeface="Arial"/>
              <a:sym typeface="Arial"/>
            </a:endParaRPr>
          </a:p>
          <a:p>
            <a:pPr marL="0" marR="0" lvl="2" indent="0" algn="just" rtl="0">
              <a:lnSpc>
                <a:spcPct val="85000"/>
              </a:lnSpc>
              <a:spcBef>
                <a:spcPts val="774"/>
              </a:spcBef>
              <a:spcAft>
                <a:spcPts val="0"/>
              </a:spcAft>
              <a:buNone/>
            </a:pPr>
            <a:r>
              <a:rPr lang="es-AR" sz="2800" b="0" i="1" u="none" strike="noStrike" cap="none">
                <a:solidFill>
                  <a:srgbClr val="000000"/>
                </a:solidFill>
                <a:latin typeface="Calibri"/>
                <a:ea typeface="Calibri"/>
                <a:cs typeface="Calibri"/>
                <a:sym typeface="Calibri"/>
              </a:rPr>
              <a:t>La identificación y el control de versiones y el control de cambio, ayudan al equipo de desarrollo de software a mantener un orden, pero sólo se garantiza hasta que se ha generado la orden de cambio.</a:t>
            </a:r>
            <a:endParaRPr sz="2800" b="0" i="0" u="none" strike="noStrike" cap="none">
              <a:latin typeface="Arial"/>
              <a:ea typeface="Arial"/>
              <a:cs typeface="Arial"/>
              <a:sym typeface="Arial"/>
            </a:endParaRPr>
          </a:p>
          <a:p>
            <a:pPr marL="0" marR="0" lvl="2" indent="-177800" algn="l" rtl="0">
              <a:lnSpc>
                <a:spcPct val="85000"/>
              </a:lnSpc>
              <a:spcBef>
                <a:spcPts val="774"/>
              </a:spcBef>
              <a:spcAft>
                <a:spcPts val="0"/>
              </a:spcAft>
              <a:buClr>
                <a:srgbClr val="262626"/>
              </a:buClr>
              <a:buSzPts val="2800"/>
              <a:buFont typeface="Arial"/>
              <a:buChar char=" "/>
            </a:pPr>
            <a:r>
              <a:rPr lang="es-AR" sz="2800" b="0" i="1" u="none" strike="noStrike" cap="none">
                <a:solidFill>
                  <a:srgbClr val="000000"/>
                </a:solidFill>
                <a:latin typeface="Calibri"/>
                <a:ea typeface="Calibri"/>
                <a:cs typeface="Calibri"/>
                <a:sym typeface="Calibri"/>
              </a:rPr>
              <a:t>Cómo aseguramos que el cambio se ha realizado correctamente</a:t>
            </a:r>
            <a:endParaRPr sz="2800" b="0" i="0" u="none" strike="noStrike" cap="none">
              <a:latin typeface="Arial"/>
              <a:ea typeface="Arial"/>
              <a:cs typeface="Arial"/>
              <a:sym typeface="Arial"/>
            </a:endParaRPr>
          </a:p>
          <a:p>
            <a:pPr marL="0" marR="0" lvl="3" indent="-177800" algn="l" rtl="0">
              <a:lnSpc>
                <a:spcPct val="85000"/>
              </a:lnSpc>
              <a:spcBef>
                <a:spcPts val="774"/>
              </a:spcBef>
              <a:spcAft>
                <a:spcPts val="0"/>
              </a:spcAft>
              <a:buClr>
                <a:srgbClr val="262626"/>
              </a:buClr>
              <a:buSzPts val="2800"/>
              <a:buFont typeface="Arial"/>
              <a:buChar char=" "/>
            </a:pPr>
            <a:r>
              <a:rPr lang="es-AR" sz="2800" b="0" i="0" u="none" strike="noStrike" cap="none">
                <a:solidFill>
                  <a:srgbClr val="000000"/>
                </a:solidFill>
                <a:latin typeface="Calibri"/>
                <a:ea typeface="Calibri"/>
                <a:cs typeface="Calibri"/>
                <a:sym typeface="Calibri"/>
              </a:rPr>
              <a:t>Revisiones técnicas formales</a:t>
            </a:r>
            <a:endParaRPr sz="2800" b="0" i="0" u="none" strike="noStrike" cap="none">
              <a:latin typeface="Arial"/>
              <a:ea typeface="Arial"/>
              <a:cs typeface="Arial"/>
              <a:sym typeface="Arial"/>
            </a:endParaRPr>
          </a:p>
          <a:p>
            <a:pPr marL="0" marR="0" lvl="3" indent="-177800" algn="l" rtl="0">
              <a:lnSpc>
                <a:spcPct val="85000"/>
              </a:lnSpc>
              <a:spcBef>
                <a:spcPts val="774"/>
              </a:spcBef>
              <a:spcAft>
                <a:spcPts val="0"/>
              </a:spcAft>
              <a:buClr>
                <a:srgbClr val="262626"/>
              </a:buClr>
              <a:buSzPts val="2800"/>
              <a:buFont typeface="Arial"/>
              <a:buChar char=" "/>
            </a:pPr>
            <a:r>
              <a:rPr lang="es-AR" sz="2800" b="0" i="0" u="none" strike="noStrike" cap="none">
                <a:solidFill>
                  <a:srgbClr val="000000"/>
                </a:solidFill>
                <a:latin typeface="Calibri"/>
                <a:ea typeface="Calibri"/>
                <a:cs typeface="Calibri"/>
                <a:sym typeface="Calibri"/>
              </a:rPr>
              <a:t>Auditorías de configuración</a:t>
            </a:r>
            <a:endParaRPr sz="2800" b="0" i="0" u="none" strike="noStrike" cap="none">
              <a:latin typeface="Arial"/>
              <a:ea typeface="Arial"/>
              <a:cs typeface="Arial"/>
              <a:sym typeface="Arial"/>
            </a:endParaRPr>
          </a:p>
          <a:p>
            <a:pPr marL="0" marR="0" lvl="0" indent="0" algn="l" rtl="0">
              <a:lnSpc>
                <a:spcPct val="85000"/>
              </a:lnSpc>
              <a:spcBef>
                <a:spcPts val="1681"/>
              </a:spcBef>
              <a:spcAft>
                <a:spcPts val="0"/>
              </a:spcAft>
              <a:buNone/>
            </a:pPr>
            <a:endParaRPr sz="2800" b="0" i="0" u="none" strike="noStrike" cap="none">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0"/>
        <p:cNvGrpSpPr/>
        <p:nvPr/>
      </p:nvGrpSpPr>
      <p:grpSpPr>
        <a:xfrm>
          <a:off x="0" y="0"/>
          <a:ext cx="0" cy="0"/>
          <a:chOff x="0" y="0"/>
          <a:chExt cx="0" cy="0"/>
        </a:xfrm>
      </p:grpSpPr>
      <p:sp>
        <p:nvSpPr>
          <p:cNvPr id="601" name="Google Shape;601;p103"/>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GCS - Proceso</a:t>
            </a:r>
            <a:endParaRPr sz="4000" b="0" i="0" u="none" strike="noStrike" cap="none">
              <a:latin typeface="Arial"/>
              <a:ea typeface="Arial"/>
              <a:cs typeface="Arial"/>
              <a:sym typeface="Arial"/>
            </a:endParaRPr>
          </a:p>
        </p:txBody>
      </p:sp>
      <p:sp>
        <p:nvSpPr>
          <p:cNvPr id="602" name="Google Shape;602;p103"/>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603" name="Google Shape;603;p103"/>
          <p:cNvSpPr/>
          <p:nvPr/>
        </p:nvSpPr>
        <p:spPr>
          <a:xfrm>
            <a:off x="6383160" y="659724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118080" marR="0" lvl="0" indent="-117360" algn="l" rtl="0">
              <a:lnSpc>
                <a:spcPct val="85000"/>
              </a:lnSpc>
              <a:spcBef>
                <a:spcPts val="0"/>
              </a:spcBef>
              <a:spcAft>
                <a:spcPts val="0"/>
              </a:spcAft>
              <a:buNone/>
            </a:pPr>
            <a:r>
              <a:rPr lang="es-AR" sz="1400" b="0" i="0" u="none" strike="noStrike" cap="none">
                <a:solidFill>
                  <a:srgbClr val="000000"/>
                </a:solidFill>
                <a:latin typeface="Calibri"/>
                <a:ea typeface="Calibri"/>
                <a:cs typeface="Calibri"/>
                <a:sym typeface="Calibri"/>
              </a:rPr>
              <a:t>Pressman Cap. 22</a:t>
            </a:r>
            <a:endParaRPr sz="1400" b="0" i="0" u="none" strike="noStrike" cap="none">
              <a:latin typeface="Arial"/>
              <a:ea typeface="Arial"/>
              <a:cs typeface="Arial"/>
              <a:sym typeface="Arial"/>
            </a:endParaRPr>
          </a:p>
          <a:p>
            <a:pPr marL="118080" marR="0" lvl="0" indent="-117360" algn="l" rtl="0">
              <a:lnSpc>
                <a:spcPct val="85000"/>
              </a:lnSpc>
              <a:spcBef>
                <a:spcPts val="0"/>
              </a:spcBef>
              <a:spcAft>
                <a:spcPts val="0"/>
              </a:spcAft>
              <a:buNone/>
            </a:pPr>
            <a:endParaRPr sz="1400" b="0" i="0" u="none" strike="noStrike" cap="none">
              <a:latin typeface="Arial"/>
              <a:ea typeface="Arial"/>
              <a:cs typeface="Arial"/>
              <a:sym typeface="Arial"/>
            </a:endParaRPr>
          </a:p>
        </p:txBody>
      </p:sp>
      <p:sp>
        <p:nvSpPr>
          <p:cNvPr id="604" name="Google Shape;604;p103"/>
          <p:cNvSpPr/>
          <p:nvPr/>
        </p:nvSpPr>
        <p:spPr>
          <a:xfrm>
            <a:off x="613800" y="1946880"/>
            <a:ext cx="11538720" cy="4179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1" indent="-177800" algn="l" rtl="0">
              <a:lnSpc>
                <a:spcPct val="85000"/>
              </a:lnSpc>
              <a:spcBef>
                <a:spcPts val="0"/>
              </a:spcBef>
              <a:spcAft>
                <a:spcPts val="0"/>
              </a:spcAft>
              <a:buClr>
                <a:srgbClr val="262626"/>
              </a:buClr>
              <a:buSzPts val="2800"/>
              <a:buFont typeface="Arial"/>
              <a:buChar char=" "/>
            </a:pPr>
            <a:r>
              <a:rPr lang="es-AR" sz="2800" b="0" i="0" u="none" strike="noStrike" cap="none" dirty="0">
                <a:solidFill>
                  <a:srgbClr val="000000"/>
                </a:solidFill>
                <a:latin typeface="Calibri"/>
                <a:ea typeface="Calibri"/>
                <a:cs typeface="Calibri"/>
                <a:sym typeface="Calibri"/>
              </a:rPr>
              <a:t>4 - </a:t>
            </a:r>
            <a:r>
              <a:rPr lang="es-AR" sz="2800" b="1" i="0" u="none" strike="noStrike" cap="none" dirty="0">
                <a:solidFill>
                  <a:srgbClr val="000000"/>
                </a:solidFill>
                <a:latin typeface="Calibri"/>
                <a:ea typeface="Calibri"/>
                <a:cs typeface="Calibri"/>
                <a:sym typeface="Calibri"/>
              </a:rPr>
              <a:t>Auditoría de la configuración responde:</a:t>
            </a:r>
            <a:endParaRPr sz="2800" b="0" i="0" u="none" strike="noStrike" cap="none" dirty="0">
              <a:latin typeface="Arial"/>
              <a:ea typeface="Arial"/>
              <a:cs typeface="Arial"/>
              <a:sym typeface="Arial"/>
            </a:endParaRPr>
          </a:p>
          <a:p>
            <a:pPr marL="0" marR="0" lvl="2" indent="-177800" algn="l" rtl="0">
              <a:lnSpc>
                <a:spcPct val="85000"/>
              </a:lnSpc>
              <a:spcBef>
                <a:spcPts val="774"/>
              </a:spcBef>
              <a:spcAft>
                <a:spcPts val="0"/>
              </a:spcAft>
              <a:buClr>
                <a:srgbClr val="262626"/>
              </a:buClr>
              <a:buSzPts val="2800"/>
              <a:buFont typeface="Arial"/>
              <a:buChar char=" "/>
            </a:pPr>
            <a:r>
              <a:rPr lang="es-AR" sz="2800" b="0" i="1" u="none" strike="noStrike" cap="none" dirty="0">
                <a:solidFill>
                  <a:srgbClr val="000000"/>
                </a:solidFill>
                <a:latin typeface="Calibri"/>
                <a:ea typeface="Calibri"/>
                <a:cs typeface="Calibri"/>
                <a:sym typeface="Calibri"/>
              </a:rPr>
              <a:t>¿Se ha hecho el cambio especificado en la Orden de Cambio?¿Se han incorporado modificaciones adicionales?</a:t>
            </a:r>
            <a:endParaRPr sz="2800" b="0" i="0" u="none" strike="noStrike" cap="none" dirty="0">
              <a:latin typeface="Arial"/>
              <a:ea typeface="Arial"/>
              <a:cs typeface="Arial"/>
              <a:sym typeface="Arial"/>
            </a:endParaRPr>
          </a:p>
          <a:p>
            <a:pPr marL="0" marR="0" lvl="2" indent="-177800" algn="l" rtl="0">
              <a:lnSpc>
                <a:spcPct val="85000"/>
              </a:lnSpc>
              <a:spcBef>
                <a:spcPts val="774"/>
              </a:spcBef>
              <a:spcAft>
                <a:spcPts val="0"/>
              </a:spcAft>
              <a:buClr>
                <a:srgbClr val="262626"/>
              </a:buClr>
              <a:buSzPts val="2800"/>
              <a:buFont typeface="Arial"/>
              <a:buChar char=" "/>
            </a:pPr>
            <a:r>
              <a:rPr lang="es-AR" sz="2800" b="0" i="1" u="none" strike="noStrike" cap="none" dirty="0">
                <a:solidFill>
                  <a:srgbClr val="000000"/>
                </a:solidFill>
                <a:latin typeface="Calibri"/>
                <a:ea typeface="Calibri"/>
                <a:cs typeface="Calibri"/>
                <a:sym typeface="Calibri"/>
              </a:rPr>
              <a:t>¿Se ha llevado a cabo una RTF para evaluar la corrección técnica?</a:t>
            </a:r>
            <a:endParaRPr sz="2800" b="0" i="0" u="none" strike="noStrike" cap="none" dirty="0">
              <a:latin typeface="Arial"/>
              <a:ea typeface="Arial"/>
              <a:cs typeface="Arial"/>
              <a:sym typeface="Arial"/>
            </a:endParaRPr>
          </a:p>
          <a:p>
            <a:pPr marL="0" marR="0" lvl="2" indent="-177800" algn="l" rtl="0">
              <a:lnSpc>
                <a:spcPct val="85000"/>
              </a:lnSpc>
              <a:spcBef>
                <a:spcPts val="774"/>
              </a:spcBef>
              <a:spcAft>
                <a:spcPts val="0"/>
              </a:spcAft>
              <a:buClr>
                <a:srgbClr val="262626"/>
              </a:buClr>
              <a:buSzPts val="2800"/>
              <a:buFont typeface="Arial"/>
              <a:buChar char=" "/>
            </a:pPr>
            <a:r>
              <a:rPr lang="es-AR" sz="2800" b="0" i="1" u="none" strike="noStrike" cap="none" dirty="0">
                <a:solidFill>
                  <a:srgbClr val="000000"/>
                </a:solidFill>
                <a:latin typeface="Calibri"/>
                <a:ea typeface="Calibri"/>
                <a:cs typeface="Calibri"/>
                <a:sym typeface="Calibri"/>
              </a:rPr>
              <a:t>¿Se han seguido adecuadamente los estándares de IS?</a:t>
            </a:r>
            <a:endParaRPr sz="2800" b="0" i="0" u="none" strike="noStrike" cap="none" dirty="0">
              <a:latin typeface="Arial"/>
              <a:ea typeface="Arial"/>
              <a:cs typeface="Arial"/>
              <a:sym typeface="Arial"/>
            </a:endParaRPr>
          </a:p>
          <a:p>
            <a:pPr marL="0" marR="0" lvl="2" indent="-177800" algn="l" rtl="0">
              <a:lnSpc>
                <a:spcPct val="85000"/>
              </a:lnSpc>
              <a:spcBef>
                <a:spcPts val="774"/>
              </a:spcBef>
              <a:spcAft>
                <a:spcPts val="0"/>
              </a:spcAft>
              <a:buClr>
                <a:srgbClr val="262626"/>
              </a:buClr>
              <a:buSzPts val="2800"/>
              <a:buFont typeface="Arial"/>
              <a:buChar char=" "/>
            </a:pPr>
            <a:r>
              <a:rPr lang="es-AR" sz="2800" b="0" i="1" u="none" strike="noStrike" cap="none" dirty="0">
                <a:solidFill>
                  <a:srgbClr val="000000"/>
                </a:solidFill>
                <a:latin typeface="Calibri"/>
                <a:ea typeface="Calibri"/>
                <a:cs typeface="Calibri"/>
                <a:sym typeface="Calibri"/>
              </a:rPr>
              <a:t>¿Se han reflejado los cambios en el ECS: fecha, autor, atributos?</a:t>
            </a:r>
            <a:endParaRPr sz="2800" b="0" i="0" u="none" strike="noStrike" cap="none" dirty="0">
              <a:latin typeface="Arial"/>
              <a:ea typeface="Arial"/>
              <a:cs typeface="Arial"/>
              <a:sym typeface="Arial"/>
            </a:endParaRPr>
          </a:p>
          <a:p>
            <a:pPr marL="0" marR="0" lvl="2" indent="-177800" algn="l" rtl="0">
              <a:lnSpc>
                <a:spcPct val="85000"/>
              </a:lnSpc>
              <a:spcBef>
                <a:spcPts val="774"/>
              </a:spcBef>
              <a:spcAft>
                <a:spcPts val="0"/>
              </a:spcAft>
              <a:buClr>
                <a:srgbClr val="262626"/>
              </a:buClr>
              <a:buSzPts val="2800"/>
              <a:buFont typeface="Arial"/>
              <a:buChar char=" "/>
            </a:pPr>
            <a:r>
              <a:rPr lang="es-AR" sz="2800" b="0" i="1" u="none" strike="noStrike" cap="none" dirty="0">
                <a:solidFill>
                  <a:srgbClr val="000000"/>
                </a:solidFill>
                <a:latin typeface="Calibri"/>
                <a:ea typeface="Calibri"/>
                <a:cs typeface="Calibri"/>
                <a:sym typeface="Calibri"/>
              </a:rPr>
              <a:t>¿Se han seguido procedimientos de GCS para señalar el cambio, registrarlo y divulgarlo?</a:t>
            </a:r>
            <a:endParaRPr sz="2800" b="0" i="0" u="none" strike="noStrike" cap="none" dirty="0">
              <a:latin typeface="Arial"/>
              <a:ea typeface="Arial"/>
              <a:cs typeface="Arial"/>
              <a:sym typeface="Arial"/>
            </a:endParaRPr>
          </a:p>
          <a:p>
            <a:pPr marL="0" marR="0" lvl="2" indent="-177800" algn="l" rtl="0">
              <a:lnSpc>
                <a:spcPct val="85000"/>
              </a:lnSpc>
              <a:spcBef>
                <a:spcPts val="774"/>
              </a:spcBef>
              <a:spcAft>
                <a:spcPts val="0"/>
              </a:spcAft>
              <a:buClr>
                <a:srgbClr val="262626"/>
              </a:buClr>
              <a:buSzPts val="2800"/>
              <a:buFont typeface="Arial"/>
              <a:buChar char=" "/>
            </a:pPr>
            <a:r>
              <a:rPr lang="es-AR" sz="2800" b="0" i="1" u="none" strike="noStrike" cap="none" dirty="0">
                <a:solidFill>
                  <a:srgbClr val="000000"/>
                </a:solidFill>
                <a:latin typeface="Calibri"/>
                <a:ea typeface="Calibri"/>
                <a:cs typeface="Calibri"/>
                <a:sym typeface="Calibri"/>
              </a:rPr>
              <a:t>¿Se han actualizado adecuadamente todos los ECS relacionados?</a:t>
            </a:r>
            <a:endParaRPr sz="2800" b="0" i="0" u="none" strike="noStrike" cap="none" dirty="0">
              <a:latin typeface="Arial"/>
              <a:ea typeface="Arial"/>
              <a:cs typeface="Arial"/>
              <a:sym typeface="Arial"/>
            </a:endParaRPr>
          </a:p>
          <a:p>
            <a:pPr marL="0" marR="0" lvl="0" indent="0" algn="l" rtl="0">
              <a:lnSpc>
                <a:spcPct val="85000"/>
              </a:lnSpc>
              <a:spcBef>
                <a:spcPts val="1681"/>
              </a:spcBef>
              <a:spcAft>
                <a:spcPts val="0"/>
              </a:spcAft>
              <a:buNone/>
            </a:pPr>
            <a:endParaRPr sz="2800" b="0" i="0" u="none" strike="noStrike" cap="none" dirty="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9"/>
        <p:cNvGrpSpPr/>
        <p:nvPr/>
      </p:nvGrpSpPr>
      <p:grpSpPr>
        <a:xfrm>
          <a:off x="0" y="0"/>
          <a:ext cx="0" cy="0"/>
          <a:chOff x="0" y="0"/>
          <a:chExt cx="0" cy="0"/>
        </a:xfrm>
      </p:grpSpPr>
      <p:sp>
        <p:nvSpPr>
          <p:cNvPr id="610" name="Google Shape;610;p104"/>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GCS - Proceso</a:t>
            </a:r>
            <a:endParaRPr sz="4000" b="0" i="0" u="none" strike="noStrike" cap="none">
              <a:latin typeface="Arial"/>
              <a:ea typeface="Arial"/>
              <a:cs typeface="Arial"/>
              <a:sym typeface="Arial"/>
            </a:endParaRPr>
          </a:p>
        </p:txBody>
      </p:sp>
      <p:sp>
        <p:nvSpPr>
          <p:cNvPr id="611" name="Google Shape;611;p104"/>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612" name="Google Shape;612;p104"/>
          <p:cNvSpPr/>
          <p:nvPr/>
        </p:nvSpPr>
        <p:spPr>
          <a:xfrm>
            <a:off x="5941080" y="66646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118080" marR="0" lvl="0" indent="-117360" algn="l" rtl="0">
              <a:lnSpc>
                <a:spcPct val="85000"/>
              </a:lnSpc>
              <a:spcBef>
                <a:spcPts val="0"/>
              </a:spcBef>
              <a:spcAft>
                <a:spcPts val="0"/>
              </a:spcAft>
              <a:buNone/>
            </a:pPr>
            <a:r>
              <a:rPr lang="es-AR" sz="1400" b="0" i="0" u="none" strike="noStrike" cap="none">
                <a:solidFill>
                  <a:srgbClr val="000000"/>
                </a:solidFill>
                <a:latin typeface="Calibri"/>
                <a:ea typeface="Calibri"/>
                <a:cs typeface="Calibri"/>
                <a:sym typeface="Calibri"/>
              </a:rPr>
              <a:t>Pressman Cap. 22</a:t>
            </a:r>
            <a:endParaRPr sz="1400" b="0" i="0" u="none" strike="noStrike" cap="none">
              <a:latin typeface="Arial"/>
              <a:ea typeface="Arial"/>
              <a:cs typeface="Arial"/>
              <a:sym typeface="Arial"/>
            </a:endParaRPr>
          </a:p>
          <a:p>
            <a:pPr marL="118080" marR="0" lvl="0" indent="-117360" algn="l" rtl="0">
              <a:lnSpc>
                <a:spcPct val="85000"/>
              </a:lnSpc>
              <a:spcBef>
                <a:spcPts val="0"/>
              </a:spcBef>
              <a:spcAft>
                <a:spcPts val="0"/>
              </a:spcAft>
              <a:buNone/>
            </a:pPr>
            <a:endParaRPr sz="1400" b="0" i="0" u="none" strike="noStrike" cap="none">
              <a:latin typeface="Arial"/>
              <a:ea typeface="Arial"/>
              <a:cs typeface="Arial"/>
              <a:sym typeface="Arial"/>
            </a:endParaRPr>
          </a:p>
        </p:txBody>
      </p:sp>
      <p:sp>
        <p:nvSpPr>
          <p:cNvPr id="613" name="Google Shape;613;p104"/>
          <p:cNvSpPr/>
          <p:nvPr/>
        </p:nvSpPr>
        <p:spPr>
          <a:xfrm>
            <a:off x="720000" y="1777680"/>
            <a:ext cx="10935720" cy="45849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1" indent="-203200" algn="l" rtl="0">
              <a:lnSpc>
                <a:spcPct val="85000"/>
              </a:lnSpc>
              <a:spcBef>
                <a:spcPts val="0"/>
              </a:spcBef>
              <a:spcAft>
                <a:spcPts val="0"/>
              </a:spcAft>
              <a:buClr>
                <a:srgbClr val="262626"/>
              </a:buClr>
              <a:buSzPts val="3200"/>
              <a:buFont typeface="Arial"/>
              <a:buChar char=" "/>
            </a:pPr>
            <a:r>
              <a:rPr lang="es-AR" sz="3200" b="0" i="0" u="none" strike="noStrike" cap="none" dirty="0">
                <a:solidFill>
                  <a:srgbClr val="000000"/>
                </a:solidFill>
                <a:latin typeface="Calibri"/>
                <a:ea typeface="Calibri"/>
                <a:cs typeface="Calibri"/>
                <a:sym typeface="Calibri"/>
              </a:rPr>
              <a:t>5 - </a:t>
            </a:r>
            <a:r>
              <a:rPr lang="es-AR" sz="3200" b="1" i="0" u="none" strike="noStrike" cap="none" dirty="0">
                <a:solidFill>
                  <a:srgbClr val="000000"/>
                </a:solidFill>
                <a:latin typeface="Calibri"/>
                <a:ea typeface="Calibri"/>
                <a:cs typeface="Calibri"/>
                <a:sym typeface="Calibri"/>
              </a:rPr>
              <a:t>Generación de informes de estado de la configuración (auditoría)</a:t>
            </a:r>
            <a:endParaRPr sz="3200" b="0" i="0" u="none" strike="noStrike" cap="none" dirty="0">
              <a:latin typeface="Arial"/>
              <a:ea typeface="Arial"/>
              <a:cs typeface="Arial"/>
              <a:sym typeface="Arial"/>
            </a:endParaRPr>
          </a:p>
          <a:p>
            <a:pPr marL="0" marR="0" lvl="2" indent="-203200" algn="l" rtl="0">
              <a:lnSpc>
                <a:spcPct val="85000"/>
              </a:lnSpc>
              <a:spcBef>
                <a:spcPts val="774"/>
              </a:spcBef>
              <a:spcAft>
                <a:spcPts val="0"/>
              </a:spcAft>
              <a:buClr>
                <a:srgbClr val="262626"/>
              </a:buClr>
              <a:buSzPts val="3200"/>
              <a:buFont typeface="Arial"/>
              <a:buChar char=" "/>
            </a:pPr>
            <a:r>
              <a:rPr lang="es-AR" sz="3200" b="0" i="1" u="none" strike="noStrike" cap="none" dirty="0">
                <a:solidFill>
                  <a:srgbClr val="000000"/>
                </a:solidFill>
                <a:latin typeface="Calibri"/>
                <a:ea typeface="Calibri"/>
                <a:cs typeface="Calibri"/>
                <a:sym typeface="Calibri"/>
              </a:rPr>
              <a:t>Responde</a:t>
            </a:r>
            <a:endParaRPr sz="3200" b="0" i="0" u="none" strike="noStrike" cap="none" dirty="0">
              <a:latin typeface="Arial"/>
              <a:ea typeface="Arial"/>
              <a:cs typeface="Arial"/>
              <a:sym typeface="Arial"/>
            </a:endParaRPr>
          </a:p>
          <a:p>
            <a:pPr marL="0" marR="0" lvl="3" indent="-203200" algn="l" rtl="0">
              <a:lnSpc>
                <a:spcPct val="85000"/>
              </a:lnSpc>
              <a:spcBef>
                <a:spcPts val="774"/>
              </a:spcBef>
              <a:spcAft>
                <a:spcPts val="0"/>
              </a:spcAft>
              <a:buClr>
                <a:srgbClr val="262626"/>
              </a:buClr>
              <a:buSzPts val="3200"/>
              <a:buFont typeface="Arial"/>
              <a:buChar char=" "/>
            </a:pPr>
            <a:r>
              <a:rPr lang="es-AR" sz="3200" b="0" i="0" u="none" strike="noStrike" cap="none" dirty="0">
                <a:solidFill>
                  <a:srgbClr val="000000"/>
                </a:solidFill>
                <a:latin typeface="Calibri"/>
                <a:ea typeface="Calibri"/>
                <a:cs typeface="Calibri"/>
                <a:sym typeface="Calibri"/>
              </a:rPr>
              <a:t>¿Qué pasó?</a:t>
            </a:r>
            <a:endParaRPr sz="3200" b="0" i="0" u="none" strike="noStrike" cap="none" dirty="0">
              <a:latin typeface="Arial"/>
              <a:ea typeface="Arial"/>
              <a:cs typeface="Arial"/>
              <a:sym typeface="Arial"/>
            </a:endParaRPr>
          </a:p>
          <a:p>
            <a:pPr marL="0" marR="0" lvl="3" indent="-203200" algn="l" rtl="0">
              <a:lnSpc>
                <a:spcPct val="85000"/>
              </a:lnSpc>
              <a:spcBef>
                <a:spcPts val="774"/>
              </a:spcBef>
              <a:spcAft>
                <a:spcPts val="0"/>
              </a:spcAft>
              <a:buClr>
                <a:srgbClr val="262626"/>
              </a:buClr>
              <a:buSzPts val="3200"/>
              <a:buFont typeface="Arial"/>
              <a:buChar char=" "/>
            </a:pPr>
            <a:r>
              <a:rPr lang="es-AR" sz="3200" b="0" i="0" u="none" strike="noStrike" cap="none" dirty="0">
                <a:solidFill>
                  <a:srgbClr val="000000"/>
                </a:solidFill>
                <a:latin typeface="Calibri"/>
                <a:ea typeface="Calibri"/>
                <a:cs typeface="Calibri"/>
                <a:sym typeface="Calibri"/>
              </a:rPr>
              <a:t>¿Quién lo hizo?</a:t>
            </a:r>
            <a:endParaRPr sz="3200" b="0" i="0" u="none" strike="noStrike" cap="none" dirty="0">
              <a:latin typeface="Arial"/>
              <a:ea typeface="Arial"/>
              <a:cs typeface="Arial"/>
              <a:sym typeface="Arial"/>
            </a:endParaRPr>
          </a:p>
          <a:p>
            <a:pPr marL="0" marR="0" lvl="3" indent="-203200" algn="l" rtl="0">
              <a:lnSpc>
                <a:spcPct val="85000"/>
              </a:lnSpc>
              <a:spcBef>
                <a:spcPts val="774"/>
              </a:spcBef>
              <a:spcAft>
                <a:spcPts val="0"/>
              </a:spcAft>
              <a:buClr>
                <a:srgbClr val="262626"/>
              </a:buClr>
              <a:buSzPts val="3200"/>
              <a:buFont typeface="Arial"/>
              <a:buChar char=" "/>
            </a:pPr>
            <a:r>
              <a:rPr lang="es-AR" sz="3200" b="0" i="0" u="none" strike="noStrike" cap="none" dirty="0">
                <a:solidFill>
                  <a:srgbClr val="000000"/>
                </a:solidFill>
                <a:latin typeface="Calibri"/>
                <a:ea typeface="Calibri"/>
                <a:cs typeface="Calibri"/>
                <a:sym typeface="Calibri"/>
              </a:rPr>
              <a:t>¿Cuándo pasó?</a:t>
            </a:r>
            <a:endParaRPr sz="3200" b="0" i="0" u="none" strike="noStrike" cap="none" dirty="0">
              <a:latin typeface="Arial"/>
              <a:ea typeface="Arial"/>
              <a:cs typeface="Arial"/>
              <a:sym typeface="Arial"/>
            </a:endParaRPr>
          </a:p>
          <a:p>
            <a:pPr marL="0" marR="0" lvl="3" indent="-203200" algn="l" rtl="0">
              <a:lnSpc>
                <a:spcPct val="85000"/>
              </a:lnSpc>
              <a:spcBef>
                <a:spcPts val="774"/>
              </a:spcBef>
              <a:spcAft>
                <a:spcPts val="0"/>
              </a:spcAft>
              <a:buClr>
                <a:srgbClr val="262626"/>
              </a:buClr>
              <a:buSzPts val="3200"/>
              <a:buFont typeface="Arial"/>
              <a:buChar char=" "/>
            </a:pPr>
            <a:r>
              <a:rPr lang="es-AR" sz="3200" b="0" i="0" u="none" strike="noStrike" cap="none" dirty="0">
                <a:solidFill>
                  <a:srgbClr val="000000"/>
                </a:solidFill>
                <a:latin typeface="Calibri"/>
                <a:ea typeface="Calibri"/>
                <a:cs typeface="Calibri"/>
                <a:sym typeface="Calibri"/>
              </a:rPr>
              <a:t>¿Qué más se vio afectado?</a:t>
            </a:r>
            <a:endParaRPr sz="3200" b="0" i="0" u="none" strike="noStrike" cap="none" dirty="0">
              <a:latin typeface="Arial"/>
              <a:ea typeface="Arial"/>
              <a:cs typeface="Arial"/>
              <a:sym typeface="Arial"/>
            </a:endParaRPr>
          </a:p>
          <a:p>
            <a:pPr marL="0" marR="0" lvl="0" indent="0" algn="l" rtl="0">
              <a:lnSpc>
                <a:spcPct val="100000"/>
              </a:lnSpc>
              <a:spcBef>
                <a:spcPts val="0"/>
              </a:spcBef>
              <a:spcAft>
                <a:spcPts val="0"/>
              </a:spcAft>
              <a:buNone/>
            </a:pPr>
            <a:endParaRPr sz="3200" b="0" i="0" u="none" strike="noStrike" cap="none" dirty="0">
              <a:latin typeface="Arial"/>
              <a:ea typeface="Arial"/>
              <a:cs typeface="Arial"/>
              <a:sym typeface="Arial"/>
            </a:endParaRPr>
          </a:p>
          <a:p>
            <a:pPr marL="0" marR="0" lvl="2" indent="0" algn="l" rtl="0">
              <a:lnSpc>
                <a:spcPct val="85000"/>
              </a:lnSpc>
              <a:spcBef>
                <a:spcPts val="774"/>
              </a:spcBef>
              <a:spcAft>
                <a:spcPts val="0"/>
              </a:spcAft>
              <a:buNone/>
            </a:pPr>
            <a:r>
              <a:rPr lang="es-AR" sz="3200" b="0" i="1" u="none" strike="noStrike" cap="none" dirty="0">
                <a:solidFill>
                  <a:srgbClr val="000000"/>
                </a:solidFill>
                <a:latin typeface="Calibri"/>
                <a:ea typeface="Calibri"/>
                <a:cs typeface="Calibri"/>
                <a:sym typeface="Calibri"/>
              </a:rPr>
              <a:t>La generación de informes de estado de la configuración desempeña un papel vital en el éxito del proyecto</a:t>
            </a:r>
            <a:endParaRPr sz="3200" b="0" i="0" u="none" strike="noStrike" cap="none" dirty="0">
              <a:latin typeface="Arial"/>
              <a:ea typeface="Arial"/>
              <a:cs typeface="Arial"/>
              <a:sym typeface="Arial"/>
            </a:endParaRPr>
          </a:p>
          <a:p>
            <a:pPr marL="0" marR="0" lvl="0" indent="0" algn="l" rtl="0">
              <a:lnSpc>
                <a:spcPct val="85000"/>
              </a:lnSpc>
              <a:spcBef>
                <a:spcPts val="1681"/>
              </a:spcBef>
              <a:spcAft>
                <a:spcPts val="0"/>
              </a:spcAft>
              <a:buNone/>
            </a:pPr>
            <a:endParaRPr sz="3200" b="0" i="0" u="none" strike="noStrike" cap="none" dirty="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9"/>
        <p:cNvGrpSpPr/>
        <p:nvPr/>
      </p:nvGrpSpPr>
      <p:grpSpPr>
        <a:xfrm>
          <a:off x="0" y="0"/>
          <a:ext cx="0" cy="0"/>
          <a:chOff x="0" y="0"/>
          <a:chExt cx="0" cy="0"/>
        </a:xfrm>
      </p:grpSpPr>
      <p:sp>
        <p:nvSpPr>
          <p:cNvPr id="620" name="Google Shape;620;p105"/>
          <p:cNvSpPr/>
          <p:nvPr/>
        </p:nvSpPr>
        <p:spPr>
          <a:xfrm>
            <a:off x="9249480" y="2864160"/>
            <a:ext cx="2920320" cy="13942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621" name="Google Shape;621;p105"/>
          <p:cNvSpPr txBox="1"/>
          <p:nvPr/>
        </p:nvSpPr>
        <p:spPr>
          <a:xfrm>
            <a:off x="653760" y="5080320"/>
            <a:ext cx="10761120" cy="62784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s-AR" sz="4390" b="1" i="0" u="none" strike="noStrike" cap="none">
                <a:solidFill>
                  <a:srgbClr val="4A6717"/>
                </a:solidFill>
                <a:latin typeface="Calibri"/>
                <a:ea typeface="Calibri"/>
                <a:cs typeface="Calibri"/>
                <a:sym typeface="Calibri"/>
              </a:rPr>
              <a:t>Ingeniería de software II</a:t>
            </a:r>
            <a:br>
              <a:rPr lang="es-AR" sz="1800" b="0" i="0" u="none" strike="noStrike" cap="none"/>
            </a:br>
            <a:endParaRPr sz="4390" b="0" i="0" u="none" strike="noStrike" cap="none">
              <a:latin typeface="Arial"/>
              <a:ea typeface="Arial"/>
              <a:cs typeface="Arial"/>
              <a:sym typeface="Arial"/>
            </a:endParaRPr>
          </a:p>
        </p:txBody>
      </p:sp>
      <p:sp>
        <p:nvSpPr>
          <p:cNvPr id="622" name="Google Shape;622;p105"/>
          <p:cNvSpPr/>
          <p:nvPr/>
        </p:nvSpPr>
        <p:spPr>
          <a:xfrm>
            <a:off x="653760" y="5176800"/>
            <a:ext cx="9211320" cy="53136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s-AR" sz="2400" b="0" i="0" u="none" strike="noStrike" cap="none">
                <a:solidFill>
                  <a:srgbClr val="4A6717"/>
                </a:solidFill>
                <a:latin typeface="Calibri"/>
                <a:ea typeface="Calibri"/>
                <a:cs typeface="Calibri"/>
                <a:sym typeface="Calibri"/>
              </a:rPr>
              <a:t>Gestión De Proyectos </a:t>
            </a:r>
            <a:endParaRPr sz="2400" b="0" i="0" u="none" strike="noStrike" cap="none">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26"/>
        <p:cNvGrpSpPr/>
        <p:nvPr/>
      </p:nvGrpSpPr>
      <p:grpSpPr>
        <a:xfrm>
          <a:off x="0" y="0"/>
          <a:ext cx="0" cy="0"/>
          <a:chOff x="0" y="0"/>
          <a:chExt cx="0" cy="0"/>
        </a:xfrm>
      </p:grpSpPr>
      <p:sp>
        <p:nvSpPr>
          <p:cNvPr id="627" name="Google Shape;627;p106"/>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¿Qué es un proyecto ?</a:t>
            </a:r>
            <a:endParaRPr sz="4000" b="0" i="0" u="none" strike="noStrike" cap="none">
              <a:latin typeface="Arial"/>
              <a:ea typeface="Arial"/>
              <a:cs typeface="Arial"/>
              <a:sym typeface="Arial"/>
            </a:endParaRPr>
          </a:p>
        </p:txBody>
      </p:sp>
      <p:sp>
        <p:nvSpPr>
          <p:cNvPr id="628" name="Google Shape;628;p106"/>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629" name="Google Shape;629;p106"/>
          <p:cNvSpPr/>
          <p:nvPr/>
        </p:nvSpPr>
        <p:spPr>
          <a:xfrm>
            <a:off x="5941080" y="6585840"/>
            <a:ext cx="2157480" cy="3034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630" name="Google Shape;630;p106"/>
          <p:cNvSpPr/>
          <p:nvPr/>
        </p:nvSpPr>
        <p:spPr>
          <a:xfrm>
            <a:off x="561240" y="1945800"/>
            <a:ext cx="10984320" cy="44694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91440" marR="0" lvl="0" indent="-177800" algn="l" rtl="0">
              <a:lnSpc>
                <a:spcPct val="85000"/>
              </a:lnSpc>
              <a:spcBef>
                <a:spcPts val="0"/>
              </a:spcBef>
              <a:spcAft>
                <a:spcPts val="0"/>
              </a:spcAft>
              <a:buClr>
                <a:srgbClr val="C00000"/>
              </a:buClr>
              <a:buSzPts val="2800"/>
              <a:buFont typeface="Arial"/>
              <a:buChar char="»"/>
            </a:pPr>
            <a:r>
              <a:rPr lang="es-AR" sz="2800" b="0" i="0" u="none" strike="noStrike" cap="none">
                <a:solidFill>
                  <a:srgbClr val="262626"/>
                </a:solidFill>
                <a:latin typeface="Calibri"/>
                <a:ea typeface="Calibri"/>
                <a:cs typeface="Calibri"/>
                <a:sym typeface="Calibri"/>
              </a:rPr>
              <a:t>Un proyecto es un esfuerzo temporal que se lleva a cabo para crear un producto, servicio o resultado único. </a:t>
            </a:r>
            <a:endParaRPr sz="2800" b="0" i="0" u="none" strike="noStrike" cap="none">
              <a:latin typeface="Arial"/>
              <a:ea typeface="Arial"/>
              <a:cs typeface="Arial"/>
              <a:sym typeface="Arial"/>
            </a:endParaRPr>
          </a:p>
          <a:p>
            <a:pPr marL="91440" marR="0" lvl="0" indent="-177800" algn="l" rtl="0">
              <a:lnSpc>
                <a:spcPct val="85000"/>
              </a:lnSpc>
              <a:spcBef>
                <a:spcPts val="1301"/>
              </a:spcBef>
              <a:spcAft>
                <a:spcPts val="0"/>
              </a:spcAft>
              <a:buClr>
                <a:srgbClr val="C00000"/>
              </a:buClr>
              <a:buSzPts val="2800"/>
              <a:buFont typeface="Arial"/>
              <a:buChar char="»"/>
            </a:pPr>
            <a:r>
              <a:rPr lang="es-AR" sz="2800" b="0" i="0" u="none" strike="noStrike" cap="none">
                <a:solidFill>
                  <a:srgbClr val="262626"/>
                </a:solidFill>
                <a:latin typeface="Calibri"/>
                <a:ea typeface="Calibri"/>
                <a:cs typeface="Calibri"/>
                <a:sym typeface="Calibri"/>
              </a:rPr>
              <a:t>Características</a:t>
            </a:r>
            <a:endParaRPr sz="2800" b="0" i="0" u="none" strike="noStrike" cap="none">
              <a:latin typeface="Arial"/>
              <a:ea typeface="Arial"/>
              <a:cs typeface="Arial"/>
              <a:sym typeface="Arial"/>
            </a:endParaRPr>
          </a:p>
          <a:p>
            <a:pPr marL="346680" marR="0" lvl="1" indent="-341280" algn="l" rtl="0">
              <a:lnSpc>
                <a:spcPct val="85000"/>
              </a:lnSpc>
              <a:spcBef>
                <a:spcPts val="601"/>
              </a:spcBef>
              <a:spcAft>
                <a:spcPts val="0"/>
              </a:spcAft>
              <a:buClr>
                <a:srgbClr val="262626"/>
              </a:buClr>
              <a:buSzPts val="2800"/>
              <a:buFont typeface="Arial"/>
              <a:buChar char=" "/>
            </a:pPr>
            <a:r>
              <a:rPr lang="es-AR" sz="2800" b="0" i="0" u="none" strike="noStrike" cap="none">
                <a:solidFill>
                  <a:srgbClr val="262626"/>
                </a:solidFill>
                <a:latin typeface="Calibri"/>
                <a:ea typeface="Calibri"/>
                <a:cs typeface="Calibri"/>
                <a:sym typeface="Calibri"/>
              </a:rPr>
              <a:t>Temporal </a:t>
            </a:r>
            <a:endParaRPr sz="2800" b="0" i="0" u="none" strike="noStrike" cap="none">
              <a:latin typeface="Arial"/>
              <a:ea typeface="Arial"/>
              <a:cs typeface="Arial"/>
              <a:sym typeface="Arial"/>
            </a:endParaRPr>
          </a:p>
          <a:p>
            <a:pPr marL="547560" marR="0" lvl="2" indent="-546480" algn="l" rtl="0">
              <a:lnSpc>
                <a:spcPct val="85000"/>
              </a:lnSpc>
              <a:spcBef>
                <a:spcPts val="601"/>
              </a:spcBef>
              <a:spcAft>
                <a:spcPts val="0"/>
              </a:spcAft>
              <a:buClr>
                <a:srgbClr val="262626"/>
              </a:buClr>
              <a:buSzPts val="2800"/>
              <a:buFont typeface="Arial"/>
              <a:buChar char=" "/>
            </a:pPr>
            <a:r>
              <a:rPr lang="es-AR" sz="2800" b="0" i="1" u="none" strike="noStrike" cap="none">
                <a:solidFill>
                  <a:srgbClr val="262626"/>
                </a:solidFill>
                <a:latin typeface="Calibri"/>
                <a:ea typeface="Calibri"/>
                <a:cs typeface="Calibri"/>
                <a:sym typeface="Calibri"/>
              </a:rPr>
              <a:t>Tiene un comienzo y fin definido.</a:t>
            </a:r>
            <a:endParaRPr sz="2800" b="0" i="0" u="none" strike="noStrike" cap="none">
              <a:latin typeface="Arial"/>
              <a:ea typeface="Arial"/>
              <a:cs typeface="Arial"/>
              <a:sym typeface="Arial"/>
            </a:endParaRPr>
          </a:p>
          <a:p>
            <a:pPr marL="346680" marR="0" lvl="1" indent="-341280" algn="l" rtl="0">
              <a:lnSpc>
                <a:spcPct val="85000"/>
              </a:lnSpc>
              <a:spcBef>
                <a:spcPts val="601"/>
              </a:spcBef>
              <a:spcAft>
                <a:spcPts val="0"/>
              </a:spcAft>
              <a:buClr>
                <a:srgbClr val="262626"/>
              </a:buClr>
              <a:buSzPts val="2800"/>
              <a:buFont typeface="Arial"/>
              <a:buChar char=" "/>
            </a:pPr>
            <a:r>
              <a:rPr lang="es-AR" sz="2800" b="0" i="0" u="none" strike="noStrike" cap="none">
                <a:solidFill>
                  <a:srgbClr val="262626"/>
                </a:solidFill>
                <a:latin typeface="Calibri"/>
                <a:ea typeface="Calibri"/>
                <a:cs typeface="Calibri"/>
                <a:sym typeface="Calibri"/>
              </a:rPr>
              <a:t>Resultado</a:t>
            </a:r>
            <a:endParaRPr sz="2800" b="0" i="0" u="none" strike="noStrike" cap="none">
              <a:latin typeface="Arial"/>
              <a:ea typeface="Arial"/>
              <a:cs typeface="Arial"/>
              <a:sym typeface="Arial"/>
            </a:endParaRPr>
          </a:p>
          <a:p>
            <a:pPr marL="547560" marR="0" lvl="2" indent="-546480" algn="l" rtl="0">
              <a:lnSpc>
                <a:spcPct val="85000"/>
              </a:lnSpc>
              <a:spcBef>
                <a:spcPts val="601"/>
              </a:spcBef>
              <a:spcAft>
                <a:spcPts val="0"/>
              </a:spcAft>
              <a:buClr>
                <a:srgbClr val="262626"/>
              </a:buClr>
              <a:buSzPts val="2800"/>
              <a:buFont typeface="Arial"/>
              <a:buChar char=" "/>
            </a:pPr>
            <a:r>
              <a:rPr lang="es-AR" sz="2800" b="0" i="1" u="none" strike="noStrike" cap="none">
                <a:solidFill>
                  <a:srgbClr val="262626"/>
                </a:solidFill>
                <a:latin typeface="Calibri"/>
                <a:ea typeface="Calibri"/>
                <a:cs typeface="Calibri"/>
                <a:sym typeface="Calibri"/>
              </a:rPr>
              <a:t>Productos, servicios o resultados únicos</a:t>
            </a:r>
            <a:endParaRPr sz="2800" b="0" i="0" u="none" strike="noStrike" cap="none">
              <a:latin typeface="Arial"/>
              <a:ea typeface="Arial"/>
              <a:cs typeface="Arial"/>
              <a:sym typeface="Arial"/>
            </a:endParaRPr>
          </a:p>
          <a:p>
            <a:pPr marL="346680" marR="0" lvl="1" indent="-341280" algn="l" rtl="0">
              <a:lnSpc>
                <a:spcPct val="85000"/>
              </a:lnSpc>
              <a:spcBef>
                <a:spcPts val="601"/>
              </a:spcBef>
              <a:spcAft>
                <a:spcPts val="0"/>
              </a:spcAft>
              <a:buClr>
                <a:srgbClr val="262626"/>
              </a:buClr>
              <a:buSzPts val="2800"/>
              <a:buFont typeface="Arial"/>
              <a:buChar char=" "/>
            </a:pPr>
            <a:r>
              <a:rPr lang="es-AR" sz="2800" b="0" i="0" u="none" strike="noStrike" cap="none">
                <a:solidFill>
                  <a:srgbClr val="262626"/>
                </a:solidFill>
                <a:latin typeface="Calibri"/>
                <a:ea typeface="Calibri"/>
                <a:cs typeface="Calibri"/>
                <a:sym typeface="Calibri"/>
              </a:rPr>
              <a:t>Elaboración gradual</a:t>
            </a:r>
            <a:endParaRPr sz="2800" b="0" i="0" u="none" strike="noStrike" cap="none">
              <a:latin typeface="Arial"/>
              <a:ea typeface="Arial"/>
              <a:cs typeface="Arial"/>
              <a:sym typeface="Arial"/>
            </a:endParaRPr>
          </a:p>
          <a:p>
            <a:pPr marL="547560" marR="0" lvl="2" indent="-546480" algn="l" rtl="0">
              <a:lnSpc>
                <a:spcPct val="85000"/>
              </a:lnSpc>
              <a:spcBef>
                <a:spcPts val="601"/>
              </a:spcBef>
              <a:spcAft>
                <a:spcPts val="0"/>
              </a:spcAft>
              <a:buClr>
                <a:srgbClr val="262626"/>
              </a:buClr>
              <a:buSzPts val="2800"/>
              <a:buFont typeface="Arial"/>
              <a:buChar char=" "/>
            </a:pPr>
            <a:r>
              <a:rPr lang="es-AR" sz="2800" b="0" i="1" u="none" strike="noStrike" cap="none">
                <a:solidFill>
                  <a:srgbClr val="262626"/>
                </a:solidFill>
                <a:latin typeface="Calibri"/>
                <a:ea typeface="Calibri"/>
                <a:cs typeface="Calibri"/>
                <a:sym typeface="Calibri"/>
              </a:rPr>
              <a:t>Desarrollar en pasos e ir aumentando mediante incrementos</a:t>
            </a:r>
            <a:endParaRPr sz="2800" b="0" i="0" u="none" strike="noStrike" cap="none">
              <a:latin typeface="Arial"/>
              <a:ea typeface="Arial"/>
              <a:cs typeface="Arial"/>
              <a:sym typeface="Arial"/>
            </a:endParaRPr>
          </a:p>
          <a:p>
            <a:pPr marL="0" marR="0" lvl="0" indent="0" algn="l" rtl="0">
              <a:lnSpc>
                <a:spcPct val="85000"/>
              </a:lnSpc>
              <a:spcBef>
                <a:spcPts val="1301"/>
              </a:spcBef>
              <a:spcAft>
                <a:spcPts val="0"/>
              </a:spcAft>
              <a:buNone/>
            </a:pPr>
            <a:endParaRPr sz="2800" b="0" i="0" u="none" strike="noStrike" cap="none">
              <a:latin typeface="Arial"/>
              <a:ea typeface="Arial"/>
              <a:cs typeface="Arial"/>
              <a:sym typeface="Arial"/>
            </a:endParaRPr>
          </a:p>
          <a:p>
            <a:pPr marL="0" marR="0" lvl="0" indent="0" algn="l" rtl="0">
              <a:lnSpc>
                <a:spcPct val="85000"/>
              </a:lnSpc>
              <a:spcBef>
                <a:spcPts val="1301"/>
              </a:spcBef>
              <a:spcAft>
                <a:spcPts val="0"/>
              </a:spcAft>
              <a:buNone/>
            </a:pPr>
            <a:endParaRPr sz="2800" b="0" i="0" u="none" strike="noStrike" cap="non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72"/>
        <p:cNvGrpSpPr/>
        <p:nvPr/>
      </p:nvGrpSpPr>
      <p:grpSpPr>
        <a:xfrm>
          <a:off x="0" y="0"/>
          <a:ext cx="0" cy="0"/>
          <a:chOff x="0" y="0"/>
          <a:chExt cx="0" cy="0"/>
        </a:xfrm>
      </p:grpSpPr>
      <p:sp>
        <p:nvSpPr>
          <p:cNvPr id="373" name="Google Shape;373;p81"/>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Gestión de la Configuración del Software (GCS)</a:t>
            </a:r>
            <a:endParaRPr sz="4000" b="0" i="0" u="none" strike="noStrike" cap="none">
              <a:latin typeface="Arial"/>
              <a:ea typeface="Arial"/>
              <a:cs typeface="Arial"/>
              <a:sym typeface="Arial"/>
            </a:endParaRPr>
          </a:p>
        </p:txBody>
      </p:sp>
      <p:sp>
        <p:nvSpPr>
          <p:cNvPr id="374" name="Google Shape;374;p81"/>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375" name="Google Shape;375;p81"/>
          <p:cNvSpPr/>
          <p:nvPr/>
        </p:nvSpPr>
        <p:spPr>
          <a:xfrm>
            <a:off x="5941080" y="66646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376" name="Google Shape;376;p81"/>
          <p:cNvSpPr/>
          <p:nvPr/>
        </p:nvSpPr>
        <p:spPr>
          <a:xfrm>
            <a:off x="871920" y="2018160"/>
            <a:ext cx="10243800" cy="2910978"/>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0" indent="0" algn="l" rtl="0">
              <a:lnSpc>
                <a:spcPct val="85000"/>
              </a:lnSpc>
              <a:spcBef>
                <a:spcPts val="0"/>
              </a:spcBef>
              <a:spcAft>
                <a:spcPts val="0"/>
              </a:spcAft>
              <a:buNone/>
            </a:pPr>
            <a:r>
              <a:rPr lang="es-AR" sz="3600" b="0" i="0" u="none" strike="noStrike" cap="none" dirty="0">
                <a:solidFill>
                  <a:srgbClr val="000000"/>
                </a:solidFill>
                <a:latin typeface="Calibri"/>
                <a:ea typeface="Calibri"/>
                <a:cs typeface="Calibri"/>
                <a:sym typeface="Calibri"/>
              </a:rPr>
              <a:t>Los cambios suceden </a:t>
            </a:r>
            <a:r>
              <a:rPr lang="es-AR" sz="4800" b="1" i="0" u="none" strike="noStrike" cap="none" dirty="0">
                <a:solidFill>
                  <a:srgbClr val="C00000"/>
                </a:solidFill>
                <a:latin typeface="Bookman Old Style"/>
                <a:ea typeface="Bookman Old Style"/>
                <a:cs typeface="Bookman Old Style"/>
                <a:sym typeface="Bookman Old Style"/>
              </a:rPr>
              <a:t>??</a:t>
            </a:r>
            <a:endParaRPr sz="4800" b="0" i="0" u="none" strike="noStrike" cap="none" dirty="0">
              <a:latin typeface="Arial"/>
              <a:ea typeface="Arial"/>
              <a:cs typeface="Arial"/>
              <a:sym typeface="Arial"/>
            </a:endParaRPr>
          </a:p>
          <a:p>
            <a:pPr marL="0" marR="0" lvl="0" indent="0" algn="l" rtl="0">
              <a:lnSpc>
                <a:spcPct val="85000"/>
              </a:lnSpc>
              <a:spcBef>
                <a:spcPts val="1681"/>
              </a:spcBef>
              <a:spcAft>
                <a:spcPts val="0"/>
              </a:spcAft>
              <a:buNone/>
            </a:pPr>
            <a:endParaRPr sz="4800" b="0" i="0" u="none" strike="noStrike" cap="none" dirty="0">
              <a:latin typeface="Arial"/>
              <a:ea typeface="Arial"/>
              <a:cs typeface="Arial"/>
              <a:sym typeface="Arial"/>
            </a:endParaRPr>
          </a:p>
          <a:p>
            <a:pPr marL="0" marR="0" lvl="0" indent="-228600" algn="l" rtl="0">
              <a:lnSpc>
                <a:spcPct val="85000"/>
              </a:lnSpc>
              <a:spcBef>
                <a:spcPts val="1681"/>
              </a:spcBef>
              <a:spcAft>
                <a:spcPts val="0"/>
              </a:spcAft>
              <a:buClr>
                <a:srgbClr val="262626"/>
              </a:buClr>
              <a:buSzPts val="3600"/>
              <a:buFont typeface="Arial"/>
              <a:buChar char="•"/>
            </a:pPr>
            <a:r>
              <a:rPr lang="es-AR" sz="3600" b="0" i="0" u="none" strike="noStrike" cap="none" dirty="0">
                <a:solidFill>
                  <a:srgbClr val="000000"/>
                </a:solidFill>
                <a:latin typeface="Calibri"/>
                <a:ea typeface="Calibri"/>
                <a:cs typeface="Calibri"/>
                <a:sym typeface="Calibri"/>
              </a:rPr>
              <a:t>Importancia de controlar los cambios.</a:t>
            </a:r>
            <a:endParaRPr sz="3600" b="0" i="0" u="none" strike="noStrike" cap="none" dirty="0">
              <a:latin typeface="Arial"/>
              <a:ea typeface="Arial"/>
              <a:cs typeface="Arial"/>
              <a:sym typeface="Arial"/>
            </a:endParaRPr>
          </a:p>
          <a:p>
            <a:pPr marL="0" marR="0" lvl="0" indent="-228600" algn="l" rtl="0">
              <a:lnSpc>
                <a:spcPct val="85000"/>
              </a:lnSpc>
              <a:spcBef>
                <a:spcPts val="1681"/>
              </a:spcBef>
              <a:spcAft>
                <a:spcPts val="0"/>
              </a:spcAft>
              <a:buClr>
                <a:srgbClr val="262626"/>
              </a:buClr>
              <a:buSzPts val="3600"/>
              <a:buFont typeface="Arial"/>
              <a:buChar char="•"/>
            </a:pPr>
            <a:r>
              <a:rPr lang="es-AR" sz="3600" b="0" i="0" u="none" strike="noStrike" cap="none" dirty="0">
                <a:solidFill>
                  <a:srgbClr val="000000"/>
                </a:solidFill>
                <a:latin typeface="Calibri"/>
                <a:ea typeface="Calibri"/>
                <a:cs typeface="Calibri"/>
                <a:sym typeface="Calibri"/>
              </a:rPr>
              <a:t>Perjuicio de no lograr el control</a:t>
            </a:r>
            <a:endParaRPr sz="3600" b="0" i="0" u="none" strike="noStrike" cap="none" dirty="0">
              <a:latin typeface="Arial"/>
              <a:ea typeface="Arial"/>
              <a:cs typeface="Arial"/>
              <a:sym typeface="Arial"/>
            </a:endParaRPr>
          </a:p>
          <a:p>
            <a:pPr marR="0" lvl="0" algn="l" rtl="0">
              <a:lnSpc>
                <a:spcPct val="85000"/>
              </a:lnSpc>
              <a:spcBef>
                <a:spcPts val="1681"/>
              </a:spcBef>
              <a:spcAft>
                <a:spcPts val="0"/>
              </a:spcAft>
              <a:buClr>
                <a:srgbClr val="262626"/>
              </a:buClr>
              <a:buSzPts val="3600"/>
            </a:pPr>
            <a:endParaRPr sz="3600" b="0" i="0" u="none" strike="noStrike" cap="none" dirty="0">
              <a:latin typeface="Arial"/>
              <a:ea typeface="Arial"/>
              <a:cs typeface="Arial"/>
              <a:sym typeface="Arial"/>
            </a:endParaRPr>
          </a:p>
          <a:p>
            <a:pPr marL="0" marR="0" lvl="0" indent="0" algn="l" rtl="0">
              <a:lnSpc>
                <a:spcPct val="85000"/>
              </a:lnSpc>
              <a:spcBef>
                <a:spcPts val="1681"/>
              </a:spcBef>
              <a:spcAft>
                <a:spcPts val="0"/>
              </a:spcAft>
              <a:buNone/>
            </a:pPr>
            <a:r>
              <a:rPr lang="es-AR" sz="3600" b="0" i="0" u="none" strike="noStrike" cap="none" dirty="0">
                <a:solidFill>
                  <a:srgbClr val="000000"/>
                </a:solidFill>
                <a:latin typeface="Calibri"/>
                <a:ea typeface="Calibri"/>
                <a:cs typeface="Calibri"/>
                <a:sym typeface="Calibri"/>
              </a:rPr>
              <a:t>GCS: ¿Qué es ? </a:t>
            </a:r>
            <a:endParaRPr sz="3600" b="0" i="0" u="none" strike="noStrike" cap="none" dirty="0">
              <a:latin typeface="Arial"/>
              <a:ea typeface="Arial"/>
              <a:cs typeface="Arial"/>
              <a:sym typeface="Arial"/>
            </a:endParaRPr>
          </a:p>
          <a:p>
            <a:pPr marL="0" marR="0" lvl="0" indent="0" algn="l" rtl="0">
              <a:lnSpc>
                <a:spcPct val="85000"/>
              </a:lnSpc>
              <a:spcBef>
                <a:spcPts val="1681"/>
              </a:spcBef>
              <a:spcAft>
                <a:spcPts val="0"/>
              </a:spcAft>
              <a:buNone/>
            </a:pPr>
            <a:endParaRPr sz="3600" b="0" i="0" u="none" strike="noStrike" cap="none" dirty="0">
              <a:latin typeface="Arial"/>
              <a:ea typeface="Arial"/>
              <a:cs typeface="Arial"/>
              <a:sym typeface="Arial"/>
            </a:endParaRPr>
          </a:p>
          <a:p>
            <a:pPr marL="0" marR="0" lvl="0" indent="0" algn="l" rtl="0">
              <a:lnSpc>
                <a:spcPct val="85000"/>
              </a:lnSpc>
              <a:spcBef>
                <a:spcPts val="1681"/>
              </a:spcBef>
              <a:spcAft>
                <a:spcPts val="0"/>
              </a:spcAft>
              <a:buNone/>
            </a:pPr>
            <a:endParaRPr sz="3600" b="0" i="0" u="none" strike="noStrike" cap="none" dirty="0">
              <a:latin typeface="Arial"/>
              <a:ea typeface="Arial"/>
              <a:cs typeface="Arial"/>
              <a:sym typeface="Arial"/>
            </a:endParaRPr>
          </a:p>
          <a:p>
            <a:pPr marL="0" marR="0" lvl="0" indent="0" algn="l" rtl="0">
              <a:lnSpc>
                <a:spcPct val="85000"/>
              </a:lnSpc>
              <a:spcBef>
                <a:spcPts val="1681"/>
              </a:spcBef>
              <a:spcAft>
                <a:spcPts val="0"/>
              </a:spcAft>
              <a:buNone/>
            </a:pPr>
            <a:endParaRPr sz="3600" b="0" i="0" u="none" strike="noStrike" cap="none" dirty="0">
              <a:latin typeface="Arial"/>
              <a:ea typeface="Arial"/>
              <a:cs typeface="Arial"/>
              <a:sym typeface="Arial"/>
            </a:endParaRPr>
          </a:p>
        </p:txBody>
      </p:sp>
      <p:sp>
        <p:nvSpPr>
          <p:cNvPr id="378" name="Google Shape;378;p81"/>
          <p:cNvSpPr/>
          <p:nvPr/>
        </p:nvSpPr>
        <p:spPr>
          <a:xfrm>
            <a:off x="6346080" y="662376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118080" marR="0" lvl="0" indent="-117360" algn="l" rtl="0">
              <a:lnSpc>
                <a:spcPct val="85000"/>
              </a:lnSpc>
              <a:spcBef>
                <a:spcPts val="0"/>
              </a:spcBef>
              <a:spcAft>
                <a:spcPts val="0"/>
              </a:spcAft>
              <a:buNone/>
            </a:pPr>
            <a:r>
              <a:rPr lang="es-AR" sz="1400" b="0" i="0" u="none" strike="noStrike" cap="none" dirty="0">
                <a:solidFill>
                  <a:srgbClr val="000000"/>
                </a:solidFill>
                <a:latin typeface="Calibri"/>
                <a:ea typeface="Calibri"/>
                <a:cs typeface="Calibri"/>
                <a:sym typeface="Calibri"/>
              </a:rPr>
              <a:t>Pressman 9na. Ed. Cap. 22</a:t>
            </a:r>
            <a:endParaRPr sz="1400" b="0" i="0" u="none" strike="noStrike" cap="none" dirty="0">
              <a:latin typeface="Arial"/>
              <a:ea typeface="Arial"/>
              <a:cs typeface="Arial"/>
              <a:sym typeface="Arial"/>
            </a:endParaRPr>
          </a:p>
        </p:txBody>
      </p:sp>
      <p:sp>
        <p:nvSpPr>
          <p:cNvPr id="2" name="Bocadillo: ovalado 1">
            <a:extLst>
              <a:ext uri="{FF2B5EF4-FFF2-40B4-BE49-F238E27FC236}">
                <a16:creationId xmlns:a16="http://schemas.microsoft.com/office/drawing/2014/main" id="{E288177D-1DD2-0C40-2E53-C94D07040358}"/>
              </a:ext>
            </a:extLst>
          </p:cNvPr>
          <p:cNvSpPr/>
          <p:nvPr/>
        </p:nvSpPr>
        <p:spPr>
          <a:xfrm>
            <a:off x="8503920" y="2920680"/>
            <a:ext cx="3474720" cy="2550480"/>
          </a:xfrm>
          <a:prstGeom prst="wedgeEllipseCallout">
            <a:avLst>
              <a:gd name="adj1" fmla="val -182016"/>
              <a:gd name="adj2" fmla="val 7073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400" b="0" i="0" u="none" strike="noStrike" cap="none" dirty="0">
                <a:solidFill>
                  <a:srgbClr val="000000"/>
                </a:solidFill>
                <a:latin typeface="Calibri"/>
                <a:ea typeface="Calibri"/>
                <a:cs typeface="Calibri"/>
                <a:sym typeface="Calibri"/>
              </a:rPr>
              <a:t>Es un conjunto de actividades orientadas a gestionar el cambio.</a:t>
            </a:r>
            <a:endParaRPr lang="es-ES" sz="2400" b="0" i="0" u="none" strike="noStrike" cap="none" dirty="0">
              <a:latin typeface="Arial"/>
              <a:ea typeface="Arial"/>
              <a:cs typeface="Arial"/>
              <a:sym typeface="Arial"/>
            </a:endParaRPr>
          </a:p>
          <a:p>
            <a:pPr algn="ctr"/>
            <a:endParaRPr lang="es-A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4"/>
        <p:cNvGrpSpPr/>
        <p:nvPr/>
      </p:nvGrpSpPr>
      <p:grpSpPr>
        <a:xfrm>
          <a:off x="0" y="0"/>
          <a:ext cx="0" cy="0"/>
          <a:chOff x="0" y="0"/>
          <a:chExt cx="0" cy="0"/>
        </a:xfrm>
      </p:grpSpPr>
      <p:sp>
        <p:nvSpPr>
          <p:cNvPr id="635" name="Google Shape;635;p107"/>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Las 4 P de la Gestión de Proyectos de Software</a:t>
            </a:r>
            <a:endParaRPr sz="4000" b="0" i="0" u="none" strike="noStrike" cap="none">
              <a:latin typeface="Arial"/>
              <a:ea typeface="Arial"/>
              <a:cs typeface="Arial"/>
              <a:sym typeface="Arial"/>
            </a:endParaRPr>
          </a:p>
        </p:txBody>
      </p:sp>
      <p:sp>
        <p:nvSpPr>
          <p:cNvPr id="636" name="Google Shape;636;p107"/>
          <p:cNvSpPr/>
          <p:nvPr/>
        </p:nvSpPr>
        <p:spPr>
          <a:xfrm>
            <a:off x="6275520" y="6643440"/>
            <a:ext cx="2157480" cy="217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91440" marR="0" lvl="0" indent="-90360" algn="l" rtl="0">
              <a:lnSpc>
                <a:spcPct val="85000"/>
              </a:lnSpc>
              <a:spcBef>
                <a:spcPts val="0"/>
              </a:spcBef>
              <a:spcAft>
                <a:spcPts val="0"/>
              </a:spcAft>
              <a:buNone/>
            </a:pPr>
            <a:r>
              <a:rPr lang="es-AR" sz="1100" b="0" i="0" u="none" strike="noStrike" cap="none" dirty="0">
                <a:solidFill>
                  <a:schemeClr val="tx1"/>
                </a:solidFill>
                <a:latin typeface="Calibri"/>
                <a:ea typeface="Calibri"/>
                <a:cs typeface="Calibri"/>
                <a:sym typeface="Calibri"/>
              </a:rPr>
              <a:t>Pressman Cap. 24</a:t>
            </a:r>
            <a:endParaRPr sz="1100" b="0" i="0" u="none" strike="noStrike" cap="none" dirty="0">
              <a:solidFill>
                <a:schemeClr val="tx1"/>
              </a:solidFill>
              <a:latin typeface="Arial"/>
              <a:ea typeface="Arial"/>
              <a:cs typeface="Arial"/>
              <a:sym typeface="Arial"/>
            </a:endParaRPr>
          </a:p>
          <a:p>
            <a:pPr marL="91440" marR="0" lvl="0" indent="-90360" algn="l" rtl="0">
              <a:lnSpc>
                <a:spcPct val="85000"/>
              </a:lnSpc>
              <a:spcBef>
                <a:spcPts val="0"/>
              </a:spcBef>
              <a:spcAft>
                <a:spcPts val="0"/>
              </a:spcAft>
              <a:buNone/>
            </a:pPr>
            <a:r>
              <a:rPr lang="es-AR" sz="1100" b="0" i="0" u="none" strike="noStrike" cap="none" dirty="0">
                <a:solidFill>
                  <a:schemeClr val="tx1"/>
                </a:solidFill>
                <a:latin typeface="Calibri"/>
                <a:ea typeface="Calibri"/>
                <a:cs typeface="Calibri"/>
                <a:sym typeface="Calibri"/>
              </a:rPr>
              <a:t> </a:t>
            </a:r>
            <a:endParaRPr sz="1100" b="0" i="0" u="none" strike="noStrike" cap="none" dirty="0">
              <a:solidFill>
                <a:schemeClr val="tx1"/>
              </a:solidFill>
              <a:latin typeface="Arial"/>
              <a:ea typeface="Arial"/>
              <a:cs typeface="Arial"/>
              <a:sym typeface="Arial"/>
            </a:endParaRPr>
          </a:p>
        </p:txBody>
      </p:sp>
      <p:sp>
        <p:nvSpPr>
          <p:cNvPr id="637" name="Google Shape;637;p107"/>
          <p:cNvSpPr/>
          <p:nvPr/>
        </p:nvSpPr>
        <p:spPr>
          <a:xfrm>
            <a:off x="638640" y="2127240"/>
            <a:ext cx="10932840" cy="47332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91440" marR="0" lvl="0" indent="-152400" algn="l" rtl="0">
              <a:lnSpc>
                <a:spcPct val="85000"/>
              </a:lnSpc>
              <a:spcBef>
                <a:spcPts val="0"/>
              </a:spcBef>
              <a:spcAft>
                <a:spcPts val="0"/>
              </a:spcAft>
              <a:buClr>
                <a:srgbClr val="C00000"/>
              </a:buClr>
              <a:buSzPts val="2400"/>
              <a:buFont typeface="Arial"/>
              <a:buChar char="»"/>
            </a:pPr>
            <a:r>
              <a:rPr lang="es-AR" sz="2400" b="0" i="0" u="none" strike="noStrike" cap="none">
                <a:solidFill>
                  <a:srgbClr val="262626"/>
                </a:solidFill>
                <a:latin typeface="Calibri"/>
                <a:ea typeface="Calibri"/>
                <a:cs typeface="Calibri"/>
                <a:sym typeface="Calibri"/>
              </a:rPr>
              <a:t>Personal (RRHH)</a:t>
            </a:r>
            <a:endParaRPr sz="2400" b="0" i="0" u="none" strike="noStrike" cap="none">
              <a:latin typeface="Arial"/>
              <a:ea typeface="Arial"/>
              <a:cs typeface="Arial"/>
              <a:sym typeface="Arial"/>
            </a:endParaRPr>
          </a:p>
          <a:p>
            <a:pPr marL="346680" marR="0" lvl="1" indent="-341280" algn="l" rtl="0">
              <a:lnSpc>
                <a:spcPct val="85000"/>
              </a:lnSpc>
              <a:spcBef>
                <a:spcPts val="601"/>
              </a:spcBef>
              <a:spcAft>
                <a:spcPts val="0"/>
              </a:spcAft>
              <a:buClr>
                <a:srgbClr val="262626"/>
              </a:buClr>
              <a:buSzPts val="2400"/>
              <a:buFont typeface="Arial"/>
              <a:buChar char=" "/>
            </a:pPr>
            <a:r>
              <a:rPr lang="es-AR" sz="2400" b="0" i="0" u="none" strike="noStrike" cap="none">
                <a:solidFill>
                  <a:srgbClr val="262626"/>
                </a:solidFill>
                <a:latin typeface="Calibri"/>
                <a:ea typeface="Calibri"/>
                <a:cs typeface="Calibri"/>
                <a:sym typeface="Calibri"/>
              </a:rPr>
              <a:t>Es el elemento más importante. </a:t>
            </a:r>
            <a:endParaRPr sz="2400" b="0" i="0" u="none" strike="noStrike" cap="none">
              <a:latin typeface="Arial"/>
              <a:ea typeface="Arial"/>
              <a:cs typeface="Arial"/>
              <a:sym typeface="Arial"/>
            </a:endParaRPr>
          </a:p>
          <a:p>
            <a:pPr marL="91440" marR="0" lvl="0" indent="-152400" algn="l" rtl="0">
              <a:lnSpc>
                <a:spcPct val="85000"/>
              </a:lnSpc>
              <a:spcBef>
                <a:spcPts val="601"/>
              </a:spcBef>
              <a:spcAft>
                <a:spcPts val="0"/>
              </a:spcAft>
              <a:buClr>
                <a:srgbClr val="C00000"/>
              </a:buClr>
              <a:buSzPts val="2400"/>
              <a:buFont typeface="Arial"/>
              <a:buChar char="»"/>
            </a:pPr>
            <a:r>
              <a:rPr lang="es-AR" sz="2400" b="0" i="0" u="none" strike="noStrike" cap="none">
                <a:solidFill>
                  <a:srgbClr val="262626"/>
                </a:solidFill>
                <a:latin typeface="Calibri"/>
                <a:ea typeface="Calibri"/>
                <a:cs typeface="Calibri"/>
                <a:sym typeface="Calibri"/>
              </a:rPr>
              <a:t>Producto</a:t>
            </a:r>
            <a:endParaRPr sz="2400" b="0" i="0" u="none" strike="noStrike" cap="none">
              <a:latin typeface="Arial"/>
              <a:ea typeface="Arial"/>
              <a:cs typeface="Arial"/>
              <a:sym typeface="Arial"/>
            </a:endParaRPr>
          </a:p>
          <a:p>
            <a:pPr marL="376200" marR="0" lvl="0" indent="0" algn="just" rtl="0">
              <a:lnSpc>
                <a:spcPct val="85000"/>
              </a:lnSpc>
              <a:spcBef>
                <a:spcPts val="601"/>
              </a:spcBef>
              <a:spcAft>
                <a:spcPts val="0"/>
              </a:spcAft>
              <a:buNone/>
            </a:pPr>
            <a:r>
              <a:rPr lang="es-AR" sz="2400" b="0" i="0" u="none" strike="noStrike" cap="none">
                <a:solidFill>
                  <a:srgbClr val="262626"/>
                </a:solidFill>
                <a:latin typeface="Calibri"/>
                <a:ea typeface="Calibri"/>
                <a:cs typeface="Calibri"/>
                <a:sym typeface="Calibri"/>
              </a:rPr>
              <a:t>El producto de software es intangible. A veces es difícil ver el progreso del proyecto </a:t>
            </a:r>
            <a:endParaRPr sz="2400" b="0" i="0" u="none" strike="noStrike" cap="none">
              <a:latin typeface="Arial"/>
              <a:ea typeface="Arial"/>
              <a:cs typeface="Arial"/>
              <a:sym typeface="Arial"/>
            </a:endParaRPr>
          </a:p>
          <a:p>
            <a:pPr marL="91440" marR="0" lvl="0" indent="-152400" algn="l" rtl="0">
              <a:lnSpc>
                <a:spcPct val="85000"/>
              </a:lnSpc>
              <a:spcBef>
                <a:spcPts val="601"/>
              </a:spcBef>
              <a:spcAft>
                <a:spcPts val="0"/>
              </a:spcAft>
              <a:buClr>
                <a:srgbClr val="C00000"/>
              </a:buClr>
              <a:buSzPts val="2400"/>
              <a:buFont typeface="Arial"/>
              <a:buChar char="»"/>
            </a:pPr>
            <a:r>
              <a:rPr lang="es-AR" sz="2400" b="0" i="0" u="none" strike="noStrike" cap="none">
                <a:solidFill>
                  <a:srgbClr val="262626"/>
                </a:solidFill>
                <a:latin typeface="Calibri"/>
                <a:ea typeface="Calibri"/>
                <a:cs typeface="Calibri"/>
                <a:sym typeface="Calibri"/>
              </a:rPr>
              <a:t>Proceso</a:t>
            </a:r>
            <a:endParaRPr sz="2400" b="0" i="0" u="none" strike="noStrike" cap="none">
              <a:latin typeface="Arial"/>
              <a:ea typeface="Arial"/>
              <a:cs typeface="Arial"/>
              <a:sym typeface="Arial"/>
            </a:endParaRPr>
          </a:p>
          <a:p>
            <a:pPr marL="456480" marR="0" lvl="0" indent="0" algn="just" rtl="0">
              <a:lnSpc>
                <a:spcPct val="85000"/>
              </a:lnSpc>
              <a:spcBef>
                <a:spcPts val="601"/>
              </a:spcBef>
              <a:spcAft>
                <a:spcPts val="0"/>
              </a:spcAft>
              <a:buNone/>
            </a:pPr>
            <a:r>
              <a:rPr lang="es-AR" sz="2400" b="0" i="0" u="none" strike="noStrike" cap="none">
                <a:solidFill>
                  <a:srgbClr val="262626"/>
                </a:solidFill>
                <a:latin typeface="Calibri"/>
                <a:ea typeface="Calibri"/>
                <a:cs typeface="Calibri"/>
                <a:sym typeface="Calibri"/>
              </a:rPr>
              <a:t>Un proceso de software proporciona el marco de trabajo desde el cual se puede establecer un plan detallado para el desarrollo del software</a:t>
            </a:r>
            <a:endParaRPr sz="2400" b="0" i="0" u="none" strike="noStrike" cap="none">
              <a:latin typeface="Arial"/>
              <a:ea typeface="Arial"/>
              <a:cs typeface="Arial"/>
              <a:sym typeface="Arial"/>
            </a:endParaRPr>
          </a:p>
          <a:p>
            <a:pPr marL="91440" marR="0" lvl="0" indent="-152400" algn="l" rtl="0">
              <a:lnSpc>
                <a:spcPct val="85000"/>
              </a:lnSpc>
              <a:spcBef>
                <a:spcPts val="601"/>
              </a:spcBef>
              <a:spcAft>
                <a:spcPts val="0"/>
              </a:spcAft>
              <a:buClr>
                <a:srgbClr val="C00000"/>
              </a:buClr>
              <a:buSzPts val="2400"/>
              <a:buFont typeface="Arial"/>
              <a:buChar char="»"/>
            </a:pPr>
            <a:r>
              <a:rPr lang="es-AR" sz="2400" b="0" i="0" u="none" strike="noStrike" cap="none">
                <a:solidFill>
                  <a:srgbClr val="262626"/>
                </a:solidFill>
                <a:latin typeface="Calibri"/>
                <a:ea typeface="Calibri"/>
                <a:cs typeface="Calibri"/>
                <a:sym typeface="Calibri"/>
              </a:rPr>
              <a:t>Proyecto</a:t>
            </a:r>
            <a:endParaRPr sz="2400" b="0" i="0" u="none" strike="noStrike" cap="none">
              <a:latin typeface="Arial"/>
              <a:ea typeface="Arial"/>
              <a:cs typeface="Arial"/>
              <a:sym typeface="Arial"/>
            </a:endParaRPr>
          </a:p>
          <a:p>
            <a:pPr marL="456480" marR="0" lvl="0" indent="0" algn="l" rtl="0">
              <a:lnSpc>
                <a:spcPct val="85000"/>
              </a:lnSpc>
              <a:spcBef>
                <a:spcPts val="601"/>
              </a:spcBef>
              <a:spcAft>
                <a:spcPts val="0"/>
              </a:spcAft>
              <a:buNone/>
            </a:pPr>
            <a:r>
              <a:rPr lang="es-AR" sz="2400" b="0" i="0" u="none" strike="noStrike" cap="none">
                <a:solidFill>
                  <a:srgbClr val="262626"/>
                </a:solidFill>
                <a:latin typeface="Calibri"/>
                <a:ea typeface="Calibri"/>
                <a:cs typeface="Calibri"/>
                <a:sym typeface="Calibri"/>
              </a:rPr>
              <a:t>Los proyectos deben ser planeados y controlados para manejar su complejidad</a:t>
            </a:r>
            <a:endParaRPr sz="2400" b="0" i="0" u="none" strike="noStrike" cap="none">
              <a:latin typeface="Arial"/>
              <a:ea typeface="Arial"/>
              <a:cs typeface="Arial"/>
              <a:sym typeface="Arial"/>
            </a:endParaRPr>
          </a:p>
          <a:p>
            <a:pPr marL="346680" marR="0" lvl="1" indent="-341280" algn="l" rtl="0">
              <a:lnSpc>
                <a:spcPct val="85000"/>
              </a:lnSpc>
              <a:spcBef>
                <a:spcPts val="601"/>
              </a:spcBef>
              <a:spcAft>
                <a:spcPts val="0"/>
              </a:spcAft>
              <a:buClr>
                <a:srgbClr val="262626"/>
              </a:buClr>
              <a:buSzPts val="2400"/>
              <a:buFont typeface="Arial"/>
              <a:buChar char=" "/>
            </a:pPr>
            <a:r>
              <a:rPr lang="es-AR" sz="2400" b="0" i="0" u="none" strike="noStrike" cap="none">
                <a:solidFill>
                  <a:srgbClr val="262626"/>
                </a:solidFill>
                <a:latin typeface="Calibri"/>
                <a:ea typeface="Calibri"/>
                <a:cs typeface="Calibri"/>
                <a:sym typeface="Calibri"/>
              </a:rPr>
              <a:t> </a:t>
            </a:r>
            <a:endParaRPr sz="2400" b="0" i="0" u="none" strike="noStrike" cap="none">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1"/>
        <p:cNvGrpSpPr/>
        <p:nvPr/>
      </p:nvGrpSpPr>
      <p:grpSpPr>
        <a:xfrm>
          <a:off x="0" y="0"/>
          <a:ext cx="0" cy="0"/>
          <a:chOff x="0" y="0"/>
          <a:chExt cx="0" cy="0"/>
        </a:xfrm>
      </p:grpSpPr>
      <p:sp>
        <p:nvSpPr>
          <p:cNvPr id="642" name="Google Shape;642;p108"/>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Manifestación de una mala gestión de proyectos</a:t>
            </a:r>
            <a:endParaRPr sz="4000" b="0" i="0" u="none" strike="noStrike" cap="none">
              <a:latin typeface="Arial"/>
              <a:ea typeface="Arial"/>
              <a:cs typeface="Arial"/>
              <a:sym typeface="Arial"/>
            </a:endParaRPr>
          </a:p>
        </p:txBody>
      </p:sp>
      <p:sp>
        <p:nvSpPr>
          <p:cNvPr id="643" name="Google Shape;643;p108"/>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644" name="Google Shape;644;p108"/>
          <p:cNvSpPr/>
          <p:nvPr/>
        </p:nvSpPr>
        <p:spPr>
          <a:xfrm>
            <a:off x="5941080" y="6585840"/>
            <a:ext cx="2157480" cy="3034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645" name="Google Shape;645;p108"/>
          <p:cNvSpPr/>
          <p:nvPr/>
        </p:nvSpPr>
        <p:spPr>
          <a:xfrm>
            <a:off x="622440" y="1987200"/>
            <a:ext cx="9774000" cy="44694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91440" marR="0" lvl="0" indent="-203200" algn="l" rtl="0">
              <a:lnSpc>
                <a:spcPct val="85000"/>
              </a:lnSpc>
              <a:spcBef>
                <a:spcPts val="0"/>
              </a:spcBef>
              <a:spcAft>
                <a:spcPts val="0"/>
              </a:spcAft>
              <a:buClr>
                <a:srgbClr val="C00000"/>
              </a:buClr>
              <a:buSzPts val="3200"/>
              <a:buFont typeface="Arial"/>
              <a:buChar char="»"/>
            </a:pPr>
            <a:r>
              <a:rPr lang="es-AR" sz="3200" b="0" i="0" u="none" strike="noStrike" cap="none">
                <a:solidFill>
                  <a:srgbClr val="262626"/>
                </a:solidFill>
                <a:latin typeface="Calibri"/>
                <a:ea typeface="Calibri"/>
                <a:cs typeface="Calibri"/>
                <a:sym typeface="Calibri"/>
              </a:rPr>
              <a:t>Incumplimiento de plazos</a:t>
            </a:r>
            <a:endParaRPr sz="3200" b="0" i="0" u="none" strike="noStrike" cap="none">
              <a:latin typeface="Arial"/>
              <a:ea typeface="Arial"/>
              <a:cs typeface="Arial"/>
              <a:sym typeface="Arial"/>
            </a:endParaRPr>
          </a:p>
          <a:p>
            <a:pPr marL="91440" marR="0" lvl="0" indent="-203200" algn="l" rtl="0">
              <a:lnSpc>
                <a:spcPct val="85000"/>
              </a:lnSpc>
              <a:spcBef>
                <a:spcPts val="1301"/>
              </a:spcBef>
              <a:spcAft>
                <a:spcPts val="0"/>
              </a:spcAft>
              <a:buClr>
                <a:srgbClr val="C00000"/>
              </a:buClr>
              <a:buSzPts val="3200"/>
              <a:buFont typeface="Arial"/>
              <a:buChar char="»"/>
            </a:pPr>
            <a:r>
              <a:rPr lang="es-AR" sz="3200" b="0" i="0" u="none" strike="noStrike" cap="none">
                <a:solidFill>
                  <a:srgbClr val="262626"/>
                </a:solidFill>
                <a:latin typeface="Calibri"/>
                <a:ea typeface="Calibri"/>
                <a:cs typeface="Calibri"/>
                <a:sym typeface="Calibri"/>
              </a:rPr>
              <a:t>Incremento de los costos </a:t>
            </a:r>
            <a:endParaRPr sz="3200" b="0" i="0" u="none" strike="noStrike" cap="none">
              <a:latin typeface="Arial"/>
              <a:ea typeface="Arial"/>
              <a:cs typeface="Arial"/>
              <a:sym typeface="Arial"/>
            </a:endParaRPr>
          </a:p>
          <a:p>
            <a:pPr marL="91440" marR="0" lvl="0" indent="-203200" algn="l" rtl="0">
              <a:lnSpc>
                <a:spcPct val="85000"/>
              </a:lnSpc>
              <a:spcBef>
                <a:spcPts val="1301"/>
              </a:spcBef>
              <a:spcAft>
                <a:spcPts val="0"/>
              </a:spcAft>
              <a:buClr>
                <a:srgbClr val="C00000"/>
              </a:buClr>
              <a:buSzPts val="3200"/>
              <a:buFont typeface="Arial"/>
              <a:buChar char="»"/>
            </a:pPr>
            <a:r>
              <a:rPr lang="es-AR" sz="3200" b="0" i="0" u="none" strike="noStrike" cap="none">
                <a:solidFill>
                  <a:srgbClr val="262626"/>
                </a:solidFill>
                <a:latin typeface="Calibri"/>
                <a:ea typeface="Calibri"/>
                <a:cs typeface="Calibri"/>
                <a:sym typeface="Calibri"/>
              </a:rPr>
              <a:t>Entrega de productos de mala calidad </a:t>
            </a:r>
            <a:endParaRPr sz="3200" b="0" i="0" u="none" strike="noStrike" cap="none">
              <a:latin typeface="Arial"/>
              <a:ea typeface="Arial"/>
              <a:cs typeface="Arial"/>
              <a:sym typeface="Arial"/>
            </a:endParaRPr>
          </a:p>
        </p:txBody>
      </p:sp>
      <p:sp>
        <p:nvSpPr>
          <p:cNvPr id="646" name="Google Shape;646;p108"/>
          <p:cNvSpPr/>
          <p:nvPr/>
        </p:nvSpPr>
        <p:spPr>
          <a:xfrm>
            <a:off x="2607840" y="4438080"/>
            <a:ext cx="1414800" cy="854640"/>
          </a:xfrm>
          <a:custGeom>
            <a:avLst/>
            <a:gdLst/>
            <a:ahLst/>
            <a:cxnLst/>
            <a:rect l="l" t="t" r="r" b="b"/>
            <a:pathLst>
              <a:path w="3932" h="2376" extrusionOk="0">
                <a:moveTo>
                  <a:pt x="0" y="593"/>
                </a:moveTo>
                <a:lnTo>
                  <a:pt x="2743" y="593"/>
                </a:lnTo>
                <a:lnTo>
                  <a:pt x="2743" y="0"/>
                </a:lnTo>
                <a:lnTo>
                  <a:pt x="3931" y="1187"/>
                </a:lnTo>
                <a:lnTo>
                  <a:pt x="2743" y="2375"/>
                </a:lnTo>
                <a:lnTo>
                  <a:pt x="2743" y="1781"/>
                </a:lnTo>
                <a:lnTo>
                  <a:pt x="0" y="1781"/>
                </a:lnTo>
                <a:lnTo>
                  <a:pt x="0" y="593"/>
                </a:lnTo>
              </a:path>
            </a:pathLst>
          </a:custGeom>
          <a:solidFill>
            <a:srgbClr val="4472C4"/>
          </a:solidFill>
          <a:ln w="12600" cap="flat" cmpd="sng">
            <a:solidFill>
              <a:srgbClr val="2F528F"/>
            </a:solidFill>
            <a:prstDash val="solid"/>
            <a:round/>
            <a:headEnd type="none" w="sm" len="sm"/>
            <a:tailEnd type="none" w="sm" len="sm"/>
          </a:ln>
        </p:spPr>
        <p:txBody>
          <a:bodyPr/>
          <a:lstStyle/>
          <a:p>
            <a:endParaRPr lang="es-AR"/>
          </a:p>
        </p:txBody>
      </p:sp>
      <p:sp>
        <p:nvSpPr>
          <p:cNvPr id="647" name="Google Shape;647;p108"/>
          <p:cNvSpPr/>
          <p:nvPr/>
        </p:nvSpPr>
        <p:spPr>
          <a:xfrm>
            <a:off x="4722840" y="4605120"/>
            <a:ext cx="3350520" cy="51624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2800" b="0" i="0" u="none" strike="noStrike" cap="none">
                <a:solidFill>
                  <a:srgbClr val="000000"/>
                </a:solidFill>
                <a:latin typeface="Twentieth Century"/>
                <a:ea typeface="Twentieth Century"/>
                <a:cs typeface="Twentieth Century"/>
                <a:sym typeface="Twentieth Century"/>
              </a:rPr>
              <a:t>Perjuicio económico</a:t>
            </a:r>
            <a:endParaRPr sz="2800" b="0" i="0" u="none" strike="noStrike" cap="none">
              <a:latin typeface="Arial"/>
              <a:ea typeface="Arial"/>
              <a:cs typeface="Arial"/>
              <a:sym typeface="Arial"/>
            </a:endParaRPr>
          </a:p>
        </p:txBody>
      </p:sp>
      <p:sp>
        <p:nvSpPr>
          <p:cNvPr id="648" name="Google Shape;648;p108"/>
          <p:cNvSpPr/>
          <p:nvPr/>
        </p:nvSpPr>
        <p:spPr>
          <a:xfrm>
            <a:off x="1676520" y="-56160"/>
            <a:ext cx="303120" cy="30312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649" name="Google Shape;649;p108"/>
          <p:cNvSpPr/>
          <p:nvPr/>
        </p:nvSpPr>
        <p:spPr>
          <a:xfrm>
            <a:off x="1828800" y="95760"/>
            <a:ext cx="303120" cy="30312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pic>
        <p:nvPicPr>
          <p:cNvPr id="650" name="Google Shape;650;p108"/>
          <p:cNvPicPr preferRelativeResize="0"/>
          <p:nvPr/>
        </p:nvPicPr>
        <p:blipFill rotWithShape="1">
          <a:blip r:embed="rId3">
            <a:alphaModFix/>
          </a:blip>
          <a:srcRect/>
          <a:stretch/>
        </p:blipFill>
        <p:spPr>
          <a:xfrm>
            <a:off x="8350560" y="3801240"/>
            <a:ext cx="2138040" cy="212868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4"/>
        <p:cNvGrpSpPr/>
        <p:nvPr/>
      </p:nvGrpSpPr>
      <p:grpSpPr>
        <a:xfrm>
          <a:off x="0" y="0"/>
          <a:ext cx="0" cy="0"/>
          <a:chOff x="0" y="0"/>
          <a:chExt cx="0" cy="0"/>
        </a:xfrm>
      </p:grpSpPr>
      <p:sp>
        <p:nvSpPr>
          <p:cNvPr id="655" name="Google Shape;655;p109"/>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Elementos clave de la gestión de proyectos</a:t>
            </a:r>
            <a:endParaRPr sz="4000" b="0" i="0" u="none" strike="noStrike" cap="none">
              <a:latin typeface="Arial"/>
              <a:ea typeface="Arial"/>
              <a:cs typeface="Arial"/>
              <a:sym typeface="Arial"/>
            </a:endParaRPr>
          </a:p>
        </p:txBody>
      </p:sp>
      <p:sp>
        <p:nvSpPr>
          <p:cNvPr id="656" name="Google Shape;656;p109"/>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657" name="Google Shape;657;p109"/>
          <p:cNvSpPr/>
          <p:nvPr/>
        </p:nvSpPr>
        <p:spPr>
          <a:xfrm>
            <a:off x="5941080" y="6585840"/>
            <a:ext cx="2157480" cy="3034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658" name="Google Shape;658;p109"/>
          <p:cNvSpPr/>
          <p:nvPr/>
        </p:nvSpPr>
        <p:spPr>
          <a:xfrm>
            <a:off x="622440" y="1987200"/>
            <a:ext cx="9774000" cy="44694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91440" marR="0" lvl="0" indent="-203200" algn="l" rtl="0">
              <a:lnSpc>
                <a:spcPct val="85000"/>
              </a:lnSpc>
              <a:spcBef>
                <a:spcPts val="0"/>
              </a:spcBef>
              <a:spcAft>
                <a:spcPts val="0"/>
              </a:spcAft>
              <a:buClr>
                <a:srgbClr val="C00000"/>
              </a:buClr>
              <a:buSzPts val="3200"/>
              <a:buFont typeface="Arial"/>
              <a:buChar char="»"/>
            </a:pPr>
            <a:r>
              <a:rPr lang="es-AR" sz="3200" b="0" i="0" u="none" strike="noStrike" cap="none">
                <a:solidFill>
                  <a:srgbClr val="262626"/>
                </a:solidFill>
                <a:latin typeface="Calibri"/>
                <a:ea typeface="Calibri"/>
                <a:cs typeface="Calibri"/>
                <a:sym typeface="Calibri"/>
              </a:rPr>
              <a:t>Métricas</a:t>
            </a:r>
            <a:endParaRPr sz="3200" b="0" i="0" u="none" strike="noStrike" cap="none">
              <a:latin typeface="Arial"/>
              <a:ea typeface="Arial"/>
              <a:cs typeface="Arial"/>
              <a:sym typeface="Arial"/>
            </a:endParaRPr>
          </a:p>
          <a:p>
            <a:pPr marL="91440" marR="0" lvl="0" indent="-203200" algn="l" rtl="0">
              <a:lnSpc>
                <a:spcPct val="85000"/>
              </a:lnSpc>
              <a:spcBef>
                <a:spcPts val="1301"/>
              </a:spcBef>
              <a:spcAft>
                <a:spcPts val="0"/>
              </a:spcAft>
              <a:buClr>
                <a:srgbClr val="C00000"/>
              </a:buClr>
              <a:buSzPts val="3200"/>
              <a:buFont typeface="Arial"/>
              <a:buChar char="»"/>
            </a:pPr>
            <a:r>
              <a:rPr lang="es-AR" sz="3200" b="0" i="0" u="none" strike="noStrike" cap="none">
                <a:solidFill>
                  <a:srgbClr val="262626"/>
                </a:solidFill>
                <a:latin typeface="Calibri"/>
                <a:ea typeface="Calibri"/>
                <a:cs typeface="Calibri"/>
                <a:sym typeface="Calibri"/>
              </a:rPr>
              <a:t>Estimaciones</a:t>
            </a:r>
            <a:endParaRPr sz="3200" b="0" i="0" u="none" strike="noStrike" cap="none">
              <a:latin typeface="Arial"/>
              <a:ea typeface="Arial"/>
              <a:cs typeface="Arial"/>
              <a:sym typeface="Arial"/>
            </a:endParaRPr>
          </a:p>
          <a:p>
            <a:pPr marL="91440" marR="0" lvl="0" indent="-203200" algn="l" rtl="0">
              <a:lnSpc>
                <a:spcPct val="85000"/>
              </a:lnSpc>
              <a:spcBef>
                <a:spcPts val="1301"/>
              </a:spcBef>
              <a:spcAft>
                <a:spcPts val="0"/>
              </a:spcAft>
              <a:buClr>
                <a:srgbClr val="C00000"/>
              </a:buClr>
              <a:buSzPts val="3200"/>
              <a:buFont typeface="Arial"/>
              <a:buChar char="»"/>
            </a:pPr>
            <a:r>
              <a:rPr lang="es-AR" sz="3200" b="0" i="0" u="none" strike="noStrike" cap="none">
                <a:solidFill>
                  <a:srgbClr val="262626"/>
                </a:solidFill>
                <a:latin typeface="Calibri"/>
                <a:ea typeface="Calibri"/>
                <a:cs typeface="Calibri"/>
                <a:sym typeface="Calibri"/>
              </a:rPr>
              <a:t>Calendario temporal</a:t>
            </a:r>
            <a:endParaRPr sz="3200" b="0" i="0" u="none" strike="noStrike" cap="none">
              <a:latin typeface="Arial"/>
              <a:ea typeface="Arial"/>
              <a:cs typeface="Arial"/>
              <a:sym typeface="Arial"/>
            </a:endParaRPr>
          </a:p>
          <a:p>
            <a:pPr marL="91440" marR="0" lvl="0" indent="-203200" algn="l" rtl="0">
              <a:lnSpc>
                <a:spcPct val="85000"/>
              </a:lnSpc>
              <a:spcBef>
                <a:spcPts val="1301"/>
              </a:spcBef>
              <a:spcAft>
                <a:spcPts val="0"/>
              </a:spcAft>
              <a:buClr>
                <a:srgbClr val="C00000"/>
              </a:buClr>
              <a:buSzPts val="3200"/>
              <a:buFont typeface="Arial"/>
              <a:buChar char="»"/>
            </a:pPr>
            <a:r>
              <a:rPr lang="es-AR" sz="3200" b="0" i="0" u="none" strike="noStrike" cap="none">
                <a:solidFill>
                  <a:srgbClr val="262626"/>
                </a:solidFill>
                <a:latin typeface="Calibri"/>
                <a:ea typeface="Calibri"/>
                <a:cs typeface="Calibri"/>
                <a:sym typeface="Calibri"/>
              </a:rPr>
              <a:t>Organización del personal</a:t>
            </a:r>
            <a:endParaRPr sz="3200" b="0" i="0" u="none" strike="noStrike" cap="none">
              <a:latin typeface="Arial"/>
              <a:ea typeface="Arial"/>
              <a:cs typeface="Arial"/>
              <a:sym typeface="Arial"/>
            </a:endParaRPr>
          </a:p>
          <a:p>
            <a:pPr marL="91440" marR="0" lvl="0" indent="-203200" algn="l" rtl="0">
              <a:lnSpc>
                <a:spcPct val="85000"/>
              </a:lnSpc>
              <a:spcBef>
                <a:spcPts val="1301"/>
              </a:spcBef>
              <a:spcAft>
                <a:spcPts val="0"/>
              </a:spcAft>
              <a:buClr>
                <a:srgbClr val="C00000"/>
              </a:buClr>
              <a:buSzPts val="3200"/>
              <a:buFont typeface="Arial"/>
              <a:buChar char="»"/>
            </a:pPr>
            <a:r>
              <a:rPr lang="es-AR" sz="3200" b="0" i="0" u="none" strike="noStrike" cap="none">
                <a:solidFill>
                  <a:srgbClr val="262626"/>
                </a:solidFill>
                <a:latin typeface="Calibri"/>
                <a:ea typeface="Calibri"/>
                <a:cs typeface="Calibri"/>
                <a:sym typeface="Calibri"/>
              </a:rPr>
              <a:t>Análisis de riesgos</a:t>
            </a:r>
            <a:endParaRPr sz="3200" b="0" i="0" u="none" strike="noStrike" cap="none">
              <a:latin typeface="Arial"/>
              <a:ea typeface="Arial"/>
              <a:cs typeface="Arial"/>
              <a:sym typeface="Arial"/>
            </a:endParaRPr>
          </a:p>
          <a:p>
            <a:pPr marL="91440" marR="0" lvl="0" indent="-203200" algn="l" rtl="0">
              <a:lnSpc>
                <a:spcPct val="85000"/>
              </a:lnSpc>
              <a:spcBef>
                <a:spcPts val="1301"/>
              </a:spcBef>
              <a:spcAft>
                <a:spcPts val="0"/>
              </a:spcAft>
              <a:buClr>
                <a:srgbClr val="C00000"/>
              </a:buClr>
              <a:buSzPts val="3200"/>
              <a:buFont typeface="Arial"/>
              <a:buChar char="»"/>
            </a:pPr>
            <a:r>
              <a:rPr lang="es-AR" sz="3200" b="0" i="0" u="none" strike="noStrike" cap="none">
                <a:solidFill>
                  <a:srgbClr val="262626"/>
                </a:solidFill>
                <a:latin typeface="Calibri"/>
                <a:ea typeface="Calibri"/>
                <a:cs typeface="Calibri"/>
                <a:sym typeface="Calibri"/>
              </a:rPr>
              <a:t>Seguimiento y control</a:t>
            </a:r>
            <a:endParaRPr sz="3200" b="0" i="0" u="none" strike="noStrike" cap="none">
              <a:latin typeface="Arial"/>
              <a:ea typeface="Arial"/>
              <a:cs typeface="Arial"/>
              <a:sym typeface="Arial"/>
            </a:endParaRPr>
          </a:p>
          <a:p>
            <a:pPr marL="0" marR="0" lvl="0" indent="0" algn="l" rtl="0">
              <a:lnSpc>
                <a:spcPct val="85000"/>
              </a:lnSpc>
              <a:spcBef>
                <a:spcPts val="1301"/>
              </a:spcBef>
              <a:spcAft>
                <a:spcPts val="0"/>
              </a:spcAft>
              <a:buNone/>
            </a:pPr>
            <a:endParaRPr sz="3200" b="0" i="0" u="none" strike="noStrike" cap="none">
              <a:latin typeface="Arial"/>
              <a:ea typeface="Arial"/>
              <a:cs typeface="Arial"/>
              <a:sym typeface="Arial"/>
            </a:endParaRPr>
          </a:p>
        </p:txBody>
      </p:sp>
      <p:sp>
        <p:nvSpPr>
          <p:cNvPr id="659" name="Google Shape;659;p109"/>
          <p:cNvSpPr/>
          <p:nvPr/>
        </p:nvSpPr>
        <p:spPr>
          <a:xfrm>
            <a:off x="1773720" y="5513040"/>
            <a:ext cx="7975440" cy="1063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1">
            <a:noAutofit/>
          </a:bodyPr>
          <a:lstStyle/>
          <a:p>
            <a:pPr marL="0" marR="0" lvl="0" indent="0" algn="ctr" rtl="0">
              <a:lnSpc>
                <a:spcPct val="100000"/>
              </a:lnSpc>
              <a:spcBef>
                <a:spcPts val="0"/>
              </a:spcBef>
              <a:spcAft>
                <a:spcPts val="0"/>
              </a:spcAft>
              <a:buNone/>
            </a:pPr>
            <a:r>
              <a:rPr lang="es-AR" sz="3200" b="0" i="1" u="none" strike="noStrike" cap="none">
                <a:solidFill>
                  <a:srgbClr val="000000"/>
                </a:solidFill>
                <a:latin typeface="Times New Roman"/>
                <a:ea typeface="Times New Roman"/>
                <a:cs typeface="Times New Roman"/>
                <a:sym typeface="Times New Roman"/>
              </a:rPr>
              <a:t> La gestión de proyectos cubre todo el proceso de desarrollo</a:t>
            </a:r>
            <a:r>
              <a:rPr lang="es-AR" sz="3200" b="1" i="0" u="none" strike="noStrike" cap="none">
                <a:solidFill>
                  <a:srgbClr val="000000"/>
                </a:solidFill>
                <a:latin typeface="Times New Roman"/>
                <a:ea typeface="Times New Roman"/>
                <a:cs typeface="Times New Roman"/>
                <a:sym typeface="Times New Roman"/>
              </a:rPr>
              <a:t>  </a:t>
            </a:r>
            <a:endParaRPr sz="3200" b="0" i="0" u="none" strike="noStrike" cap="none">
              <a:latin typeface="Arial"/>
              <a:ea typeface="Arial"/>
              <a:cs typeface="Arial"/>
              <a:sym typeface="Arial"/>
            </a:endParaRPr>
          </a:p>
        </p:txBody>
      </p:sp>
      <p:sp>
        <p:nvSpPr>
          <p:cNvPr id="660" name="Google Shape;660;p109"/>
          <p:cNvSpPr/>
          <p:nvPr/>
        </p:nvSpPr>
        <p:spPr>
          <a:xfrm>
            <a:off x="6241320" y="3197520"/>
            <a:ext cx="3131280" cy="577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3200" b="0" i="0" u="none" strike="noStrike" cap="none">
                <a:solidFill>
                  <a:srgbClr val="000000"/>
                </a:solidFill>
                <a:latin typeface="Twentieth Century"/>
                <a:ea typeface="Twentieth Century"/>
                <a:cs typeface="Twentieth Century"/>
                <a:sym typeface="Twentieth Century"/>
              </a:rPr>
              <a:t>PLANIFICACION</a:t>
            </a:r>
            <a:endParaRPr sz="3200" b="0" i="0" u="none" strike="noStrike" cap="none">
              <a:latin typeface="Arial"/>
              <a:ea typeface="Arial"/>
              <a:cs typeface="Arial"/>
              <a:sym typeface="Arial"/>
            </a:endParaRPr>
          </a:p>
        </p:txBody>
      </p:sp>
      <p:sp>
        <p:nvSpPr>
          <p:cNvPr id="2" name="Cerrar llave 1">
            <a:extLst>
              <a:ext uri="{FF2B5EF4-FFF2-40B4-BE49-F238E27FC236}">
                <a16:creationId xmlns:a16="http://schemas.microsoft.com/office/drawing/2014/main" id="{2F051BCA-8BB5-3CA8-FBA4-BE6F569BF991}"/>
              </a:ext>
            </a:extLst>
          </p:cNvPr>
          <p:cNvSpPr/>
          <p:nvPr/>
        </p:nvSpPr>
        <p:spPr>
          <a:xfrm>
            <a:off x="5806440" y="2935440"/>
            <a:ext cx="278447" cy="1316520"/>
          </a:xfrm>
          <a:prstGeom prst="rightBrace">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66"/>
        <p:cNvGrpSpPr/>
        <p:nvPr/>
      </p:nvGrpSpPr>
      <p:grpSpPr>
        <a:xfrm>
          <a:off x="0" y="0"/>
          <a:ext cx="0" cy="0"/>
          <a:chOff x="0" y="0"/>
          <a:chExt cx="0" cy="0"/>
        </a:xfrm>
      </p:grpSpPr>
      <p:sp>
        <p:nvSpPr>
          <p:cNvPr id="667" name="Google Shape;667;p110"/>
          <p:cNvSpPr/>
          <p:nvPr/>
        </p:nvSpPr>
        <p:spPr>
          <a:xfrm>
            <a:off x="652680" y="4718880"/>
            <a:ext cx="9211320" cy="53136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668" name="Google Shape;668;p110"/>
          <p:cNvSpPr/>
          <p:nvPr/>
        </p:nvSpPr>
        <p:spPr>
          <a:xfrm>
            <a:off x="9249120" y="2863800"/>
            <a:ext cx="2919600" cy="139356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669" name="Google Shape;669;p110"/>
          <p:cNvSpPr txBox="1"/>
          <p:nvPr/>
        </p:nvSpPr>
        <p:spPr>
          <a:xfrm>
            <a:off x="835175" y="13860"/>
            <a:ext cx="3925800" cy="163836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s-AR" sz="4000" b="1" i="0" u="none" strike="noStrike" cap="none" dirty="0">
                <a:solidFill>
                  <a:srgbClr val="4A6717"/>
                </a:solidFill>
                <a:latin typeface="Calibri"/>
                <a:ea typeface="Calibri"/>
                <a:cs typeface="Calibri"/>
                <a:sym typeface="Calibri"/>
              </a:rPr>
              <a:t>Gestión de Proyectos </a:t>
            </a:r>
            <a:endParaRPr sz="4000" b="0" i="0" u="none" strike="noStrike" cap="none" dirty="0">
              <a:latin typeface="Arial"/>
              <a:ea typeface="Arial"/>
              <a:cs typeface="Arial"/>
              <a:sym typeface="Arial"/>
            </a:endParaRPr>
          </a:p>
        </p:txBody>
      </p:sp>
      <p:pic>
        <p:nvPicPr>
          <p:cNvPr id="670" name="Google Shape;670;p110"/>
          <p:cNvPicPr preferRelativeResize="0"/>
          <p:nvPr/>
        </p:nvPicPr>
        <p:blipFill rotWithShape="1">
          <a:blip r:embed="rId3">
            <a:alphaModFix/>
          </a:blip>
          <a:srcRect l="1971" r="1970"/>
          <a:stretch/>
        </p:blipFill>
        <p:spPr>
          <a:xfrm>
            <a:off x="5173560" y="1011240"/>
            <a:ext cx="6161040" cy="4989600"/>
          </a:xfrm>
          <a:prstGeom prst="rect">
            <a:avLst/>
          </a:prstGeom>
          <a:noFill/>
          <a:ln>
            <a:noFill/>
          </a:ln>
        </p:spPr>
      </p:pic>
      <p:sp>
        <p:nvSpPr>
          <p:cNvPr id="671" name="Google Shape;671;p110"/>
          <p:cNvSpPr txBox="1"/>
          <p:nvPr/>
        </p:nvSpPr>
        <p:spPr>
          <a:xfrm>
            <a:off x="902160" y="3506040"/>
            <a:ext cx="6086520" cy="10771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AR" sz="3200" b="1" i="0" u="none" strike="noStrike" cap="none">
                <a:solidFill>
                  <a:srgbClr val="4A6717"/>
                </a:solidFill>
                <a:latin typeface="Calibri"/>
                <a:ea typeface="Calibri"/>
                <a:cs typeface="Calibri"/>
                <a:sym typeface="Calibri"/>
              </a:rPr>
              <a:t>Planificación</a:t>
            </a:r>
            <a:br>
              <a:rPr lang="es-AR" sz="1800" b="0" i="0" u="none" strike="noStrike" cap="none"/>
            </a:br>
            <a:endParaRPr sz="3200" b="0" i="0" u="none" strike="noStrike" cap="none">
              <a:latin typeface="Arial"/>
              <a:ea typeface="Arial"/>
              <a:cs typeface="Arial"/>
              <a:sym typeface="Arial"/>
            </a:endParaRPr>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5"/>
        <p:cNvGrpSpPr/>
        <p:nvPr/>
      </p:nvGrpSpPr>
      <p:grpSpPr>
        <a:xfrm>
          <a:off x="0" y="0"/>
          <a:ext cx="0" cy="0"/>
          <a:chOff x="0" y="0"/>
          <a:chExt cx="0" cy="0"/>
        </a:xfrm>
      </p:grpSpPr>
      <p:sp>
        <p:nvSpPr>
          <p:cNvPr id="676" name="Google Shape;676;p111"/>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Planificación</a:t>
            </a:r>
            <a:endParaRPr sz="4000" b="0" i="0" u="none" strike="noStrike" cap="none">
              <a:latin typeface="Arial"/>
              <a:ea typeface="Arial"/>
              <a:cs typeface="Arial"/>
              <a:sym typeface="Arial"/>
            </a:endParaRPr>
          </a:p>
        </p:txBody>
      </p:sp>
      <p:sp>
        <p:nvSpPr>
          <p:cNvPr id="677" name="Google Shape;677;p111"/>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678" name="Google Shape;678;p111"/>
          <p:cNvSpPr/>
          <p:nvPr/>
        </p:nvSpPr>
        <p:spPr>
          <a:xfrm>
            <a:off x="5941080" y="6585840"/>
            <a:ext cx="2157480" cy="3034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679" name="Google Shape;679;p111"/>
          <p:cNvSpPr/>
          <p:nvPr/>
        </p:nvSpPr>
        <p:spPr>
          <a:xfrm>
            <a:off x="622440" y="1987200"/>
            <a:ext cx="9774000" cy="44694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91440" marR="0" lvl="0" indent="-203200" algn="l" rtl="0">
              <a:lnSpc>
                <a:spcPct val="85000"/>
              </a:lnSpc>
              <a:spcBef>
                <a:spcPts val="0"/>
              </a:spcBef>
              <a:spcAft>
                <a:spcPts val="0"/>
              </a:spcAft>
              <a:buClr>
                <a:srgbClr val="C00000"/>
              </a:buClr>
              <a:buSzPts val="3200"/>
              <a:buFont typeface="Arial"/>
              <a:buChar char="»"/>
            </a:pPr>
            <a:r>
              <a:rPr lang="es-AR" sz="3200" b="0" i="0" u="none" strike="noStrike" cap="none">
                <a:solidFill>
                  <a:srgbClr val="262626"/>
                </a:solidFill>
                <a:latin typeface="Calibri"/>
                <a:ea typeface="Calibri"/>
                <a:cs typeface="Calibri"/>
                <a:sym typeface="Calibri"/>
              </a:rPr>
              <a:t>La planificación especifica:</a:t>
            </a:r>
            <a:endParaRPr sz="3200" b="0" i="0" u="none" strike="noStrike" cap="none">
              <a:latin typeface="Arial"/>
              <a:ea typeface="Arial"/>
              <a:cs typeface="Arial"/>
              <a:sym typeface="Arial"/>
            </a:endParaRPr>
          </a:p>
          <a:p>
            <a:pPr marL="837000" marR="0" lvl="1" indent="-512279" algn="l" rtl="0">
              <a:lnSpc>
                <a:spcPct val="85000"/>
              </a:lnSpc>
              <a:spcBef>
                <a:spcPts val="601"/>
              </a:spcBef>
              <a:spcAft>
                <a:spcPts val="0"/>
              </a:spcAft>
              <a:buClr>
                <a:srgbClr val="262626"/>
              </a:buClr>
              <a:buSzPts val="3200"/>
              <a:buFont typeface="Noto Sans Symbols"/>
              <a:buAutoNum type="arabicPeriod"/>
            </a:pPr>
            <a:r>
              <a:rPr lang="es-AR" sz="3200" b="0" i="0" u="none" strike="noStrike" cap="none">
                <a:solidFill>
                  <a:srgbClr val="262626"/>
                </a:solidFill>
                <a:latin typeface="Calibri"/>
                <a:ea typeface="Calibri"/>
                <a:cs typeface="Calibri"/>
                <a:sym typeface="Calibri"/>
              </a:rPr>
              <a:t>qué debe hacerse, </a:t>
            </a:r>
            <a:endParaRPr sz="3200" b="0" i="0" u="none" strike="noStrike" cap="none">
              <a:latin typeface="Arial"/>
              <a:ea typeface="Arial"/>
              <a:cs typeface="Arial"/>
              <a:sym typeface="Arial"/>
            </a:endParaRPr>
          </a:p>
          <a:p>
            <a:pPr marL="837000" marR="0" lvl="1" indent="-512279" algn="l" rtl="0">
              <a:lnSpc>
                <a:spcPct val="85000"/>
              </a:lnSpc>
              <a:spcBef>
                <a:spcPts val="601"/>
              </a:spcBef>
              <a:spcAft>
                <a:spcPts val="0"/>
              </a:spcAft>
              <a:buClr>
                <a:srgbClr val="262626"/>
              </a:buClr>
              <a:buSzPts val="3200"/>
              <a:buFont typeface="Noto Sans Symbols"/>
              <a:buAutoNum type="arabicPeriod"/>
            </a:pPr>
            <a:r>
              <a:rPr lang="es-AR" sz="3200" b="0" i="0" u="none" strike="noStrike" cap="none">
                <a:solidFill>
                  <a:srgbClr val="262626"/>
                </a:solidFill>
                <a:latin typeface="Calibri"/>
                <a:ea typeface="Calibri"/>
                <a:cs typeface="Calibri"/>
                <a:sym typeface="Calibri"/>
              </a:rPr>
              <a:t>con qué recursos </a:t>
            </a:r>
            <a:endParaRPr sz="3200" b="0" i="0" u="none" strike="noStrike" cap="none">
              <a:latin typeface="Arial"/>
              <a:ea typeface="Arial"/>
              <a:cs typeface="Arial"/>
              <a:sym typeface="Arial"/>
            </a:endParaRPr>
          </a:p>
          <a:p>
            <a:pPr marL="837000" marR="0" lvl="1" indent="-512279" algn="l" rtl="0">
              <a:lnSpc>
                <a:spcPct val="85000"/>
              </a:lnSpc>
              <a:spcBef>
                <a:spcPts val="601"/>
              </a:spcBef>
              <a:spcAft>
                <a:spcPts val="0"/>
              </a:spcAft>
              <a:buClr>
                <a:srgbClr val="262626"/>
              </a:buClr>
              <a:buSzPts val="3200"/>
              <a:buFont typeface="Noto Sans Symbols"/>
              <a:buAutoNum type="arabicPeriod"/>
            </a:pPr>
            <a:r>
              <a:rPr lang="es-AR" sz="3200" b="0" i="0" u="none" strike="noStrike" cap="none">
                <a:solidFill>
                  <a:srgbClr val="262626"/>
                </a:solidFill>
                <a:latin typeface="Calibri"/>
                <a:ea typeface="Calibri"/>
                <a:cs typeface="Calibri"/>
                <a:sym typeface="Calibri"/>
              </a:rPr>
              <a:t>y en qué orden;</a:t>
            </a:r>
            <a:endParaRPr sz="3200" b="0" i="0" u="none" strike="noStrike" cap="none">
              <a:latin typeface="Arial"/>
              <a:ea typeface="Arial"/>
              <a:cs typeface="Arial"/>
              <a:sym typeface="Arial"/>
            </a:endParaRPr>
          </a:p>
          <a:p>
            <a:pPr marL="0" marR="0" lvl="0" indent="0" algn="l" rtl="0">
              <a:lnSpc>
                <a:spcPct val="85000"/>
              </a:lnSpc>
              <a:spcBef>
                <a:spcPts val="1301"/>
              </a:spcBef>
              <a:spcAft>
                <a:spcPts val="0"/>
              </a:spcAft>
              <a:buNone/>
            </a:pPr>
            <a:r>
              <a:rPr lang="es-AR" sz="3200" b="0" i="0" u="none" strike="noStrike" cap="none">
                <a:solidFill>
                  <a:srgbClr val="262626"/>
                </a:solidFill>
                <a:latin typeface="Calibri"/>
                <a:ea typeface="Calibri"/>
                <a:cs typeface="Calibri"/>
                <a:sym typeface="Calibri"/>
              </a:rPr>
              <a:t> </a:t>
            </a:r>
            <a:endParaRPr sz="3200" b="0" i="0" u="none" strike="noStrike" cap="none">
              <a:latin typeface="Arial"/>
              <a:ea typeface="Arial"/>
              <a:cs typeface="Arial"/>
              <a:sym typeface="Arial"/>
            </a:endParaRPr>
          </a:p>
          <a:p>
            <a:pPr marL="0" marR="0" lvl="0" indent="0" algn="l" rtl="0">
              <a:lnSpc>
                <a:spcPct val="85000"/>
              </a:lnSpc>
              <a:spcBef>
                <a:spcPts val="1301"/>
              </a:spcBef>
              <a:spcAft>
                <a:spcPts val="0"/>
              </a:spcAft>
              <a:buNone/>
            </a:pPr>
            <a:r>
              <a:rPr lang="es-AR" sz="3200" b="0" i="0" u="none" strike="noStrike" cap="none">
                <a:solidFill>
                  <a:srgbClr val="262626"/>
                </a:solidFill>
                <a:latin typeface="Calibri"/>
                <a:ea typeface="Calibri"/>
                <a:cs typeface="Calibri"/>
                <a:sym typeface="Calibri"/>
              </a:rPr>
              <a:t>         Establece una secuencia operativa.</a:t>
            </a:r>
            <a:endParaRPr sz="3200" b="0" i="0" u="none" strike="noStrike" cap="none">
              <a:latin typeface="Arial"/>
              <a:ea typeface="Arial"/>
              <a:cs typeface="Arial"/>
              <a:sym typeface="Arial"/>
            </a:endParaRPr>
          </a:p>
          <a:p>
            <a:pPr marL="0" marR="0" lvl="0" indent="0" algn="l" rtl="0">
              <a:lnSpc>
                <a:spcPct val="85000"/>
              </a:lnSpc>
              <a:spcBef>
                <a:spcPts val="1301"/>
              </a:spcBef>
              <a:spcAft>
                <a:spcPts val="0"/>
              </a:spcAft>
              <a:buNone/>
            </a:pPr>
            <a:endParaRPr sz="3200" b="0" i="0" u="none" strike="noStrike" cap="none">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83"/>
        <p:cNvGrpSpPr/>
        <p:nvPr/>
      </p:nvGrpSpPr>
      <p:grpSpPr>
        <a:xfrm>
          <a:off x="0" y="0"/>
          <a:ext cx="0" cy="0"/>
          <a:chOff x="0" y="0"/>
          <a:chExt cx="0" cy="0"/>
        </a:xfrm>
      </p:grpSpPr>
      <p:sp>
        <p:nvSpPr>
          <p:cNvPr id="684" name="Google Shape;684;p112"/>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Planificación organizativa</a:t>
            </a:r>
            <a:endParaRPr sz="4000" b="0" i="0" u="none" strike="noStrike" cap="none">
              <a:latin typeface="Arial"/>
              <a:ea typeface="Arial"/>
              <a:cs typeface="Arial"/>
              <a:sym typeface="Arial"/>
            </a:endParaRPr>
          </a:p>
        </p:txBody>
      </p:sp>
      <p:sp>
        <p:nvSpPr>
          <p:cNvPr id="685" name="Google Shape;685;p112"/>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686" name="Google Shape;686;p112"/>
          <p:cNvSpPr/>
          <p:nvPr/>
        </p:nvSpPr>
        <p:spPr>
          <a:xfrm>
            <a:off x="5941080" y="6585840"/>
            <a:ext cx="2157480" cy="3034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687" name="Google Shape;687;p112"/>
          <p:cNvSpPr/>
          <p:nvPr/>
        </p:nvSpPr>
        <p:spPr>
          <a:xfrm>
            <a:off x="737640" y="2028600"/>
            <a:ext cx="10329480" cy="44694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91440" marR="0" lvl="0" indent="-152400" algn="just" rtl="0">
              <a:lnSpc>
                <a:spcPct val="85000"/>
              </a:lnSpc>
              <a:spcBef>
                <a:spcPts val="0"/>
              </a:spcBef>
              <a:spcAft>
                <a:spcPts val="0"/>
              </a:spcAft>
              <a:buClr>
                <a:srgbClr val="C00000"/>
              </a:buClr>
              <a:buSzPts val="2400"/>
              <a:buFont typeface="Arial"/>
              <a:buChar char="»"/>
            </a:pPr>
            <a:r>
              <a:rPr lang="es-AR" sz="2400" b="0" i="0" u="none" strike="noStrike" cap="none">
                <a:solidFill>
                  <a:srgbClr val="262626"/>
                </a:solidFill>
                <a:latin typeface="Calibri"/>
                <a:ea typeface="Calibri"/>
                <a:cs typeface="Calibri"/>
                <a:sym typeface="Calibri"/>
              </a:rPr>
              <a:t>El personal que trabaja en una organización de software es el activo más grande, representa el capital intelectual.</a:t>
            </a:r>
            <a:endParaRPr sz="2400" b="0" i="0" u="none" strike="noStrike" cap="none">
              <a:latin typeface="Arial"/>
              <a:ea typeface="Arial"/>
              <a:cs typeface="Arial"/>
              <a:sym typeface="Arial"/>
            </a:endParaRPr>
          </a:p>
          <a:p>
            <a:pPr marL="91440" marR="0" lvl="0" indent="-152400" algn="just" rtl="0">
              <a:lnSpc>
                <a:spcPct val="85000"/>
              </a:lnSpc>
              <a:spcBef>
                <a:spcPts val="1301"/>
              </a:spcBef>
              <a:spcAft>
                <a:spcPts val="0"/>
              </a:spcAft>
              <a:buClr>
                <a:srgbClr val="C00000"/>
              </a:buClr>
              <a:buSzPts val="2400"/>
              <a:buFont typeface="Arial"/>
              <a:buChar char="»"/>
            </a:pPr>
            <a:r>
              <a:rPr lang="es-AR" sz="2400" b="0" i="0" u="none" strike="noStrike" cap="none">
                <a:solidFill>
                  <a:srgbClr val="262626"/>
                </a:solidFill>
                <a:latin typeface="Calibri"/>
                <a:ea typeface="Calibri"/>
                <a:cs typeface="Calibri"/>
                <a:sym typeface="Calibri"/>
              </a:rPr>
              <a:t>Una mala administración del personal es uno de los factores principales para el fracaso de los proyectos</a:t>
            </a:r>
            <a:endParaRPr sz="2400" b="0" i="0" u="none" strike="noStrike" cap="none">
              <a:latin typeface="Arial"/>
              <a:ea typeface="Arial"/>
              <a:cs typeface="Arial"/>
              <a:sym typeface="Arial"/>
            </a:endParaRPr>
          </a:p>
          <a:p>
            <a:pPr marL="91440" marR="0" lvl="0" indent="-152400" algn="just" rtl="0">
              <a:lnSpc>
                <a:spcPct val="85000"/>
              </a:lnSpc>
              <a:spcBef>
                <a:spcPts val="1301"/>
              </a:spcBef>
              <a:spcAft>
                <a:spcPts val="0"/>
              </a:spcAft>
              <a:buClr>
                <a:srgbClr val="C00000"/>
              </a:buClr>
              <a:buSzPts val="2400"/>
              <a:buFont typeface="Arial"/>
              <a:buChar char="»"/>
            </a:pPr>
            <a:r>
              <a:rPr lang="es-AR" sz="2400" b="0" i="0" u="none" strike="noStrike" cap="none">
                <a:solidFill>
                  <a:srgbClr val="262626"/>
                </a:solidFill>
                <a:latin typeface="Calibri"/>
                <a:ea typeface="Calibri"/>
                <a:cs typeface="Calibri"/>
                <a:sym typeface="Calibri"/>
              </a:rPr>
              <a:t>Debido a su importancia, se creó el Modelo de madurez de capacidades de personal (P-CMM). Se reconoce que toda organización debe mejorar de manera continua su habilidad de atraer, desarrollar, motivar, organizar y conservar el personal.</a:t>
            </a:r>
            <a:endParaRPr sz="2400" b="0" i="0" u="none" strike="noStrike" cap="none">
              <a:latin typeface="Arial"/>
              <a:ea typeface="Arial"/>
              <a:cs typeface="Arial"/>
              <a:sym typeface="Arial"/>
            </a:endParaRPr>
          </a:p>
          <a:p>
            <a:pPr marL="0" marR="0" lvl="0" indent="0" algn="l" rtl="0">
              <a:lnSpc>
                <a:spcPct val="85000"/>
              </a:lnSpc>
              <a:spcBef>
                <a:spcPts val="1301"/>
              </a:spcBef>
              <a:spcAft>
                <a:spcPts val="0"/>
              </a:spcAft>
              <a:buNone/>
            </a:pPr>
            <a:endParaRPr sz="2400" b="0" i="0" u="none" strike="noStrike" cap="none">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91"/>
        <p:cNvGrpSpPr/>
        <p:nvPr/>
      </p:nvGrpSpPr>
      <p:grpSpPr>
        <a:xfrm>
          <a:off x="0" y="0"/>
          <a:ext cx="0" cy="0"/>
          <a:chOff x="0" y="0"/>
          <a:chExt cx="0" cy="0"/>
        </a:xfrm>
      </p:grpSpPr>
      <p:sp>
        <p:nvSpPr>
          <p:cNvPr id="692" name="Google Shape;692;p113"/>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Planificación organizativa</a:t>
            </a:r>
            <a:endParaRPr sz="4000" b="0" i="0" u="none" strike="noStrike" cap="none">
              <a:latin typeface="Arial"/>
              <a:ea typeface="Arial"/>
              <a:cs typeface="Arial"/>
              <a:sym typeface="Arial"/>
            </a:endParaRPr>
          </a:p>
        </p:txBody>
      </p:sp>
      <p:sp>
        <p:nvSpPr>
          <p:cNvPr id="693" name="Google Shape;693;p113"/>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694" name="Google Shape;694;p113"/>
          <p:cNvSpPr/>
          <p:nvPr/>
        </p:nvSpPr>
        <p:spPr>
          <a:xfrm>
            <a:off x="6200160" y="6665640"/>
            <a:ext cx="2372040" cy="2566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91440" marR="0" lvl="0" indent="-90360" algn="l" rtl="0">
              <a:lnSpc>
                <a:spcPct val="85000"/>
              </a:lnSpc>
              <a:spcBef>
                <a:spcPts val="0"/>
              </a:spcBef>
              <a:spcAft>
                <a:spcPts val="0"/>
              </a:spcAft>
              <a:buNone/>
            </a:pPr>
            <a:r>
              <a:rPr lang="es-AR" sz="1000" b="0" i="0" u="none" strike="noStrike" cap="none" dirty="0">
                <a:solidFill>
                  <a:srgbClr val="8B8B8B"/>
                </a:solidFill>
                <a:latin typeface="Calibri"/>
                <a:ea typeface="Calibri"/>
                <a:cs typeface="Calibri"/>
                <a:sym typeface="Calibri"/>
              </a:rPr>
              <a:t>Ian Sommerville Cap. 25 - Pressman Cap. 3</a:t>
            </a:r>
            <a:endParaRPr sz="1000" b="0" i="0" u="none" strike="noStrike" cap="none" dirty="0">
              <a:latin typeface="Arial"/>
              <a:ea typeface="Arial"/>
              <a:cs typeface="Arial"/>
              <a:sym typeface="Arial"/>
            </a:endParaRPr>
          </a:p>
          <a:p>
            <a:pPr marL="91440" marR="0" lvl="0" indent="-90360" algn="l" rtl="0">
              <a:lnSpc>
                <a:spcPct val="85000"/>
              </a:lnSpc>
              <a:spcBef>
                <a:spcPts val="0"/>
              </a:spcBef>
              <a:spcAft>
                <a:spcPts val="0"/>
              </a:spcAft>
              <a:buNone/>
            </a:pPr>
            <a:endParaRPr sz="1000" b="0" i="0" u="none" strike="noStrike" cap="none" dirty="0">
              <a:latin typeface="Arial"/>
              <a:ea typeface="Arial"/>
              <a:cs typeface="Arial"/>
              <a:sym typeface="Arial"/>
            </a:endParaRPr>
          </a:p>
        </p:txBody>
      </p:sp>
      <p:sp>
        <p:nvSpPr>
          <p:cNvPr id="695" name="Google Shape;695;p113"/>
          <p:cNvSpPr/>
          <p:nvPr/>
        </p:nvSpPr>
        <p:spPr>
          <a:xfrm>
            <a:off x="923400" y="2013120"/>
            <a:ext cx="9774000" cy="44694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91440" marR="0" lvl="0" indent="-152400" algn="l" rtl="0">
              <a:lnSpc>
                <a:spcPct val="85000"/>
              </a:lnSpc>
              <a:spcBef>
                <a:spcPts val="0"/>
              </a:spcBef>
              <a:spcAft>
                <a:spcPts val="0"/>
              </a:spcAft>
              <a:buClr>
                <a:srgbClr val="C00000"/>
              </a:buClr>
              <a:buSzPts val="2400"/>
              <a:buFont typeface="Arial"/>
              <a:buChar char="»"/>
            </a:pPr>
            <a:r>
              <a:rPr lang="es-AR" sz="2400" b="0" i="0" u="none" strike="noStrike" cap="none">
                <a:solidFill>
                  <a:srgbClr val="262626"/>
                </a:solidFill>
                <a:latin typeface="Calibri"/>
                <a:ea typeface="Calibri"/>
                <a:cs typeface="Calibri"/>
                <a:sym typeface="Calibri"/>
              </a:rPr>
              <a:t>Participantes</a:t>
            </a:r>
            <a:endParaRPr sz="2400" b="0" i="0" u="none" strike="noStrike" cap="none">
              <a:latin typeface="Arial"/>
              <a:ea typeface="Arial"/>
              <a:cs typeface="Arial"/>
              <a:sym typeface="Arial"/>
            </a:endParaRPr>
          </a:p>
          <a:p>
            <a:pPr marL="803160" marR="0" lvl="2" indent="-341280" algn="l" rtl="0">
              <a:lnSpc>
                <a:spcPct val="85000"/>
              </a:lnSpc>
              <a:spcBef>
                <a:spcPts val="601"/>
              </a:spcBef>
              <a:spcAft>
                <a:spcPts val="0"/>
              </a:spcAft>
              <a:buClr>
                <a:srgbClr val="262626"/>
              </a:buClr>
              <a:buSzPts val="2400"/>
              <a:buFont typeface="Arial"/>
              <a:buChar char=" "/>
            </a:pPr>
            <a:r>
              <a:rPr lang="es-AR" sz="2400" b="0" i="0" u="none" strike="noStrike" cap="none">
                <a:solidFill>
                  <a:srgbClr val="262626"/>
                </a:solidFill>
                <a:latin typeface="Calibri"/>
                <a:ea typeface="Calibri"/>
                <a:cs typeface="Calibri"/>
                <a:sym typeface="Calibri"/>
              </a:rPr>
              <a:t>Gerentes ejecutivos (dueños del producto)</a:t>
            </a:r>
            <a:endParaRPr sz="2400" b="0" i="0" u="none" strike="noStrike" cap="none">
              <a:latin typeface="Arial"/>
              <a:ea typeface="Arial"/>
              <a:cs typeface="Arial"/>
              <a:sym typeface="Arial"/>
            </a:endParaRPr>
          </a:p>
          <a:p>
            <a:pPr marL="1004040" marR="0" lvl="3" indent="-546479" algn="l" rtl="0">
              <a:lnSpc>
                <a:spcPct val="85000"/>
              </a:lnSpc>
              <a:spcBef>
                <a:spcPts val="601"/>
              </a:spcBef>
              <a:spcAft>
                <a:spcPts val="0"/>
              </a:spcAft>
              <a:buClr>
                <a:srgbClr val="262626"/>
              </a:buClr>
              <a:buSzPts val="2000"/>
              <a:buFont typeface="Arial"/>
              <a:buChar char=" "/>
            </a:pPr>
            <a:r>
              <a:rPr lang="es-AR" sz="2000" b="0" i="1" u="none" strike="noStrike" cap="none">
                <a:solidFill>
                  <a:srgbClr val="262626"/>
                </a:solidFill>
                <a:latin typeface="Calibri"/>
                <a:ea typeface="Calibri"/>
                <a:cs typeface="Calibri"/>
                <a:sym typeface="Calibri"/>
              </a:rPr>
              <a:t>Definen los temas empresariales </a:t>
            </a:r>
            <a:endParaRPr sz="2000" b="0" i="0" u="none" strike="noStrike" cap="none">
              <a:latin typeface="Arial"/>
              <a:ea typeface="Arial"/>
              <a:cs typeface="Arial"/>
              <a:sym typeface="Arial"/>
            </a:endParaRPr>
          </a:p>
          <a:p>
            <a:pPr marL="803160" marR="0" lvl="2" indent="-341280" algn="l" rtl="0">
              <a:lnSpc>
                <a:spcPct val="85000"/>
              </a:lnSpc>
              <a:spcBef>
                <a:spcPts val="601"/>
              </a:spcBef>
              <a:spcAft>
                <a:spcPts val="0"/>
              </a:spcAft>
              <a:buClr>
                <a:srgbClr val="262626"/>
              </a:buClr>
              <a:buSzPts val="2400"/>
              <a:buFont typeface="Arial"/>
              <a:buChar char=" "/>
            </a:pPr>
            <a:r>
              <a:rPr lang="es-AR" sz="2400" b="0" i="0" u="none" strike="noStrike" cap="none">
                <a:solidFill>
                  <a:srgbClr val="262626"/>
                </a:solidFill>
                <a:latin typeface="Calibri"/>
                <a:ea typeface="Calibri"/>
                <a:cs typeface="Calibri"/>
                <a:sym typeface="Calibri"/>
              </a:rPr>
              <a:t>Gerentes de proyecto  (líderes de equipo)</a:t>
            </a:r>
            <a:endParaRPr sz="2400" b="0" i="0" u="none" strike="noStrike" cap="none">
              <a:latin typeface="Arial"/>
              <a:ea typeface="Arial"/>
              <a:cs typeface="Arial"/>
              <a:sym typeface="Arial"/>
            </a:endParaRPr>
          </a:p>
          <a:p>
            <a:pPr marL="1004040" marR="0" lvl="3" indent="-546479" algn="l" rtl="0">
              <a:lnSpc>
                <a:spcPct val="85000"/>
              </a:lnSpc>
              <a:spcBef>
                <a:spcPts val="601"/>
              </a:spcBef>
              <a:spcAft>
                <a:spcPts val="0"/>
              </a:spcAft>
              <a:buClr>
                <a:srgbClr val="262626"/>
              </a:buClr>
              <a:buSzPts val="2000"/>
              <a:buFont typeface="Arial"/>
              <a:buChar char=" "/>
            </a:pPr>
            <a:r>
              <a:rPr lang="es-AR" sz="2000" b="0" i="1" u="none" strike="noStrike" cap="none">
                <a:solidFill>
                  <a:srgbClr val="262626"/>
                </a:solidFill>
                <a:latin typeface="Calibri"/>
                <a:ea typeface="Calibri"/>
                <a:cs typeface="Calibri"/>
                <a:sym typeface="Calibri"/>
              </a:rPr>
              <a:t>Planifican, motivan,  organizan y controla a los profesionales </a:t>
            </a:r>
            <a:endParaRPr sz="2000" b="0" i="0" u="none" strike="noStrike" cap="none">
              <a:latin typeface="Arial"/>
              <a:ea typeface="Arial"/>
              <a:cs typeface="Arial"/>
              <a:sym typeface="Arial"/>
            </a:endParaRPr>
          </a:p>
          <a:p>
            <a:pPr marL="803160" marR="0" lvl="2" indent="-341280" algn="l" rtl="0">
              <a:lnSpc>
                <a:spcPct val="85000"/>
              </a:lnSpc>
              <a:spcBef>
                <a:spcPts val="601"/>
              </a:spcBef>
              <a:spcAft>
                <a:spcPts val="0"/>
              </a:spcAft>
              <a:buClr>
                <a:srgbClr val="262626"/>
              </a:buClr>
              <a:buSzPts val="2400"/>
              <a:buFont typeface="Arial"/>
              <a:buChar char=" "/>
            </a:pPr>
            <a:r>
              <a:rPr lang="es-AR" sz="2400" b="0" i="0" u="none" strike="noStrike" cap="none">
                <a:solidFill>
                  <a:srgbClr val="262626"/>
                </a:solidFill>
                <a:latin typeface="Calibri"/>
                <a:ea typeface="Calibri"/>
                <a:cs typeface="Calibri"/>
                <a:sym typeface="Calibri"/>
              </a:rPr>
              <a:t>Profesionales especializados</a:t>
            </a:r>
            <a:endParaRPr sz="2400" b="0" i="0" u="none" strike="noStrike" cap="none">
              <a:latin typeface="Arial"/>
              <a:ea typeface="Arial"/>
              <a:cs typeface="Arial"/>
              <a:sym typeface="Arial"/>
            </a:endParaRPr>
          </a:p>
          <a:p>
            <a:pPr marL="1004040" marR="0" lvl="3" indent="-546479" algn="l" rtl="0">
              <a:lnSpc>
                <a:spcPct val="85000"/>
              </a:lnSpc>
              <a:spcBef>
                <a:spcPts val="601"/>
              </a:spcBef>
              <a:spcAft>
                <a:spcPts val="0"/>
              </a:spcAft>
              <a:buClr>
                <a:srgbClr val="262626"/>
              </a:buClr>
              <a:buSzPts val="2000"/>
              <a:buFont typeface="Arial"/>
              <a:buChar char=" "/>
            </a:pPr>
            <a:r>
              <a:rPr lang="es-AR" sz="2000" b="0" i="1" u="none" strike="noStrike" cap="none">
                <a:solidFill>
                  <a:srgbClr val="262626"/>
                </a:solidFill>
                <a:latin typeface="Calibri"/>
                <a:ea typeface="Calibri"/>
                <a:cs typeface="Calibri"/>
                <a:sym typeface="Calibri"/>
              </a:rPr>
              <a:t>Aportan habilidades técnicas </a:t>
            </a:r>
            <a:endParaRPr sz="2000" b="0" i="0" u="none" strike="noStrike" cap="none">
              <a:latin typeface="Arial"/>
              <a:ea typeface="Arial"/>
              <a:cs typeface="Arial"/>
              <a:sym typeface="Arial"/>
            </a:endParaRPr>
          </a:p>
          <a:p>
            <a:pPr marL="803160" marR="0" lvl="2" indent="-341280" algn="l" rtl="0">
              <a:lnSpc>
                <a:spcPct val="85000"/>
              </a:lnSpc>
              <a:spcBef>
                <a:spcPts val="601"/>
              </a:spcBef>
              <a:spcAft>
                <a:spcPts val="0"/>
              </a:spcAft>
              <a:buClr>
                <a:srgbClr val="262626"/>
              </a:buClr>
              <a:buSzPts val="2400"/>
              <a:buFont typeface="Arial"/>
              <a:buChar char=" "/>
            </a:pPr>
            <a:r>
              <a:rPr lang="es-AR" sz="2400" b="0" i="0" u="none" strike="noStrike" cap="none">
                <a:solidFill>
                  <a:srgbClr val="262626"/>
                </a:solidFill>
                <a:latin typeface="Calibri"/>
                <a:ea typeface="Calibri"/>
                <a:cs typeface="Calibri"/>
                <a:sym typeface="Calibri"/>
              </a:rPr>
              <a:t>Clientes </a:t>
            </a:r>
            <a:endParaRPr sz="2400" b="0" i="0" u="none" strike="noStrike" cap="none">
              <a:latin typeface="Arial"/>
              <a:ea typeface="Arial"/>
              <a:cs typeface="Arial"/>
              <a:sym typeface="Arial"/>
            </a:endParaRPr>
          </a:p>
          <a:p>
            <a:pPr marL="1004040" marR="0" lvl="3" indent="-546479" algn="l" rtl="0">
              <a:lnSpc>
                <a:spcPct val="85000"/>
              </a:lnSpc>
              <a:spcBef>
                <a:spcPts val="601"/>
              </a:spcBef>
              <a:spcAft>
                <a:spcPts val="0"/>
              </a:spcAft>
              <a:buClr>
                <a:srgbClr val="262626"/>
              </a:buClr>
              <a:buSzPts val="2000"/>
              <a:buFont typeface="Arial"/>
              <a:buChar char=" "/>
            </a:pPr>
            <a:r>
              <a:rPr lang="es-AR" sz="2000" b="0" i="1" u="none" strike="noStrike" cap="none">
                <a:solidFill>
                  <a:srgbClr val="262626"/>
                </a:solidFill>
                <a:latin typeface="Calibri"/>
                <a:ea typeface="Calibri"/>
                <a:cs typeface="Calibri"/>
                <a:sym typeface="Calibri"/>
              </a:rPr>
              <a:t>Especifican los requerimientos </a:t>
            </a:r>
            <a:endParaRPr sz="2000" b="0" i="0" u="none" strike="noStrike" cap="none">
              <a:latin typeface="Arial"/>
              <a:ea typeface="Arial"/>
              <a:cs typeface="Arial"/>
              <a:sym typeface="Arial"/>
            </a:endParaRPr>
          </a:p>
          <a:p>
            <a:pPr marL="803160" marR="0" lvl="2" indent="-341280" algn="l" rtl="0">
              <a:lnSpc>
                <a:spcPct val="85000"/>
              </a:lnSpc>
              <a:spcBef>
                <a:spcPts val="601"/>
              </a:spcBef>
              <a:spcAft>
                <a:spcPts val="0"/>
              </a:spcAft>
              <a:buClr>
                <a:srgbClr val="262626"/>
              </a:buClr>
              <a:buSzPts val="2400"/>
              <a:buFont typeface="Arial"/>
              <a:buChar char=" "/>
            </a:pPr>
            <a:r>
              <a:rPr lang="es-AR" sz="2400" b="0" i="0" u="none" strike="noStrike" cap="none">
                <a:solidFill>
                  <a:srgbClr val="262626"/>
                </a:solidFill>
                <a:latin typeface="Calibri"/>
                <a:ea typeface="Calibri"/>
                <a:cs typeface="Calibri"/>
                <a:sym typeface="Calibri"/>
              </a:rPr>
              <a:t>Usuarios finales</a:t>
            </a:r>
            <a:endParaRPr sz="2400" b="0" i="0" u="none" strike="noStrike" cap="none">
              <a:latin typeface="Arial"/>
              <a:ea typeface="Arial"/>
              <a:cs typeface="Arial"/>
              <a:sym typeface="Arial"/>
            </a:endParaRPr>
          </a:p>
          <a:p>
            <a:pPr marL="1004040" marR="0" lvl="3" indent="-546479" algn="l" rtl="0">
              <a:lnSpc>
                <a:spcPct val="85000"/>
              </a:lnSpc>
              <a:spcBef>
                <a:spcPts val="601"/>
              </a:spcBef>
              <a:spcAft>
                <a:spcPts val="0"/>
              </a:spcAft>
              <a:buClr>
                <a:srgbClr val="262626"/>
              </a:buClr>
              <a:buSzPts val="2000"/>
              <a:buFont typeface="Arial"/>
              <a:buChar char=" "/>
            </a:pPr>
            <a:r>
              <a:rPr lang="es-AR" sz="2000" b="0" i="1" u="none" strike="noStrike" cap="none">
                <a:solidFill>
                  <a:srgbClr val="262626"/>
                </a:solidFill>
                <a:latin typeface="Calibri"/>
                <a:ea typeface="Calibri"/>
                <a:cs typeface="Calibri"/>
                <a:sym typeface="Calibri"/>
              </a:rPr>
              <a:t>Interactúan con el software </a:t>
            </a:r>
            <a:endParaRPr sz="2000" b="0" i="0" u="none" strike="noStrike" cap="none">
              <a:latin typeface="Arial"/>
              <a:ea typeface="Arial"/>
              <a:cs typeface="Arial"/>
              <a:sym typeface="Arial"/>
            </a:endParaRPr>
          </a:p>
        </p:txBody>
      </p:sp>
      <p:sp>
        <p:nvSpPr>
          <p:cNvPr id="696" name="Google Shape;696;p113"/>
          <p:cNvSpPr/>
          <p:nvPr/>
        </p:nvSpPr>
        <p:spPr>
          <a:xfrm>
            <a:off x="168480" y="6630480"/>
            <a:ext cx="2149920" cy="2116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b="0" i="0" u="none" strike="noStrike" cap="none">
                <a:solidFill>
                  <a:srgbClr val="8F8F8F"/>
                </a:solidFill>
                <a:latin typeface="Calibri"/>
                <a:ea typeface="Calibri"/>
                <a:cs typeface="Calibri"/>
                <a:sym typeface="Calibri"/>
              </a:rPr>
              <a:t>Ingenieria de Software II</a:t>
            </a:r>
            <a:endParaRPr sz="1400" b="0" i="0" u="none" strike="noStrike" cap="none">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0"/>
        <p:cNvGrpSpPr/>
        <p:nvPr/>
      </p:nvGrpSpPr>
      <p:grpSpPr>
        <a:xfrm>
          <a:off x="0" y="0"/>
          <a:ext cx="0" cy="0"/>
          <a:chOff x="0" y="0"/>
          <a:chExt cx="0" cy="0"/>
        </a:xfrm>
      </p:grpSpPr>
      <p:sp>
        <p:nvSpPr>
          <p:cNvPr id="701" name="Google Shape;701;p114"/>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Líderes de equipo </a:t>
            </a:r>
            <a:endParaRPr sz="4000" b="0" i="0" u="none" strike="noStrike" cap="none">
              <a:latin typeface="Arial"/>
              <a:ea typeface="Arial"/>
              <a:cs typeface="Arial"/>
              <a:sym typeface="Arial"/>
            </a:endParaRPr>
          </a:p>
        </p:txBody>
      </p:sp>
      <p:sp>
        <p:nvSpPr>
          <p:cNvPr id="702" name="Google Shape;702;p114"/>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703" name="Google Shape;703;p114"/>
          <p:cNvSpPr/>
          <p:nvPr/>
        </p:nvSpPr>
        <p:spPr>
          <a:xfrm>
            <a:off x="6428760" y="6630480"/>
            <a:ext cx="3401040" cy="2116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r>
              <a:rPr lang="es-AR" sz="1050" dirty="0" err="1"/>
              <a:t>Perssman</a:t>
            </a:r>
            <a:r>
              <a:rPr lang="es-AR" sz="1050" dirty="0"/>
              <a:t> 7ma edición -Cap. 24</a:t>
            </a:r>
          </a:p>
        </p:txBody>
      </p:sp>
      <p:sp>
        <p:nvSpPr>
          <p:cNvPr id="704" name="Google Shape;704;p114"/>
          <p:cNvSpPr/>
          <p:nvPr/>
        </p:nvSpPr>
        <p:spPr>
          <a:xfrm>
            <a:off x="622440" y="1987200"/>
            <a:ext cx="9774000" cy="44694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0" marR="0" lvl="0" indent="0" algn="just" rtl="0">
              <a:lnSpc>
                <a:spcPct val="90000"/>
              </a:lnSpc>
              <a:spcBef>
                <a:spcPts val="0"/>
              </a:spcBef>
              <a:spcAft>
                <a:spcPts val="0"/>
              </a:spcAft>
              <a:buNone/>
            </a:pPr>
            <a:r>
              <a:rPr lang="es-AR" sz="2200" b="0" i="0" u="none" strike="noStrike" cap="none">
                <a:solidFill>
                  <a:srgbClr val="262626"/>
                </a:solidFill>
                <a:latin typeface="Calibri"/>
                <a:ea typeface="Calibri"/>
                <a:cs typeface="Calibri"/>
                <a:sym typeface="Calibri"/>
              </a:rPr>
              <a:t>El Equipo de software debe organizarse de manera que maximice las habilidades y capacidades de cada persona. </a:t>
            </a:r>
            <a:endParaRPr sz="2200" b="0" i="0" u="none" strike="noStrike" cap="none">
              <a:latin typeface="Arial"/>
              <a:ea typeface="Arial"/>
              <a:cs typeface="Arial"/>
              <a:sym typeface="Arial"/>
            </a:endParaRPr>
          </a:p>
          <a:p>
            <a:pPr marL="0" marR="0" lvl="0" indent="0" algn="l" rtl="0">
              <a:lnSpc>
                <a:spcPct val="90000"/>
              </a:lnSpc>
              <a:spcBef>
                <a:spcPts val="0"/>
              </a:spcBef>
              <a:spcAft>
                <a:spcPts val="0"/>
              </a:spcAft>
              <a:buNone/>
            </a:pPr>
            <a:r>
              <a:rPr lang="es-AR" sz="2200" b="0" i="0" u="none" strike="noStrike" cap="none">
                <a:solidFill>
                  <a:srgbClr val="262626"/>
                </a:solidFill>
                <a:latin typeface="Calibri"/>
                <a:ea typeface="Calibri"/>
                <a:cs typeface="Calibri"/>
                <a:sym typeface="Calibri"/>
              </a:rPr>
              <a:t>Las prácticas que realizan líderes ejemplares son: </a:t>
            </a:r>
            <a:endParaRPr sz="2200" b="0" i="0" u="none" strike="noStrike" cap="none">
              <a:latin typeface="Arial"/>
              <a:ea typeface="Arial"/>
              <a:cs typeface="Arial"/>
              <a:sym typeface="Arial"/>
            </a:endParaRPr>
          </a:p>
          <a:p>
            <a:pPr marL="0" marR="0" lvl="0" indent="0" algn="l" rtl="0">
              <a:lnSpc>
                <a:spcPct val="90000"/>
              </a:lnSpc>
              <a:spcBef>
                <a:spcPts val="0"/>
              </a:spcBef>
              <a:spcAft>
                <a:spcPts val="0"/>
              </a:spcAft>
              <a:buNone/>
            </a:pPr>
            <a:endParaRPr sz="2200" b="0" i="0" u="none" strike="noStrike" cap="none">
              <a:latin typeface="Arial"/>
              <a:ea typeface="Arial"/>
              <a:cs typeface="Arial"/>
              <a:sym typeface="Arial"/>
            </a:endParaRPr>
          </a:p>
          <a:p>
            <a:pPr marL="743040" marR="0" lvl="1" indent="-285840" algn="l" rtl="0">
              <a:lnSpc>
                <a:spcPct val="75000"/>
              </a:lnSpc>
              <a:spcBef>
                <a:spcPts val="1301"/>
              </a:spcBef>
              <a:spcAft>
                <a:spcPts val="0"/>
              </a:spcAft>
              <a:buClr>
                <a:srgbClr val="000000"/>
              </a:buClr>
              <a:buSzPts val="2000"/>
              <a:buFont typeface="Noto Sans Symbols"/>
              <a:buChar char="❖"/>
            </a:pPr>
            <a:r>
              <a:rPr lang="es-AR" sz="2000" b="0" i="0" u="none" strike="noStrike" cap="none">
                <a:solidFill>
                  <a:srgbClr val="262626"/>
                </a:solidFill>
                <a:latin typeface="Calibri"/>
                <a:ea typeface="Calibri"/>
                <a:cs typeface="Calibri"/>
                <a:sym typeface="Calibri"/>
              </a:rPr>
              <a:t>Modelar el camino: Practicar lo que predican. Demostrar compromiso con el equipo y el proyecto.</a:t>
            </a:r>
            <a:endParaRPr sz="2000" b="0" i="0" u="none" strike="noStrike" cap="none">
              <a:latin typeface="Arial"/>
              <a:ea typeface="Arial"/>
              <a:cs typeface="Arial"/>
              <a:sym typeface="Arial"/>
            </a:endParaRPr>
          </a:p>
          <a:p>
            <a:pPr marL="743040" marR="0" lvl="1" indent="-285840" algn="l" rtl="0">
              <a:lnSpc>
                <a:spcPct val="75000"/>
              </a:lnSpc>
              <a:spcBef>
                <a:spcPts val="1301"/>
              </a:spcBef>
              <a:spcAft>
                <a:spcPts val="0"/>
              </a:spcAft>
              <a:buClr>
                <a:srgbClr val="000000"/>
              </a:buClr>
              <a:buSzPts val="2000"/>
              <a:buFont typeface="Noto Sans Symbols"/>
              <a:buChar char="❖"/>
            </a:pPr>
            <a:r>
              <a:rPr lang="es-AR" sz="2000" b="0" i="0" u="none" strike="noStrike" cap="none">
                <a:solidFill>
                  <a:srgbClr val="262626"/>
                </a:solidFill>
                <a:latin typeface="Calibri"/>
                <a:ea typeface="Calibri"/>
                <a:cs typeface="Calibri"/>
                <a:sym typeface="Calibri"/>
              </a:rPr>
              <a:t>Inspirar y visión compartida: Es importante motivar a los miembros del equipo, esto implica involucrar a las partes al principio del proceso de establecimiento de metas</a:t>
            </a:r>
            <a:endParaRPr sz="2000" b="0" i="0" u="none" strike="noStrike" cap="none">
              <a:latin typeface="Arial"/>
              <a:ea typeface="Arial"/>
              <a:cs typeface="Arial"/>
              <a:sym typeface="Arial"/>
            </a:endParaRPr>
          </a:p>
          <a:p>
            <a:pPr marL="743040" marR="0" lvl="1" indent="-285840" algn="l" rtl="0">
              <a:lnSpc>
                <a:spcPct val="75000"/>
              </a:lnSpc>
              <a:spcBef>
                <a:spcPts val="1301"/>
              </a:spcBef>
              <a:spcAft>
                <a:spcPts val="0"/>
              </a:spcAft>
              <a:buClr>
                <a:srgbClr val="000000"/>
              </a:buClr>
              <a:buSzPts val="2000"/>
              <a:buFont typeface="Noto Sans Symbols"/>
              <a:buChar char="❖"/>
            </a:pPr>
            <a:r>
              <a:rPr lang="es-AR" sz="2000" b="0" i="0" u="none" strike="noStrike" cap="none">
                <a:solidFill>
                  <a:srgbClr val="262626"/>
                </a:solidFill>
                <a:latin typeface="Calibri"/>
                <a:ea typeface="Calibri"/>
                <a:cs typeface="Calibri"/>
                <a:sym typeface="Calibri"/>
              </a:rPr>
              <a:t>Desafiar el proceso: Tomar la iniciativa de buscar formas innovadoras para mejorar el trabajo. Animar a los miembros a experimentar y asumir riesgos.</a:t>
            </a:r>
            <a:endParaRPr sz="2000" b="0" i="0" u="none" strike="noStrike" cap="none">
              <a:latin typeface="Arial"/>
              <a:ea typeface="Arial"/>
              <a:cs typeface="Arial"/>
              <a:sym typeface="Arial"/>
            </a:endParaRPr>
          </a:p>
          <a:p>
            <a:pPr marL="743040" marR="0" lvl="1" indent="-285840" algn="l" rtl="0">
              <a:lnSpc>
                <a:spcPct val="75000"/>
              </a:lnSpc>
              <a:spcBef>
                <a:spcPts val="1301"/>
              </a:spcBef>
              <a:spcAft>
                <a:spcPts val="0"/>
              </a:spcAft>
              <a:buClr>
                <a:srgbClr val="000000"/>
              </a:buClr>
              <a:buSzPts val="2000"/>
              <a:buFont typeface="Noto Sans Symbols"/>
              <a:buChar char="❖"/>
            </a:pPr>
            <a:r>
              <a:rPr lang="es-AR" sz="2000" b="0" i="0" u="none" strike="noStrike" cap="none">
                <a:solidFill>
                  <a:srgbClr val="262626"/>
                </a:solidFill>
                <a:latin typeface="Calibri"/>
                <a:ea typeface="Calibri"/>
                <a:cs typeface="Calibri"/>
                <a:sym typeface="Calibri"/>
              </a:rPr>
              <a:t>Permitir que otros actúen: Fomentar habilidades colaborativas del equipo, generando confianza y facilitando relaciones.</a:t>
            </a:r>
            <a:endParaRPr sz="2000" b="0" i="0" u="none" strike="noStrike" cap="none">
              <a:latin typeface="Arial"/>
              <a:ea typeface="Arial"/>
              <a:cs typeface="Arial"/>
              <a:sym typeface="Arial"/>
            </a:endParaRPr>
          </a:p>
          <a:p>
            <a:pPr marL="743040" marR="0" lvl="1" indent="-285840" algn="l" rtl="0">
              <a:lnSpc>
                <a:spcPct val="75000"/>
              </a:lnSpc>
              <a:spcBef>
                <a:spcPts val="1301"/>
              </a:spcBef>
              <a:spcAft>
                <a:spcPts val="0"/>
              </a:spcAft>
              <a:buClr>
                <a:srgbClr val="000000"/>
              </a:buClr>
              <a:buSzPts val="2000"/>
              <a:buFont typeface="Noto Sans Symbols"/>
              <a:buChar char="❖"/>
            </a:pPr>
            <a:r>
              <a:rPr lang="es-AR" sz="2000" b="0" i="0" u="none" strike="noStrike" cap="none">
                <a:solidFill>
                  <a:srgbClr val="262626"/>
                </a:solidFill>
                <a:latin typeface="Calibri"/>
                <a:ea typeface="Calibri"/>
                <a:cs typeface="Calibri"/>
                <a:sym typeface="Calibri"/>
              </a:rPr>
              <a:t>Alentar: Celebrar los logros individuales. Generar espíritu comunitario. </a:t>
            </a:r>
            <a:endParaRPr sz="2000" b="0" i="0" u="none" strike="noStrike" cap="none">
              <a:latin typeface="Arial"/>
              <a:ea typeface="Arial"/>
              <a:cs typeface="Arial"/>
              <a:sym typeface="Arial"/>
            </a:endParaRPr>
          </a:p>
          <a:p>
            <a:pPr marL="0" marR="0" lvl="0" indent="0" algn="l" rtl="0">
              <a:lnSpc>
                <a:spcPct val="75000"/>
              </a:lnSpc>
              <a:spcBef>
                <a:spcPts val="1301"/>
              </a:spcBef>
              <a:spcAft>
                <a:spcPts val="0"/>
              </a:spcAft>
              <a:buNone/>
            </a:pPr>
            <a:endParaRPr sz="2000" b="0" i="0" u="none" strike="noStrike" cap="none">
              <a:latin typeface="Arial"/>
              <a:ea typeface="Arial"/>
              <a:cs typeface="Arial"/>
              <a:sym typeface="Arial"/>
            </a:endParaRPr>
          </a:p>
        </p:txBody>
      </p:sp>
      <p:sp>
        <p:nvSpPr>
          <p:cNvPr id="705" name="Google Shape;705;p114"/>
          <p:cNvSpPr/>
          <p:nvPr/>
        </p:nvSpPr>
        <p:spPr>
          <a:xfrm>
            <a:off x="168480" y="6630480"/>
            <a:ext cx="2149920" cy="2116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b="0" i="0" u="none" strike="noStrike" cap="none">
                <a:solidFill>
                  <a:srgbClr val="8F8F8F"/>
                </a:solidFill>
                <a:latin typeface="Calibri"/>
                <a:ea typeface="Calibri"/>
                <a:cs typeface="Calibri"/>
                <a:sym typeface="Calibri"/>
              </a:rPr>
              <a:t>Ingenieria de Software II</a:t>
            </a:r>
            <a:endParaRPr sz="1400" b="0" i="0" u="none" strike="noStrike" cap="none">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9"/>
        <p:cNvGrpSpPr/>
        <p:nvPr/>
      </p:nvGrpSpPr>
      <p:grpSpPr>
        <a:xfrm>
          <a:off x="0" y="0"/>
          <a:ext cx="0" cy="0"/>
          <a:chOff x="0" y="0"/>
          <a:chExt cx="0" cy="0"/>
        </a:xfrm>
      </p:grpSpPr>
      <p:sp>
        <p:nvSpPr>
          <p:cNvPr id="710" name="Google Shape;710;p115"/>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El equipo de software</a:t>
            </a:r>
            <a:endParaRPr sz="4000" b="0" i="0" u="none" strike="noStrike" cap="none">
              <a:latin typeface="Arial"/>
              <a:ea typeface="Arial"/>
              <a:cs typeface="Arial"/>
              <a:sym typeface="Arial"/>
            </a:endParaRPr>
          </a:p>
        </p:txBody>
      </p:sp>
      <p:sp>
        <p:nvSpPr>
          <p:cNvPr id="711" name="Google Shape;711;p115"/>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712" name="Google Shape;712;p115"/>
          <p:cNvSpPr/>
          <p:nvPr/>
        </p:nvSpPr>
        <p:spPr>
          <a:xfrm>
            <a:off x="5941080" y="6585840"/>
            <a:ext cx="2157480" cy="3034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713" name="Google Shape;713;p115"/>
          <p:cNvSpPr/>
          <p:nvPr/>
        </p:nvSpPr>
        <p:spPr>
          <a:xfrm>
            <a:off x="1035720" y="2167920"/>
            <a:ext cx="10802160" cy="44694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0" marR="0" lvl="0" indent="0" algn="just" rtl="0">
              <a:lnSpc>
                <a:spcPct val="85000"/>
              </a:lnSpc>
              <a:spcBef>
                <a:spcPts val="0"/>
              </a:spcBef>
              <a:spcAft>
                <a:spcPts val="0"/>
              </a:spcAft>
              <a:buNone/>
            </a:pPr>
            <a:r>
              <a:rPr lang="es-AR" sz="2800" b="0" i="0" u="none" strike="noStrike" cap="none" dirty="0">
                <a:solidFill>
                  <a:srgbClr val="262626"/>
                </a:solidFill>
                <a:latin typeface="Calibri"/>
                <a:ea typeface="Calibri"/>
                <a:cs typeface="Calibri"/>
                <a:sym typeface="Calibri"/>
              </a:rPr>
              <a:t>La mejor estructura de equipo depende del estilo gerencial de la organización, el número de personas que conformarán el equipo y sus niveles de habilidad, y la dificultad del problema en general. </a:t>
            </a:r>
            <a:endParaRPr sz="2800" b="0" i="0" u="none" strike="noStrike" cap="none" dirty="0">
              <a:latin typeface="Arial"/>
              <a:ea typeface="Arial"/>
              <a:cs typeface="Arial"/>
              <a:sym typeface="Arial"/>
            </a:endParaRPr>
          </a:p>
          <a:p>
            <a:pPr marL="0" marR="0" lvl="0" indent="0" algn="just" rtl="0">
              <a:lnSpc>
                <a:spcPct val="85000"/>
              </a:lnSpc>
              <a:spcBef>
                <a:spcPts val="1301"/>
              </a:spcBef>
              <a:spcAft>
                <a:spcPts val="0"/>
              </a:spcAft>
              <a:buNone/>
            </a:pPr>
            <a:r>
              <a:rPr lang="es-AR" sz="2800" b="0" i="0" u="none" strike="noStrike" cap="none" dirty="0">
                <a:solidFill>
                  <a:srgbClr val="262626"/>
                </a:solidFill>
                <a:latin typeface="Calibri"/>
                <a:ea typeface="Calibri"/>
                <a:cs typeface="Calibri"/>
                <a:sym typeface="Calibri"/>
              </a:rPr>
              <a:t>Como regla general, el equipo no debe tener más de 10 miembros. De todos modos eso depende del tamaño del proyecto.</a:t>
            </a:r>
            <a:endParaRPr sz="2800" b="0" i="0" u="none" strike="noStrike" cap="none" dirty="0">
              <a:latin typeface="Arial"/>
              <a:ea typeface="Arial"/>
              <a:cs typeface="Arial"/>
              <a:sym typeface="Arial"/>
            </a:endParaRPr>
          </a:p>
        </p:txBody>
      </p:sp>
      <p:sp>
        <p:nvSpPr>
          <p:cNvPr id="2" name="Google Shape;703;p114">
            <a:extLst>
              <a:ext uri="{FF2B5EF4-FFF2-40B4-BE49-F238E27FC236}">
                <a16:creationId xmlns:a16="http://schemas.microsoft.com/office/drawing/2014/main" id="{10598631-F644-86CE-8DA5-88159859034D}"/>
              </a:ext>
            </a:extLst>
          </p:cNvPr>
          <p:cNvSpPr/>
          <p:nvPr/>
        </p:nvSpPr>
        <p:spPr>
          <a:xfrm>
            <a:off x="6428760" y="6630480"/>
            <a:ext cx="3401040" cy="2116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r>
              <a:rPr lang="es-AR" sz="1050" dirty="0" err="1"/>
              <a:t>Perssman</a:t>
            </a:r>
            <a:r>
              <a:rPr lang="es-AR" sz="1050" dirty="0"/>
              <a:t> 7ma edición -Cap. 24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7"/>
        <p:cNvGrpSpPr/>
        <p:nvPr/>
      </p:nvGrpSpPr>
      <p:grpSpPr>
        <a:xfrm>
          <a:off x="0" y="0"/>
          <a:ext cx="0" cy="0"/>
          <a:chOff x="0" y="0"/>
          <a:chExt cx="0" cy="0"/>
        </a:xfrm>
      </p:grpSpPr>
      <p:sp>
        <p:nvSpPr>
          <p:cNvPr id="718" name="Google Shape;718;p116"/>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El equipo de software</a:t>
            </a:r>
            <a:endParaRPr sz="4000" b="0" i="0" u="none" strike="noStrike" cap="none">
              <a:latin typeface="Arial"/>
              <a:ea typeface="Arial"/>
              <a:cs typeface="Arial"/>
              <a:sym typeface="Arial"/>
            </a:endParaRPr>
          </a:p>
        </p:txBody>
      </p:sp>
      <p:sp>
        <p:nvSpPr>
          <p:cNvPr id="719" name="Google Shape;719;p116"/>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720" name="Google Shape;720;p116"/>
          <p:cNvSpPr/>
          <p:nvPr/>
        </p:nvSpPr>
        <p:spPr>
          <a:xfrm>
            <a:off x="5941080" y="6585840"/>
            <a:ext cx="2157480" cy="3034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721" name="Google Shape;721;p116"/>
          <p:cNvSpPr/>
          <p:nvPr/>
        </p:nvSpPr>
        <p:spPr>
          <a:xfrm>
            <a:off x="1035720" y="2167920"/>
            <a:ext cx="10802160" cy="44694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0" marR="0" lvl="0" indent="0" algn="l" rtl="0">
              <a:lnSpc>
                <a:spcPct val="85000"/>
              </a:lnSpc>
              <a:spcBef>
                <a:spcPts val="0"/>
              </a:spcBef>
              <a:spcAft>
                <a:spcPts val="0"/>
              </a:spcAft>
              <a:buNone/>
            </a:pPr>
            <a:r>
              <a:rPr lang="es-AR" sz="2800" b="0" i="0" u="none" strike="noStrike" cap="none">
                <a:solidFill>
                  <a:srgbClr val="262626"/>
                </a:solidFill>
                <a:latin typeface="Calibri"/>
                <a:ea typeface="Calibri"/>
                <a:cs typeface="Calibri"/>
                <a:sym typeface="Calibri"/>
              </a:rPr>
              <a:t>Factores a considerar cuando se planea una estructura de equipo</a:t>
            </a:r>
            <a:endParaRPr sz="2800" b="0" i="0" u="none" strike="noStrike" cap="none">
              <a:latin typeface="Arial"/>
              <a:ea typeface="Arial"/>
              <a:cs typeface="Arial"/>
              <a:sym typeface="Arial"/>
            </a:endParaRPr>
          </a:p>
          <a:p>
            <a:pPr marL="935640" marR="0" lvl="3" indent="-455399" algn="l" rtl="0">
              <a:lnSpc>
                <a:spcPct val="85000"/>
              </a:lnSpc>
              <a:spcBef>
                <a:spcPts val="601"/>
              </a:spcBef>
              <a:spcAft>
                <a:spcPts val="0"/>
              </a:spcAft>
              <a:buClr>
                <a:srgbClr val="262626"/>
              </a:buClr>
              <a:buSzPts val="2400"/>
              <a:buFont typeface="Noto Sans Symbols"/>
              <a:buAutoNum type="arabicPeriod"/>
            </a:pPr>
            <a:r>
              <a:rPr lang="es-AR" sz="2400" b="0" i="0" u="none" strike="noStrike" cap="none">
                <a:solidFill>
                  <a:srgbClr val="262626"/>
                </a:solidFill>
                <a:latin typeface="Calibri"/>
                <a:ea typeface="Calibri"/>
                <a:cs typeface="Calibri"/>
                <a:sym typeface="Calibri"/>
              </a:rPr>
              <a:t>Dificultad del problema a resolver</a:t>
            </a:r>
            <a:endParaRPr sz="2400" b="0" i="0" u="none" strike="noStrike" cap="none">
              <a:latin typeface="Arial"/>
              <a:ea typeface="Arial"/>
              <a:cs typeface="Arial"/>
              <a:sym typeface="Arial"/>
            </a:endParaRPr>
          </a:p>
          <a:p>
            <a:pPr marL="935640" marR="0" lvl="3" indent="-455399" algn="l" rtl="0">
              <a:lnSpc>
                <a:spcPct val="85000"/>
              </a:lnSpc>
              <a:spcBef>
                <a:spcPts val="601"/>
              </a:spcBef>
              <a:spcAft>
                <a:spcPts val="0"/>
              </a:spcAft>
              <a:buClr>
                <a:srgbClr val="262626"/>
              </a:buClr>
              <a:buSzPts val="2400"/>
              <a:buFont typeface="Noto Sans Symbols"/>
              <a:buAutoNum type="arabicPeriod"/>
            </a:pPr>
            <a:r>
              <a:rPr lang="es-AR" sz="2400" b="0" i="0" u="none" strike="noStrike" cap="none">
                <a:solidFill>
                  <a:srgbClr val="262626"/>
                </a:solidFill>
                <a:latin typeface="Calibri"/>
                <a:ea typeface="Calibri"/>
                <a:cs typeface="Calibri"/>
                <a:sym typeface="Calibri"/>
              </a:rPr>
              <a:t>Tamaño del programa resultante </a:t>
            </a:r>
            <a:endParaRPr sz="2400" b="0" i="0" u="none" strike="noStrike" cap="none">
              <a:latin typeface="Arial"/>
              <a:ea typeface="Arial"/>
              <a:cs typeface="Arial"/>
              <a:sym typeface="Arial"/>
            </a:endParaRPr>
          </a:p>
          <a:p>
            <a:pPr marL="935640" marR="0" lvl="3" indent="-455399" algn="l" rtl="0">
              <a:lnSpc>
                <a:spcPct val="85000"/>
              </a:lnSpc>
              <a:spcBef>
                <a:spcPts val="601"/>
              </a:spcBef>
              <a:spcAft>
                <a:spcPts val="0"/>
              </a:spcAft>
              <a:buClr>
                <a:srgbClr val="262626"/>
              </a:buClr>
              <a:buSzPts val="2400"/>
              <a:buFont typeface="Noto Sans Symbols"/>
              <a:buAutoNum type="arabicPeriod"/>
            </a:pPr>
            <a:r>
              <a:rPr lang="es-AR" sz="2400" b="0" i="0" u="none" strike="noStrike" cap="none">
                <a:solidFill>
                  <a:srgbClr val="262626"/>
                </a:solidFill>
                <a:latin typeface="Calibri"/>
                <a:ea typeface="Calibri"/>
                <a:cs typeface="Calibri"/>
                <a:sym typeface="Calibri"/>
              </a:rPr>
              <a:t>Tiempo que el equipo permanecerá unido</a:t>
            </a:r>
            <a:endParaRPr sz="2400" b="0" i="0" u="none" strike="noStrike" cap="none">
              <a:latin typeface="Arial"/>
              <a:ea typeface="Arial"/>
              <a:cs typeface="Arial"/>
              <a:sym typeface="Arial"/>
            </a:endParaRPr>
          </a:p>
          <a:p>
            <a:pPr marL="935640" marR="0" lvl="3" indent="-455399" algn="l" rtl="0">
              <a:lnSpc>
                <a:spcPct val="85000"/>
              </a:lnSpc>
              <a:spcBef>
                <a:spcPts val="601"/>
              </a:spcBef>
              <a:spcAft>
                <a:spcPts val="0"/>
              </a:spcAft>
              <a:buClr>
                <a:srgbClr val="262626"/>
              </a:buClr>
              <a:buSzPts val="2400"/>
              <a:buFont typeface="Noto Sans Symbols"/>
              <a:buAutoNum type="arabicPeriod"/>
            </a:pPr>
            <a:r>
              <a:rPr lang="es-AR" sz="2400" b="0" i="0" u="none" strike="noStrike" cap="none">
                <a:solidFill>
                  <a:srgbClr val="262626"/>
                </a:solidFill>
                <a:latin typeface="Calibri"/>
                <a:ea typeface="Calibri"/>
                <a:cs typeface="Calibri"/>
                <a:sym typeface="Calibri"/>
              </a:rPr>
              <a:t>Grado en que puede dividirse en módulos el problema a resolver</a:t>
            </a:r>
            <a:endParaRPr sz="2400" b="0" i="0" u="none" strike="noStrike" cap="none">
              <a:latin typeface="Arial"/>
              <a:ea typeface="Arial"/>
              <a:cs typeface="Arial"/>
              <a:sym typeface="Arial"/>
            </a:endParaRPr>
          </a:p>
          <a:p>
            <a:pPr marL="935640" marR="0" lvl="3" indent="-455399" algn="l" rtl="0">
              <a:lnSpc>
                <a:spcPct val="85000"/>
              </a:lnSpc>
              <a:spcBef>
                <a:spcPts val="601"/>
              </a:spcBef>
              <a:spcAft>
                <a:spcPts val="0"/>
              </a:spcAft>
              <a:buClr>
                <a:srgbClr val="262626"/>
              </a:buClr>
              <a:buSzPts val="2400"/>
              <a:buFont typeface="Noto Sans Symbols"/>
              <a:buAutoNum type="arabicPeriod"/>
            </a:pPr>
            <a:r>
              <a:rPr lang="es-AR" sz="2400" b="0" i="0" u="none" strike="noStrike" cap="none">
                <a:solidFill>
                  <a:srgbClr val="262626"/>
                </a:solidFill>
                <a:latin typeface="Calibri"/>
                <a:ea typeface="Calibri"/>
                <a:cs typeface="Calibri"/>
                <a:sym typeface="Calibri"/>
              </a:rPr>
              <a:t>Calidad y confiabilidad requerida por el sistema a construir</a:t>
            </a:r>
            <a:endParaRPr sz="2400" b="0" i="0" u="none" strike="noStrike" cap="none">
              <a:latin typeface="Arial"/>
              <a:ea typeface="Arial"/>
              <a:cs typeface="Arial"/>
              <a:sym typeface="Arial"/>
            </a:endParaRPr>
          </a:p>
          <a:p>
            <a:pPr marL="935640" marR="0" lvl="3" indent="-455399" algn="l" rtl="0">
              <a:lnSpc>
                <a:spcPct val="85000"/>
              </a:lnSpc>
              <a:spcBef>
                <a:spcPts val="601"/>
              </a:spcBef>
              <a:spcAft>
                <a:spcPts val="0"/>
              </a:spcAft>
              <a:buClr>
                <a:srgbClr val="262626"/>
              </a:buClr>
              <a:buSzPts val="2400"/>
              <a:buFont typeface="Noto Sans Symbols"/>
              <a:buAutoNum type="arabicPeriod"/>
            </a:pPr>
            <a:r>
              <a:rPr lang="es-AR" sz="2400" b="0" i="0" u="none" strike="noStrike" cap="none">
                <a:solidFill>
                  <a:srgbClr val="262626"/>
                </a:solidFill>
                <a:latin typeface="Calibri"/>
                <a:ea typeface="Calibri"/>
                <a:cs typeface="Calibri"/>
                <a:sym typeface="Calibri"/>
              </a:rPr>
              <a:t>Rigidez de la fecha de entrega</a:t>
            </a:r>
            <a:endParaRPr sz="2400" b="0" i="0" u="none" strike="noStrike" cap="none">
              <a:latin typeface="Arial"/>
              <a:ea typeface="Arial"/>
              <a:cs typeface="Arial"/>
              <a:sym typeface="Arial"/>
            </a:endParaRPr>
          </a:p>
          <a:p>
            <a:pPr marL="935640" marR="0" lvl="3" indent="-455399" algn="l" rtl="0">
              <a:lnSpc>
                <a:spcPct val="85000"/>
              </a:lnSpc>
              <a:spcBef>
                <a:spcPts val="601"/>
              </a:spcBef>
              <a:spcAft>
                <a:spcPts val="0"/>
              </a:spcAft>
              <a:buClr>
                <a:srgbClr val="262626"/>
              </a:buClr>
              <a:buSzPts val="2400"/>
              <a:buFont typeface="Noto Sans Symbols"/>
              <a:buAutoNum type="arabicPeriod"/>
            </a:pPr>
            <a:r>
              <a:rPr lang="es-AR" sz="2400" b="0" i="0" u="none" strike="noStrike" cap="none">
                <a:solidFill>
                  <a:srgbClr val="262626"/>
                </a:solidFill>
                <a:latin typeface="Calibri"/>
                <a:ea typeface="Calibri"/>
                <a:cs typeface="Calibri"/>
                <a:sym typeface="Calibri"/>
              </a:rPr>
              <a:t> Grado de sociabilidad requerido en para el proyecto </a:t>
            </a:r>
            <a:endParaRPr sz="2400" b="0" i="0" u="none" strike="noStrike" cap="none">
              <a:latin typeface="Arial"/>
              <a:ea typeface="Arial"/>
              <a:cs typeface="Arial"/>
              <a:sym typeface="Arial"/>
            </a:endParaRPr>
          </a:p>
        </p:txBody>
      </p:sp>
      <p:sp>
        <p:nvSpPr>
          <p:cNvPr id="2" name="Google Shape;703;p114">
            <a:extLst>
              <a:ext uri="{FF2B5EF4-FFF2-40B4-BE49-F238E27FC236}">
                <a16:creationId xmlns:a16="http://schemas.microsoft.com/office/drawing/2014/main" id="{DA5E2758-7249-E223-CF0A-02FC4BCF41E0}"/>
              </a:ext>
            </a:extLst>
          </p:cNvPr>
          <p:cNvSpPr/>
          <p:nvPr/>
        </p:nvSpPr>
        <p:spPr>
          <a:xfrm>
            <a:off x="6428760" y="6630480"/>
            <a:ext cx="3401040" cy="2116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r>
              <a:rPr lang="es-AR" sz="1050" dirty="0" err="1"/>
              <a:t>Perssman</a:t>
            </a:r>
            <a:r>
              <a:rPr lang="es-AR" sz="1050" dirty="0"/>
              <a:t> 7ma edición -Cap. 24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3"/>
        <p:cNvGrpSpPr/>
        <p:nvPr/>
      </p:nvGrpSpPr>
      <p:grpSpPr>
        <a:xfrm>
          <a:off x="0" y="0"/>
          <a:ext cx="0" cy="0"/>
          <a:chOff x="0" y="0"/>
          <a:chExt cx="0" cy="0"/>
        </a:xfrm>
      </p:grpSpPr>
      <p:sp>
        <p:nvSpPr>
          <p:cNvPr id="384" name="Google Shape;384;p82"/>
          <p:cNvSpPr/>
          <p:nvPr/>
        </p:nvSpPr>
        <p:spPr>
          <a:xfrm>
            <a:off x="734040" y="48852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Gestión de la Configuración del Software (GCS)</a:t>
            </a:r>
            <a:endParaRPr sz="4000" b="0" i="0" u="none" strike="noStrike" cap="none">
              <a:latin typeface="Arial"/>
              <a:ea typeface="Arial"/>
              <a:cs typeface="Arial"/>
              <a:sym typeface="Arial"/>
            </a:endParaRPr>
          </a:p>
        </p:txBody>
      </p:sp>
      <p:sp>
        <p:nvSpPr>
          <p:cNvPr id="385" name="Google Shape;385;p82"/>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386" name="Google Shape;386;p82"/>
          <p:cNvSpPr/>
          <p:nvPr/>
        </p:nvSpPr>
        <p:spPr>
          <a:xfrm>
            <a:off x="6245880" y="661974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118080" marR="0" lvl="0" indent="-117360" algn="l" rtl="0">
              <a:lnSpc>
                <a:spcPct val="85000"/>
              </a:lnSpc>
              <a:spcBef>
                <a:spcPts val="0"/>
              </a:spcBef>
              <a:spcAft>
                <a:spcPts val="0"/>
              </a:spcAft>
              <a:buNone/>
            </a:pPr>
            <a:r>
              <a:rPr lang="es-AR" sz="1400" b="0" i="0" u="none" strike="noStrike" cap="none" dirty="0">
                <a:solidFill>
                  <a:srgbClr val="000000"/>
                </a:solidFill>
                <a:latin typeface="Calibri"/>
                <a:ea typeface="Calibri"/>
                <a:cs typeface="Calibri"/>
                <a:sym typeface="Calibri"/>
              </a:rPr>
              <a:t>Pressman 9na. Ed. Cap. 22</a:t>
            </a:r>
            <a:endParaRPr sz="1400" b="0" i="0" u="none" strike="noStrike" cap="none" dirty="0">
              <a:latin typeface="Arial"/>
              <a:ea typeface="Arial"/>
              <a:cs typeface="Arial"/>
              <a:sym typeface="Arial"/>
            </a:endParaRPr>
          </a:p>
        </p:txBody>
      </p:sp>
      <p:sp>
        <p:nvSpPr>
          <p:cNvPr id="387" name="Google Shape;387;p82"/>
          <p:cNvSpPr/>
          <p:nvPr/>
        </p:nvSpPr>
        <p:spPr>
          <a:xfrm>
            <a:off x="717120" y="1947960"/>
            <a:ext cx="10541520" cy="45849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0" indent="0" algn="l" rtl="0">
              <a:lnSpc>
                <a:spcPct val="85000"/>
              </a:lnSpc>
              <a:spcBef>
                <a:spcPts val="0"/>
              </a:spcBef>
              <a:spcAft>
                <a:spcPts val="0"/>
              </a:spcAft>
              <a:buNone/>
            </a:pPr>
            <a:r>
              <a:rPr lang="es-AR" sz="3200" b="0" i="0" u="none" strike="noStrike" cap="none" dirty="0">
                <a:solidFill>
                  <a:srgbClr val="000000"/>
                </a:solidFill>
                <a:latin typeface="Calibri"/>
                <a:ea typeface="Calibri"/>
                <a:cs typeface="Calibri"/>
                <a:sym typeface="Calibri"/>
              </a:rPr>
              <a:t>Gestión de Configuración es el proceso de:</a:t>
            </a:r>
            <a:endParaRPr sz="3200" b="0" i="0" u="none" strike="noStrike" cap="none" dirty="0">
              <a:latin typeface="Arial"/>
              <a:ea typeface="Arial"/>
              <a:cs typeface="Arial"/>
              <a:sym typeface="Arial"/>
            </a:endParaRPr>
          </a:p>
          <a:p>
            <a:pPr marL="457200" marR="0" lvl="2" indent="-91440" algn="just" rtl="0">
              <a:lnSpc>
                <a:spcPct val="100000"/>
              </a:lnSpc>
              <a:spcBef>
                <a:spcPts val="0"/>
              </a:spcBef>
              <a:spcAft>
                <a:spcPts val="0"/>
              </a:spcAft>
              <a:buClr>
                <a:srgbClr val="000000"/>
              </a:buClr>
              <a:buSzPts val="1440"/>
              <a:buFont typeface="Noto Sans Symbols"/>
              <a:buChar char="●"/>
            </a:pPr>
            <a:r>
              <a:rPr lang="es-AR" sz="3200" b="0" i="0" u="none" strike="noStrike" cap="none" dirty="0">
                <a:solidFill>
                  <a:srgbClr val="000000"/>
                </a:solidFill>
                <a:latin typeface="Calibri"/>
                <a:ea typeface="Calibri"/>
                <a:cs typeface="Calibri"/>
                <a:sym typeface="Calibri"/>
              </a:rPr>
              <a:t> </a:t>
            </a:r>
            <a:r>
              <a:rPr lang="es-AR" sz="2800" b="0" i="0" u="none" strike="noStrike" cap="none" dirty="0">
                <a:solidFill>
                  <a:srgbClr val="000000"/>
                </a:solidFill>
                <a:latin typeface="Calibri"/>
                <a:ea typeface="Calibri"/>
                <a:cs typeface="Calibri"/>
                <a:sym typeface="Calibri"/>
              </a:rPr>
              <a:t>Identificar y definir los elementos en el sistema, controlando el cambio de estos elementos a lo largo de su ciclo de vida, registrando y reportando el estado de los elementos y las solicitudes de cambio, y verificando que los elementos estén completos y que sean los correctos</a:t>
            </a:r>
            <a:r>
              <a:rPr lang="es-AR" sz="3200" b="0" i="0" u="none" strike="noStrike" cap="none" dirty="0">
                <a:solidFill>
                  <a:srgbClr val="000000"/>
                </a:solidFill>
                <a:latin typeface="Calibri"/>
                <a:ea typeface="Calibri"/>
                <a:cs typeface="Calibri"/>
                <a:sym typeface="Calibri"/>
              </a:rPr>
              <a:t>.</a:t>
            </a:r>
            <a:endParaRPr sz="3200" b="0" i="0" u="none" strike="noStrike" cap="none" dirty="0">
              <a:latin typeface="Arial"/>
              <a:ea typeface="Arial"/>
              <a:cs typeface="Arial"/>
              <a:sym typeface="Arial"/>
            </a:endParaRPr>
          </a:p>
          <a:p>
            <a:pPr marL="0" marR="0" lvl="1" indent="-91440" algn="l" rtl="0">
              <a:lnSpc>
                <a:spcPct val="100000"/>
              </a:lnSpc>
              <a:spcBef>
                <a:spcPts val="0"/>
              </a:spcBef>
              <a:spcAft>
                <a:spcPts val="0"/>
              </a:spcAft>
              <a:buClr>
                <a:srgbClr val="000000"/>
              </a:buClr>
              <a:buSzPts val="1440"/>
              <a:buFont typeface="Noto Sans Symbols"/>
              <a:buChar char="●"/>
            </a:pPr>
            <a:endParaRPr sz="3200" b="0" i="0" u="none" strike="noStrike" cap="none" dirty="0">
              <a:latin typeface="Arial"/>
              <a:ea typeface="Arial"/>
              <a:cs typeface="Arial"/>
              <a:sym typeface="Arial"/>
            </a:endParaRPr>
          </a:p>
          <a:p>
            <a:pPr marL="0" marR="0" lvl="0" indent="0" algn="ctr" rtl="0">
              <a:lnSpc>
                <a:spcPct val="85000"/>
              </a:lnSpc>
              <a:spcBef>
                <a:spcPts val="0"/>
              </a:spcBef>
              <a:spcAft>
                <a:spcPts val="0"/>
              </a:spcAft>
              <a:buNone/>
            </a:pPr>
            <a:r>
              <a:rPr lang="es-AR" sz="3200" b="0" i="0" u="none" strike="noStrike" cap="none" dirty="0">
                <a:solidFill>
                  <a:srgbClr val="FF0000"/>
                </a:solidFill>
                <a:latin typeface="Calibri"/>
                <a:ea typeface="Calibri"/>
                <a:cs typeface="Calibri"/>
                <a:sym typeface="Calibri"/>
              </a:rPr>
              <a:t>Es una actividad de autoprotección que se aplica durante el proceso del software.</a:t>
            </a:r>
            <a:endParaRPr sz="3200" b="0" i="0" u="none" strike="noStrike" cap="none" dirty="0">
              <a:solidFill>
                <a:srgbClr val="FF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41"/>
        <p:cNvGrpSpPr/>
        <p:nvPr/>
      </p:nvGrpSpPr>
      <p:grpSpPr>
        <a:xfrm>
          <a:off x="0" y="0"/>
          <a:ext cx="0" cy="0"/>
          <a:chOff x="0" y="0"/>
          <a:chExt cx="0" cy="0"/>
        </a:xfrm>
      </p:grpSpPr>
      <p:sp>
        <p:nvSpPr>
          <p:cNvPr id="742" name="Google Shape;742;p119"/>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El equipo de software</a:t>
            </a:r>
            <a:endParaRPr sz="4000" b="0" i="0" u="none" strike="noStrike" cap="none">
              <a:latin typeface="Arial"/>
              <a:ea typeface="Arial"/>
              <a:cs typeface="Arial"/>
              <a:sym typeface="Arial"/>
            </a:endParaRPr>
          </a:p>
        </p:txBody>
      </p:sp>
      <p:sp>
        <p:nvSpPr>
          <p:cNvPr id="743" name="Google Shape;743;p119"/>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744" name="Google Shape;744;p119"/>
          <p:cNvSpPr/>
          <p:nvPr/>
        </p:nvSpPr>
        <p:spPr>
          <a:xfrm>
            <a:off x="5941080" y="6585840"/>
            <a:ext cx="2157480" cy="3034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745" name="Google Shape;745;p119"/>
          <p:cNvSpPr/>
          <p:nvPr/>
        </p:nvSpPr>
        <p:spPr>
          <a:xfrm>
            <a:off x="683640" y="1856520"/>
            <a:ext cx="10802160" cy="44694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0" marR="0" lvl="0" indent="0" algn="l" rtl="0">
              <a:lnSpc>
                <a:spcPct val="85000"/>
              </a:lnSpc>
              <a:spcBef>
                <a:spcPts val="0"/>
              </a:spcBef>
              <a:spcAft>
                <a:spcPts val="0"/>
              </a:spcAft>
              <a:buNone/>
            </a:pPr>
            <a:r>
              <a:rPr lang="es-AR" sz="2400" b="0" i="0" u="none" strike="noStrike" cap="none" dirty="0">
                <a:solidFill>
                  <a:srgbClr val="262626"/>
                </a:solidFill>
                <a:latin typeface="Calibri"/>
                <a:ea typeface="Calibri"/>
                <a:cs typeface="Calibri"/>
                <a:sym typeface="Calibri"/>
              </a:rPr>
              <a:t>Para evitar :</a:t>
            </a:r>
            <a:endParaRPr sz="2400" b="0" i="0" u="none" strike="noStrike" cap="none" dirty="0">
              <a:latin typeface="Arial"/>
              <a:ea typeface="Arial"/>
              <a:cs typeface="Arial"/>
              <a:sym typeface="Arial"/>
            </a:endParaRPr>
          </a:p>
          <a:p>
            <a:pPr marL="1371600" marR="0" lvl="2" indent="-457200" algn="just" rtl="0">
              <a:lnSpc>
                <a:spcPct val="85000"/>
              </a:lnSpc>
              <a:spcBef>
                <a:spcPts val="1301"/>
              </a:spcBef>
              <a:spcAft>
                <a:spcPts val="0"/>
              </a:spcAft>
              <a:buClr>
                <a:srgbClr val="000000"/>
              </a:buClr>
              <a:buSzPts val="2400"/>
              <a:buFont typeface="Noto Sans Symbols"/>
              <a:buAutoNum type="arabicPeriod"/>
            </a:pPr>
            <a:r>
              <a:rPr lang="es-AR" sz="2400" b="0" i="0" u="none" strike="noStrike" cap="none" dirty="0">
                <a:solidFill>
                  <a:srgbClr val="262626"/>
                </a:solidFill>
                <a:latin typeface="Calibri"/>
                <a:ea typeface="Calibri"/>
                <a:cs typeface="Calibri"/>
                <a:sym typeface="Calibri"/>
              </a:rPr>
              <a:t>Atmósfera de trabajo frenética-&gt;  </a:t>
            </a:r>
            <a:r>
              <a:rPr lang="es-AR" sz="2000" b="0" i="0" u="none" strike="noStrike" cap="none" dirty="0">
                <a:solidFill>
                  <a:srgbClr val="262626"/>
                </a:solidFill>
                <a:latin typeface="Calibri"/>
                <a:ea typeface="Calibri"/>
                <a:cs typeface="Calibri"/>
                <a:sym typeface="Calibri"/>
              </a:rPr>
              <a:t>El equipo tiene acceso a toda la información y las principales metas y objetivos no se modifican a menos que sea absolutamente necesario.</a:t>
            </a:r>
            <a:endParaRPr sz="2000" b="0" i="0" u="none" strike="noStrike" cap="none" dirty="0">
              <a:latin typeface="Arial"/>
              <a:ea typeface="Arial"/>
              <a:cs typeface="Arial"/>
              <a:sym typeface="Arial"/>
            </a:endParaRPr>
          </a:p>
          <a:p>
            <a:pPr marL="1371600" marR="0" lvl="2" indent="-457200" algn="just" rtl="0">
              <a:lnSpc>
                <a:spcPct val="85000"/>
              </a:lnSpc>
              <a:spcBef>
                <a:spcPts val="1301"/>
              </a:spcBef>
              <a:spcAft>
                <a:spcPts val="0"/>
              </a:spcAft>
              <a:buClr>
                <a:srgbClr val="000000"/>
              </a:buClr>
              <a:buSzPts val="2400"/>
              <a:buFont typeface="Noto Sans Symbols"/>
              <a:buAutoNum type="arabicPeriod"/>
            </a:pPr>
            <a:r>
              <a:rPr lang="es-AR" sz="2400" b="0" i="0" u="none" strike="noStrike" cap="none" dirty="0">
                <a:solidFill>
                  <a:srgbClr val="262626"/>
                </a:solidFill>
                <a:latin typeface="Calibri"/>
                <a:ea typeface="Calibri"/>
                <a:cs typeface="Calibri"/>
                <a:sym typeface="Calibri"/>
              </a:rPr>
              <a:t>Fricción entre los miembros del equipo-</a:t>
            </a:r>
            <a:r>
              <a:rPr lang="es-AR" sz="2000" b="0" i="0" u="none" strike="noStrike" cap="none" dirty="0">
                <a:solidFill>
                  <a:srgbClr val="262626"/>
                </a:solidFill>
                <a:latin typeface="Calibri"/>
                <a:ea typeface="Calibri"/>
                <a:cs typeface="Calibri"/>
                <a:sym typeface="Calibri"/>
              </a:rPr>
              <a:t>&gt; se define responsabilidad a cada uno </a:t>
            </a:r>
            <a:endParaRPr sz="2000" b="0" i="0" u="none" strike="noStrike" cap="none" dirty="0">
              <a:latin typeface="Arial"/>
              <a:ea typeface="Arial"/>
              <a:cs typeface="Arial"/>
              <a:sym typeface="Arial"/>
            </a:endParaRPr>
          </a:p>
          <a:p>
            <a:pPr marL="1371600" marR="0" lvl="2" indent="-457200" algn="just" rtl="0">
              <a:lnSpc>
                <a:spcPct val="85000"/>
              </a:lnSpc>
              <a:spcBef>
                <a:spcPts val="1301"/>
              </a:spcBef>
              <a:spcAft>
                <a:spcPts val="0"/>
              </a:spcAft>
              <a:buClr>
                <a:srgbClr val="000000"/>
              </a:buClr>
              <a:buSzPts val="2400"/>
              <a:buFont typeface="Noto Sans Symbols"/>
              <a:buAutoNum type="arabicPeriod"/>
            </a:pPr>
            <a:r>
              <a:rPr lang="es-AR" sz="2400" b="0" i="0" u="none" strike="noStrike" cap="none" dirty="0">
                <a:solidFill>
                  <a:srgbClr val="262626"/>
                </a:solidFill>
                <a:latin typeface="Calibri"/>
                <a:ea typeface="Calibri"/>
                <a:cs typeface="Calibri"/>
                <a:sym typeface="Calibri"/>
              </a:rPr>
              <a:t>Proceso de software fragmentado o mal coordinado-&gt; </a:t>
            </a:r>
            <a:r>
              <a:rPr lang="es-AR" sz="2000" b="0" i="0" u="none" strike="noStrike" cap="none" dirty="0">
                <a:solidFill>
                  <a:srgbClr val="262626"/>
                </a:solidFill>
                <a:latin typeface="Calibri"/>
                <a:ea typeface="Calibri"/>
                <a:cs typeface="Calibri"/>
                <a:sym typeface="Calibri"/>
              </a:rPr>
              <a:t>entender lo que se va a crear y permitir que el equipo seleccione el modelo de proceso</a:t>
            </a:r>
            <a:endParaRPr sz="2000" b="0" i="0" u="none" strike="noStrike" cap="none" dirty="0">
              <a:latin typeface="Arial"/>
              <a:ea typeface="Arial"/>
              <a:cs typeface="Arial"/>
              <a:sym typeface="Arial"/>
            </a:endParaRPr>
          </a:p>
          <a:p>
            <a:pPr marL="1371600" marR="0" lvl="2" indent="-457200" algn="just" rtl="0">
              <a:lnSpc>
                <a:spcPct val="85000"/>
              </a:lnSpc>
              <a:spcBef>
                <a:spcPts val="1301"/>
              </a:spcBef>
              <a:spcAft>
                <a:spcPts val="0"/>
              </a:spcAft>
              <a:buClr>
                <a:srgbClr val="000000"/>
              </a:buClr>
              <a:buSzPts val="2400"/>
              <a:buFont typeface="Noto Sans Symbols"/>
              <a:buAutoNum type="arabicPeriod"/>
            </a:pPr>
            <a:r>
              <a:rPr lang="es-AR" sz="2400" b="0" i="0" u="none" strike="noStrike" cap="none" dirty="0">
                <a:solidFill>
                  <a:srgbClr val="262626"/>
                </a:solidFill>
                <a:latin typeface="Calibri"/>
                <a:ea typeface="Calibri"/>
                <a:cs typeface="Calibri"/>
                <a:sym typeface="Calibri"/>
              </a:rPr>
              <a:t>Definición imprecisa de roles-&gt; </a:t>
            </a:r>
            <a:r>
              <a:rPr lang="es-AR" sz="2000" b="0" i="0" u="none" strike="noStrike" cap="none" dirty="0">
                <a:solidFill>
                  <a:srgbClr val="262626"/>
                </a:solidFill>
                <a:latin typeface="Calibri"/>
                <a:ea typeface="Calibri"/>
                <a:cs typeface="Calibri"/>
                <a:sym typeface="Calibri"/>
              </a:rPr>
              <a:t>definir enfoques correctivos ante un miembro que no cumple</a:t>
            </a:r>
            <a:endParaRPr sz="2000" b="0" i="0" u="none" strike="noStrike" cap="none" dirty="0">
              <a:latin typeface="Arial"/>
              <a:ea typeface="Arial"/>
              <a:cs typeface="Arial"/>
              <a:sym typeface="Arial"/>
            </a:endParaRPr>
          </a:p>
          <a:p>
            <a:pPr marL="1371600" marR="0" lvl="2" indent="-457200" algn="just" rtl="0">
              <a:lnSpc>
                <a:spcPct val="85000"/>
              </a:lnSpc>
              <a:spcBef>
                <a:spcPts val="1301"/>
              </a:spcBef>
              <a:spcAft>
                <a:spcPts val="0"/>
              </a:spcAft>
              <a:buClr>
                <a:srgbClr val="000000"/>
              </a:buClr>
              <a:buSzPts val="2400"/>
              <a:buFont typeface="Noto Sans Symbols"/>
              <a:buAutoNum type="arabicPeriod"/>
            </a:pPr>
            <a:r>
              <a:rPr lang="es-AR" sz="2400" b="0" i="0" u="none" strike="noStrike" cap="none" dirty="0">
                <a:solidFill>
                  <a:srgbClr val="262626"/>
                </a:solidFill>
                <a:latin typeface="Calibri"/>
                <a:ea typeface="Calibri"/>
                <a:cs typeface="Calibri"/>
                <a:sym typeface="Calibri"/>
              </a:rPr>
              <a:t>Exposición continua y repetida al fracaso-&gt;</a:t>
            </a:r>
            <a:r>
              <a:rPr lang="es-AR" sz="2000" b="0" i="0" u="none" strike="noStrike" cap="none" dirty="0">
                <a:solidFill>
                  <a:srgbClr val="262626"/>
                </a:solidFill>
                <a:latin typeface="Calibri"/>
                <a:ea typeface="Calibri"/>
                <a:cs typeface="Calibri"/>
                <a:sym typeface="Calibri"/>
              </a:rPr>
              <a:t>utilización de técnicas basadas en la retroalimentación y solución de problemas</a:t>
            </a:r>
            <a:endParaRPr sz="2000" b="0" i="0" u="none" strike="noStrike" cap="none" dirty="0">
              <a:latin typeface="Arial"/>
              <a:ea typeface="Arial"/>
              <a:cs typeface="Arial"/>
              <a:sym typeface="Arial"/>
            </a:endParaRPr>
          </a:p>
          <a:p>
            <a:pPr marL="914400" marR="0" lvl="2" algn="l" rtl="0">
              <a:lnSpc>
                <a:spcPct val="85000"/>
              </a:lnSpc>
              <a:spcBef>
                <a:spcPts val="1301"/>
              </a:spcBef>
              <a:spcAft>
                <a:spcPts val="0"/>
              </a:spcAft>
              <a:buClr>
                <a:srgbClr val="000000"/>
              </a:buClr>
              <a:buSzPts val="2400"/>
            </a:pPr>
            <a:endParaRPr sz="2400" b="0" i="0" u="none" strike="noStrike" cap="none" dirty="0">
              <a:latin typeface="Arial"/>
              <a:ea typeface="Arial"/>
              <a:cs typeface="Arial"/>
              <a:sym typeface="Arial"/>
            </a:endParaRPr>
          </a:p>
        </p:txBody>
      </p:sp>
      <p:sp>
        <p:nvSpPr>
          <p:cNvPr id="2" name="Google Shape;703;p114">
            <a:extLst>
              <a:ext uri="{FF2B5EF4-FFF2-40B4-BE49-F238E27FC236}">
                <a16:creationId xmlns:a16="http://schemas.microsoft.com/office/drawing/2014/main" id="{1B334DEC-91DE-2BC4-818F-DE150A9562E5}"/>
              </a:ext>
            </a:extLst>
          </p:cNvPr>
          <p:cNvSpPr/>
          <p:nvPr/>
        </p:nvSpPr>
        <p:spPr>
          <a:xfrm>
            <a:off x="6428760" y="6630480"/>
            <a:ext cx="3401040" cy="2116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r>
              <a:rPr lang="es-AR" sz="1050" dirty="0" err="1"/>
              <a:t>Perssman</a:t>
            </a:r>
            <a:r>
              <a:rPr lang="es-AR" sz="1050" dirty="0"/>
              <a:t> 7ma edición -Cap. 24</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63"/>
        <p:cNvGrpSpPr/>
        <p:nvPr/>
      </p:nvGrpSpPr>
      <p:grpSpPr>
        <a:xfrm>
          <a:off x="0" y="0"/>
          <a:ext cx="0" cy="0"/>
          <a:chOff x="0" y="0"/>
          <a:chExt cx="0" cy="0"/>
        </a:xfrm>
      </p:grpSpPr>
      <p:sp>
        <p:nvSpPr>
          <p:cNvPr id="764" name="Google Shape;764;p122"/>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dirty="0">
                <a:solidFill>
                  <a:srgbClr val="4A6717"/>
                </a:solidFill>
                <a:latin typeface="Calibri"/>
                <a:ea typeface="Calibri"/>
                <a:cs typeface="Calibri"/>
                <a:sym typeface="Calibri"/>
              </a:rPr>
              <a:t>Paradigmas Organizacionales del equipo</a:t>
            </a:r>
            <a:endParaRPr sz="4000" b="0" i="0" u="none" strike="noStrike" cap="none" dirty="0">
              <a:latin typeface="Arial"/>
              <a:ea typeface="Arial"/>
              <a:cs typeface="Arial"/>
              <a:sym typeface="Arial"/>
            </a:endParaRPr>
          </a:p>
        </p:txBody>
      </p:sp>
      <p:sp>
        <p:nvSpPr>
          <p:cNvPr id="765" name="Google Shape;765;p122"/>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766" name="Google Shape;766;p122"/>
          <p:cNvSpPr/>
          <p:nvPr/>
        </p:nvSpPr>
        <p:spPr>
          <a:xfrm>
            <a:off x="1197887" y="2483280"/>
            <a:ext cx="9774000" cy="25182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R="0" lvl="0" algn="just" rtl="0">
              <a:lnSpc>
                <a:spcPct val="85000"/>
              </a:lnSpc>
              <a:spcBef>
                <a:spcPts val="0"/>
              </a:spcBef>
              <a:spcAft>
                <a:spcPts val="0"/>
              </a:spcAft>
              <a:buClr>
                <a:srgbClr val="C00000"/>
              </a:buClr>
              <a:buSzPts val="2800"/>
            </a:pPr>
            <a:r>
              <a:rPr lang="es-ES" sz="2800" b="0" i="0" u="none" strike="noStrike" cap="none" dirty="0">
                <a:solidFill>
                  <a:srgbClr val="262626"/>
                </a:solidFill>
                <a:latin typeface="Calibri"/>
                <a:ea typeface="Calibri"/>
                <a:cs typeface="Calibri"/>
                <a:sym typeface="Calibri"/>
              </a:rPr>
              <a:t>1- </a:t>
            </a:r>
            <a:r>
              <a:rPr lang="es-ES" sz="2800" b="1" i="0" u="none" strike="noStrike" cap="none" dirty="0">
                <a:solidFill>
                  <a:srgbClr val="262626"/>
                </a:solidFill>
                <a:latin typeface="Calibri"/>
                <a:ea typeface="Calibri"/>
                <a:cs typeface="Calibri"/>
                <a:sym typeface="Calibri"/>
              </a:rPr>
              <a:t>Paradigma cerrado </a:t>
            </a:r>
            <a:r>
              <a:rPr lang="es-ES" sz="2800" b="0" i="0" u="none" strike="noStrike" cap="none" dirty="0">
                <a:solidFill>
                  <a:srgbClr val="262626"/>
                </a:solidFill>
                <a:latin typeface="Calibri"/>
                <a:ea typeface="Calibri"/>
                <a:cs typeface="Calibri"/>
                <a:sym typeface="Calibri"/>
              </a:rPr>
              <a:t>estructura un equipo conforme a una jerarquía de autoridad tradicional. (Comunicación vertical entre jefe y miembros del equipo)</a:t>
            </a:r>
          </a:p>
          <a:p>
            <a:pPr marR="0" lvl="0" algn="just" rtl="0">
              <a:lnSpc>
                <a:spcPct val="85000"/>
              </a:lnSpc>
              <a:spcBef>
                <a:spcPts val="0"/>
              </a:spcBef>
              <a:spcAft>
                <a:spcPts val="0"/>
              </a:spcAft>
              <a:buClr>
                <a:srgbClr val="C00000"/>
              </a:buClr>
              <a:buSzPts val="2800"/>
            </a:pPr>
            <a:endParaRPr lang="es-ES" sz="2800" dirty="0">
              <a:solidFill>
                <a:srgbClr val="262626"/>
              </a:solidFill>
              <a:latin typeface="Calibri"/>
              <a:ea typeface="Calibri"/>
              <a:cs typeface="Calibri"/>
              <a:sym typeface="Calibri"/>
            </a:endParaRPr>
          </a:p>
          <a:p>
            <a:pPr marR="0" lvl="0" algn="just" rtl="0">
              <a:lnSpc>
                <a:spcPct val="85000"/>
              </a:lnSpc>
              <a:spcBef>
                <a:spcPts val="0"/>
              </a:spcBef>
              <a:spcAft>
                <a:spcPts val="0"/>
              </a:spcAft>
              <a:buClr>
                <a:srgbClr val="C00000"/>
              </a:buClr>
              <a:buSzPts val="2800"/>
            </a:pPr>
            <a:r>
              <a:rPr lang="es-ES" sz="2800" b="0" i="0" u="none" strike="noStrike" cap="none" dirty="0">
                <a:solidFill>
                  <a:srgbClr val="262626"/>
                </a:solidFill>
                <a:latin typeface="Calibri"/>
                <a:ea typeface="Calibri"/>
                <a:cs typeface="Calibri"/>
                <a:sym typeface="Calibri"/>
              </a:rPr>
              <a:t>Tales equipos pueden trabajar bien cuando producen software muy similar al de esfuerzos anteriores, pero será menos probable que sean innovadores cuando trabajen dentro de este paradigma.</a:t>
            </a:r>
            <a:endParaRPr sz="2800" b="0" i="0" u="none" strike="noStrike" cap="none" dirty="0">
              <a:latin typeface="Arial"/>
              <a:ea typeface="Arial"/>
              <a:cs typeface="Arial"/>
              <a:sym typeface="Arial"/>
            </a:endParaRPr>
          </a:p>
        </p:txBody>
      </p:sp>
      <p:sp>
        <p:nvSpPr>
          <p:cNvPr id="767" name="Google Shape;767;p122"/>
          <p:cNvSpPr/>
          <p:nvPr/>
        </p:nvSpPr>
        <p:spPr>
          <a:xfrm>
            <a:off x="1521000" y="1357200"/>
            <a:ext cx="531360" cy="2430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1">
            <a:noAutofit/>
          </a:bodyPr>
          <a:lstStyle/>
          <a:p>
            <a:pPr marL="0" marR="0" lvl="0" indent="0" algn="ctr" rtl="0">
              <a:lnSpc>
                <a:spcPct val="80000"/>
              </a:lnSpc>
              <a:spcBef>
                <a:spcPts val="0"/>
              </a:spcBef>
              <a:spcAft>
                <a:spcPts val="0"/>
              </a:spcAft>
              <a:buNone/>
            </a:pPr>
            <a:fld id="{00000000-1234-1234-1234-123412341234}" type="slidenum">
              <a:rPr lang="es-AR" sz="1200" b="1" i="0" u="none" strike="noStrike" cap="none">
                <a:solidFill>
                  <a:srgbClr val="FFFFFF"/>
                </a:solidFill>
                <a:latin typeface="Calibri"/>
                <a:ea typeface="Calibri"/>
                <a:cs typeface="Calibri"/>
                <a:sym typeface="Calibri"/>
              </a:rPr>
              <a:t>41</a:t>
            </a:fld>
            <a:endParaRPr sz="1200" b="0" i="0" u="none" strike="noStrike" cap="none">
              <a:latin typeface="Arial"/>
              <a:ea typeface="Arial"/>
              <a:cs typeface="Arial"/>
              <a:sym typeface="Arial"/>
            </a:endParaRPr>
          </a:p>
        </p:txBody>
      </p:sp>
      <p:sp>
        <p:nvSpPr>
          <p:cNvPr id="4" name="Google Shape;703;p114">
            <a:extLst>
              <a:ext uri="{FF2B5EF4-FFF2-40B4-BE49-F238E27FC236}">
                <a16:creationId xmlns:a16="http://schemas.microsoft.com/office/drawing/2014/main" id="{7632BE41-2F82-11E6-BAC8-D0E595024D97}"/>
              </a:ext>
            </a:extLst>
          </p:cNvPr>
          <p:cNvSpPr/>
          <p:nvPr/>
        </p:nvSpPr>
        <p:spPr>
          <a:xfrm>
            <a:off x="6428760" y="6630480"/>
            <a:ext cx="3401040" cy="2116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r>
              <a:rPr lang="es-AR" sz="1050" dirty="0" err="1"/>
              <a:t>Perssman</a:t>
            </a:r>
            <a:r>
              <a:rPr lang="es-AR" sz="1050" dirty="0"/>
              <a:t> 7ma edición -Cap. 24</a:t>
            </a:r>
          </a:p>
        </p:txBody>
      </p:sp>
      <p:pic>
        <p:nvPicPr>
          <p:cNvPr id="791" name="Google Shape;791;p124"/>
          <p:cNvPicPr preferRelativeResize="0"/>
          <p:nvPr/>
        </p:nvPicPr>
        <p:blipFill rotWithShape="1">
          <a:blip r:embed="rId3">
            <a:alphaModFix/>
          </a:blip>
          <a:srcRect/>
          <a:stretch/>
        </p:blipFill>
        <p:spPr>
          <a:xfrm>
            <a:off x="9584820" y="5197320"/>
            <a:ext cx="2081880" cy="164484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63">
          <a:extLst>
            <a:ext uri="{FF2B5EF4-FFF2-40B4-BE49-F238E27FC236}">
              <a16:creationId xmlns:a16="http://schemas.microsoft.com/office/drawing/2014/main" id="{141A6B47-D503-32B2-0C5B-DFE49F289F79}"/>
            </a:ext>
          </a:extLst>
        </p:cNvPr>
        <p:cNvGrpSpPr/>
        <p:nvPr/>
      </p:nvGrpSpPr>
      <p:grpSpPr>
        <a:xfrm>
          <a:off x="0" y="0"/>
          <a:ext cx="0" cy="0"/>
          <a:chOff x="0" y="0"/>
          <a:chExt cx="0" cy="0"/>
        </a:xfrm>
      </p:grpSpPr>
      <p:sp>
        <p:nvSpPr>
          <p:cNvPr id="764" name="Google Shape;764;p122">
            <a:extLst>
              <a:ext uri="{FF2B5EF4-FFF2-40B4-BE49-F238E27FC236}">
                <a16:creationId xmlns:a16="http://schemas.microsoft.com/office/drawing/2014/main" id="{4B51BCE9-6138-4009-07AE-17B8D26A2863}"/>
              </a:ext>
            </a:extLst>
          </p:cNvPr>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dirty="0">
                <a:solidFill>
                  <a:srgbClr val="4A6717"/>
                </a:solidFill>
                <a:latin typeface="Calibri"/>
                <a:ea typeface="Calibri"/>
                <a:cs typeface="Calibri"/>
                <a:sym typeface="Calibri"/>
              </a:rPr>
              <a:t>Paradigmas Organizacionales del equipo</a:t>
            </a:r>
            <a:endParaRPr sz="4000" b="0" i="0" u="none" strike="noStrike" cap="none" dirty="0">
              <a:latin typeface="Arial"/>
              <a:ea typeface="Arial"/>
              <a:cs typeface="Arial"/>
              <a:sym typeface="Arial"/>
            </a:endParaRPr>
          </a:p>
        </p:txBody>
      </p:sp>
      <p:sp>
        <p:nvSpPr>
          <p:cNvPr id="765" name="Google Shape;765;p122">
            <a:extLst>
              <a:ext uri="{FF2B5EF4-FFF2-40B4-BE49-F238E27FC236}">
                <a16:creationId xmlns:a16="http://schemas.microsoft.com/office/drawing/2014/main" id="{ED1124EC-86A6-F635-0BC2-12F42B1C00D9}"/>
              </a:ext>
            </a:extLst>
          </p:cNvPr>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766" name="Google Shape;766;p122">
            <a:extLst>
              <a:ext uri="{FF2B5EF4-FFF2-40B4-BE49-F238E27FC236}">
                <a16:creationId xmlns:a16="http://schemas.microsoft.com/office/drawing/2014/main" id="{F0F4C006-F912-FE44-4ED5-AC6B76C98056}"/>
              </a:ext>
            </a:extLst>
          </p:cNvPr>
          <p:cNvSpPr/>
          <p:nvPr/>
        </p:nvSpPr>
        <p:spPr>
          <a:xfrm>
            <a:off x="207287" y="1856160"/>
            <a:ext cx="9774000" cy="25182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R="0" lvl="0" algn="just" rtl="0">
              <a:lnSpc>
                <a:spcPct val="85000"/>
              </a:lnSpc>
              <a:spcBef>
                <a:spcPts val="0"/>
              </a:spcBef>
              <a:spcAft>
                <a:spcPts val="0"/>
              </a:spcAft>
              <a:buClr>
                <a:srgbClr val="C00000"/>
              </a:buClr>
              <a:buSzPts val="2800"/>
            </a:pPr>
            <a:r>
              <a:rPr lang="es-ES" sz="2800" dirty="0">
                <a:solidFill>
                  <a:srgbClr val="262626"/>
                </a:solidFill>
                <a:latin typeface="Calibri"/>
                <a:ea typeface="Calibri"/>
                <a:cs typeface="Calibri"/>
                <a:sym typeface="Calibri"/>
              </a:rPr>
              <a:t>3</a:t>
            </a:r>
            <a:r>
              <a:rPr lang="es-ES" sz="2800" b="0" i="0" u="none" strike="noStrike" cap="none" dirty="0">
                <a:solidFill>
                  <a:srgbClr val="262626"/>
                </a:solidFill>
                <a:latin typeface="Calibri"/>
                <a:ea typeface="Calibri"/>
                <a:cs typeface="Calibri"/>
                <a:sym typeface="Calibri"/>
              </a:rPr>
              <a:t>- </a:t>
            </a:r>
            <a:r>
              <a:rPr lang="es-ES" sz="2800" b="1" i="0" u="none" strike="noStrike" cap="none" dirty="0">
                <a:solidFill>
                  <a:srgbClr val="262626"/>
                </a:solidFill>
                <a:latin typeface="Calibri"/>
                <a:ea typeface="Calibri"/>
                <a:cs typeface="Calibri"/>
                <a:sym typeface="Calibri"/>
              </a:rPr>
              <a:t>Paradigma abierto </a:t>
            </a:r>
            <a:r>
              <a:rPr lang="es-ES" sz="2800" i="0" u="none" strike="noStrike" cap="none" dirty="0">
                <a:solidFill>
                  <a:srgbClr val="262626"/>
                </a:solidFill>
                <a:latin typeface="Calibri"/>
                <a:ea typeface="Calibri"/>
                <a:cs typeface="Calibri"/>
                <a:sym typeface="Calibri"/>
              </a:rPr>
              <a:t>intenta estructurar un equipo de manera que logre algunos de los controles asociados con el paradigma cerrado, pero también mucha de la innovación que ocurre cuando se usa el paradigma aleatorio. El trabajo se realiza de manera colaborativa; la gran comunicación y la toma de decisiones consensuadas constituyen las características de los equipos de paradigma abierto. Es un equip</a:t>
            </a:r>
            <a:r>
              <a:rPr lang="es-ES" sz="2800" dirty="0">
                <a:solidFill>
                  <a:srgbClr val="262626"/>
                </a:solidFill>
                <a:latin typeface="Calibri"/>
                <a:ea typeface="Calibri"/>
                <a:cs typeface="Calibri"/>
                <a:sym typeface="Calibri"/>
              </a:rPr>
              <a:t>o democrático y con decisiones consensuadas.</a:t>
            </a:r>
          </a:p>
          <a:p>
            <a:pPr marR="0" lvl="0" algn="just" rtl="0">
              <a:lnSpc>
                <a:spcPct val="85000"/>
              </a:lnSpc>
              <a:spcBef>
                <a:spcPts val="0"/>
              </a:spcBef>
              <a:spcAft>
                <a:spcPts val="0"/>
              </a:spcAft>
              <a:buClr>
                <a:srgbClr val="C00000"/>
              </a:buClr>
              <a:buSzPts val="2800"/>
            </a:pPr>
            <a:endParaRPr lang="es-ES" sz="2800" i="0" u="none" strike="noStrike" cap="none" dirty="0">
              <a:solidFill>
                <a:srgbClr val="262626"/>
              </a:solidFill>
              <a:latin typeface="Calibri"/>
              <a:ea typeface="Calibri"/>
              <a:cs typeface="Calibri"/>
              <a:sym typeface="Calibri"/>
            </a:endParaRPr>
          </a:p>
          <a:p>
            <a:pPr marR="0" lvl="0" algn="just" rtl="0">
              <a:lnSpc>
                <a:spcPct val="85000"/>
              </a:lnSpc>
              <a:spcBef>
                <a:spcPts val="0"/>
              </a:spcBef>
              <a:spcAft>
                <a:spcPts val="0"/>
              </a:spcAft>
              <a:buClr>
                <a:srgbClr val="C00000"/>
              </a:buClr>
              <a:buSzPts val="2800"/>
            </a:pPr>
            <a:r>
              <a:rPr lang="es-ES" sz="2800" i="0" u="none" strike="noStrike" cap="none" dirty="0">
                <a:solidFill>
                  <a:srgbClr val="262626"/>
                </a:solidFill>
                <a:latin typeface="Calibri"/>
                <a:ea typeface="Calibri"/>
                <a:cs typeface="Calibri"/>
                <a:sym typeface="Calibri"/>
              </a:rPr>
              <a:t>Las estructuras de equipo de este paradigma son muy adecuadas para la solución de problemas complejos, pero pue den no desempeñarse tan eficazmente como otros equipos.</a:t>
            </a:r>
            <a:endParaRPr sz="2800" i="0" u="none" strike="noStrike" cap="none" dirty="0">
              <a:latin typeface="Arial"/>
              <a:ea typeface="Arial"/>
              <a:cs typeface="Arial"/>
              <a:sym typeface="Arial"/>
            </a:endParaRPr>
          </a:p>
        </p:txBody>
      </p:sp>
      <p:sp>
        <p:nvSpPr>
          <p:cNvPr id="767" name="Google Shape;767;p122">
            <a:extLst>
              <a:ext uri="{FF2B5EF4-FFF2-40B4-BE49-F238E27FC236}">
                <a16:creationId xmlns:a16="http://schemas.microsoft.com/office/drawing/2014/main" id="{0995F494-4BEA-EDA4-1F4E-2647762B2255}"/>
              </a:ext>
            </a:extLst>
          </p:cNvPr>
          <p:cNvSpPr/>
          <p:nvPr/>
        </p:nvSpPr>
        <p:spPr>
          <a:xfrm>
            <a:off x="1521000" y="1357200"/>
            <a:ext cx="531360" cy="2430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1">
            <a:noAutofit/>
          </a:bodyPr>
          <a:lstStyle/>
          <a:p>
            <a:pPr marL="0" marR="0" lvl="0" indent="0" algn="ctr" rtl="0">
              <a:lnSpc>
                <a:spcPct val="80000"/>
              </a:lnSpc>
              <a:spcBef>
                <a:spcPts val="0"/>
              </a:spcBef>
              <a:spcAft>
                <a:spcPts val="0"/>
              </a:spcAft>
              <a:buNone/>
            </a:pPr>
            <a:fld id="{00000000-1234-1234-1234-123412341234}" type="slidenum">
              <a:rPr lang="es-AR" sz="1200" b="1" i="0" u="none" strike="noStrike" cap="none">
                <a:solidFill>
                  <a:srgbClr val="FFFFFF"/>
                </a:solidFill>
                <a:latin typeface="Calibri"/>
                <a:ea typeface="Calibri"/>
                <a:cs typeface="Calibri"/>
                <a:sym typeface="Calibri"/>
              </a:rPr>
              <a:t>42</a:t>
            </a:fld>
            <a:endParaRPr sz="1200" b="0" i="0" u="none" strike="noStrike" cap="none">
              <a:latin typeface="Arial"/>
              <a:ea typeface="Arial"/>
              <a:cs typeface="Arial"/>
              <a:sym typeface="Arial"/>
            </a:endParaRPr>
          </a:p>
        </p:txBody>
      </p:sp>
      <p:sp>
        <p:nvSpPr>
          <p:cNvPr id="4" name="Google Shape;703;p114">
            <a:extLst>
              <a:ext uri="{FF2B5EF4-FFF2-40B4-BE49-F238E27FC236}">
                <a16:creationId xmlns:a16="http://schemas.microsoft.com/office/drawing/2014/main" id="{9D26718E-4C01-4642-464C-4A296F8C0594}"/>
              </a:ext>
            </a:extLst>
          </p:cNvPr>
          <p:cNvSpPr/>
          <p:nvPr/>
        </p:nvSpPr>
        <p:spPr>
          <a:xfrm>
            <a:off x="6428760" y="6630480"/>
            <a:ext cx="3401040" cy="2116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r>
              <a:rPr lang="es-AR" sz="1050" dirty="0" err="1"/>
              <a:t>Perssman</a:t>
            </a:r>
            <a:r>
              <a:rPr lang="es-AR" sz="1050" dirty="0"/>
              <a:t> 7ma edición -Cap. 24</a:t>
            </a:r>
          </a:p>
        </p:txBody>
      </p:sp>
      <p:pic>
        <p:nvPicPr>
          <p:cNvPr id="2" name="Google Shape;769;p122">
            <a:extLst>
              <a:ext uri="{FF2B5EF4-FFF2-40B4-BE49-F238E27FC236}">
                <a16:creationId xmlns:a16="http://schemas.microsoft.com/office/drawing/2014/main" id="{69BB948B-5D94-EE83-914F-EBCBF1800DCC}"/>
              </a:ext>
            </a:extLst>
          </p:cNvPr>
          <p:cNvPicPr preferRelativeResize="0"/>
          <p:nvPr/>
        </p:nvPicPr>
        <p:blipFill rotWithShape="1">
          <a:blip r:embed="rId3">
            <a:alphaModFix/>
          </a:blip>
          <a:srcRect/>
          <a:stretch/>
        </p:blipFill>
        <p:spPr>
          <a:xfrm>
            <a:off x="10126822" y="3272220"/>
            <a:ext cx="1940400" cy="2204280"/>
          </a:xfrm>
          <a:prstGeom prst="rect">
            <a:avLst/>
          </a:prstGeom>
          <a:noFill/>
          <a:ln>
            <a:noFill/>
          </a:ln>
        </p:spPr>
      </p:pic>
    </p:spTree>
    <p:extLst>
      <p:ext uri="{BB962C8B-B14F-4D97-AF65-F5344CB8AC3E}">
        <p14:creationId xmlns:p14="http://schemas.microsoft.com/office/powerpoint/2010/main" val="139505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63">
          <a:extLst>
            <a:ext uri="{FF2B5EF4-FFF2-40B4-BE49-F238E27FC236}">
              <a16:creationId xmlns:a16="http://schemas.microsoft.com/office/drawing/2014/main" id="{DF79112A-0D7E-D327-4502-6DD7BF8CE879}"/>
            </a:ext>
          </a:extLst>
        </p:cNvPr>
        <p:cNvGrpSpPr/>
        <p:nvPr/>
      </p:nvGrpSpPr>
      <p:grpSpPr>
        <a:xfrm>
          <a:off x="0" y="0"/>
          <a:ext cx="0" cy="0"/>
          <a:chOff x="0" y="0"/>
          <a:chExt cx="0" cy="0"/>
        </a:xfrm>
      </p:grpSpPr>
      <p:sp>
        <p:nvSpPr>
          <p:cNvPr id="764" name="Google Shape;764;p122">
            <a:extLst>
              <a:ext uri="{FF2B5EF4-FFF2-40B4-BE49-F238E27FC236}">
                <a16:creationId xmlns:a16="http://schemas.microsoft.com/office/drawing/2014/main" id="{C9C49346-2F24-AD54-A315-A130EB30A1DB}"/>
              </a:ext>
            </a:extLst>
          </p:cNvPr>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dirty="0">
                <a:solidFill>
                  <a:srgbClr val="4A6717"/>
                </a:solidFill>
                <a:latin typeface="Calibri"/>
                <a:ea typeface="Calibri"/>
                <a:cs typeface="Calibri"/>
                <a:sym typeface="Calibri"/>
              </a:rPr>
              <a:t>Paradigmas Organizacionales del equipo</a:t>
            </a:r>
            <a:endParaRPr sz="4000" b="0" i="0" u="none" strike="noStrike" cap="none" dirty="0">
              <a:latin typeface="Arial"/>
              <a:ea typeface="Arial"/>
              <a:cs typeface="Arial"/>
              <a:sym typeface="Arial"/>
            </a:endParaRPr>
          </a:p>
        </p:txBody>
      </p:sp>
      <p:sp>
        <p:nvSpPr>
          <p:cNvPr id="765" name="Google Shape;765;p122">
            <a:extLst>
              <a:ext uri="{FF2B5EF4-FFF2-40B4-BE49-F238E27FC236}">
                <a16:creationId xmlns:a16="http://schemas.microsoft.com/office/drawing/2014/main" id="{1E2BABAD-D234-0446-8BFC-B73BFB5E4E20}"/>
              </a:ext>
            </a:extLst>
          </p:cNvPr>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766" name="Google Shape;766;p122">
            <a:extLst>
              <a:ext uri="{FF2B5EF4-FFF2-40B4-BE49-F238E27FC236}">
                <a16:creationId xmlns:a16="http://schemas.microsoft.com/office/drawing/2014/main" id="{1AA04FEF-B548-7EB0-882C-30519C0D290F}"/>
              </a:ext>
            </a:extLst>
          </p:cNvPr>
          <p:cNvSpPr/>
          <p:nvPr/>
        </p:nvSpPr>
        <p:spPr>
          <a:xfrm>
            <a:off x="344447" y="1841580"/>
            <a:ext cx="8631913" cy="25182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R="0" lvl="0" algn="just" rtl="0">
              <a:lnSpc>
                <a:spcPct val="85000"/>
              </a:lnSpc>
              <a:spcBef>
                <a:spcPts val="0"/>
              </a:spcBef>
              <a:spcAft>
                <a:spcPts val="0"/>
              </a:spcAft>
              <a:buClr>
                <a:srgbClr val="C00000"/>
              </a:buClr>
              <a:buSzPts val="2800"/>
            </a:pPr>
            <a:r>
              <a:rPr lang="es-ES" sz="2800" dirty="0">
                <a:solidFill>
                  <a:srgbClr val="262626"/>
                </a:solidFill>
                <a:latin typeface="Calibri"/>
                <a:ea typeface="Calibri"/>
                <a:cs typeface="Calibri"/>
                <a:sym typeface="Calibri"/>
              </a:rPr>
              <a:t>3</a:t>
            </a:r>
            <a:r>
              <a:rPr lang="es-ES" sz="2800" b="0" i="0" u="none" strike="noStrike" cap="none" dirty="0">
                <a:solidFill>
                  <a:srgbClr val="262626"/>
                </a:solidFill>
                <a:latin typeface="Calibri"/>
                <a:ea typeface="Calibri"/>
                <a:cs typeface="Calibri"/>
                <a:sym typeface="Calibri"/>
              </a:rPr>
              <a:t>- </a:t>
            </a:r>
            <a:r>
              <a:rPr lang="es-ES" sz="2800" b="1" i="0" u="none" strike="noStrike" cap="none" dirty="0">
                <a:solidFill>
                  <a:srgbClr val="262626"/>
                </a:solidFill>
                <a:latin typeface="Calibri"/>
                <a:ea typeface="Calibri"/>
                <a:cs typeface="Calibri"/>
                <a:sym typeface="Calibri"/>
              </a:rPr>
              <a:t>Paradigma síncrono </a:t>
            </a:r>
            <a:r>
              <a:rPr lang="es-ES" sz="2800" i="0" u="none" strike="noStrike" cap="none" dirty="0">
                <a:solidFill>
                  <a:srgbClr val="262626"/>
                </a:solidFill>
                <a:latin typeface="Calibri"/>
                <a:ea typeface="Calibri"/>
                <a:cs typeface="Calibri"/>
                <a:sym typeface="Calibri"/>
              </a:rPr>
              <a:t>se apoya en la compartimentalización natural de un problema y organiza a los miembros del equipo para trabajar en trozos del problema con poca comunicación activa entre ellos. ES un equipo descentralizado y controlado a la vez, utiliza la política de divide y vencerás.</a:t>
            </a:r>
          </a:p>
          <a:p>
            <a:pPr marR="0" lvl="0" algn="just" rtl="0">
              <a:lnSpc>
                <a:spcPct val="85000"/>
              </a:lnSpc>
              <a:spcBef>
                <a:spcPts val="0"/>
              </a:spcBef>
              <a:spcAft>
                <a:spcPts val="0"/>
              </a:spcAft>
              <a:buClr>
                <a:srgbClr val="C00000"/>
              </a:buClr>
              <a:buSzPts val="2800"/>
            </a:pPr>
            <a:endParaRPr lang="es-ES" sz="2800" dirty="0">
              <a:solidFill>
                <a:srgbClr val="262626"/>
              </a:solidFill>
              <a:latin typeface="Calibri"/>
              <a:ea typeface="Calibri"/>
              <a:cs typeface="Calibri"/>
              <a:sym typeface="Calibri"/>
            </a:endParaRPr>
          </a:p>
          <a:p>
            <a:pPr marR="0" lvl="0" algn="just" rtl="0">
              <a:lnSpc>
                <a:spcPct val="85000"/>
              </a:lnSpc>
              <a:spcBef>
                <a:spcPts val="0"/>
              </a:spcBef>
              <a:spcAft>
                <a:spcPts val="0"/>
              </a:spcAft>
              <a:buClr>
                <a:srgbClr val="C00000"/>
              </a:buClr>
              <a:buSzPts val="2800"/>
            </a:pPr>
            <a:r>
              <a:rPr lang="es-ES" sz="2800" i="0" u="none" strike="noStrike" cap="none" dirty="0">
                <a:solidFill>
                  <a:srgbClr val="262626"/>
                </a:solidFill>
                <a:latin typeface="Calibri"/>
                <a:ea typeface="Calibri"/>
                <a:cs typeface="Calibri"/>
                <a:sym typeface="Calibri"/>
              </a:rPr>
              <a:t>Este tip</a:t>
            </a:r>
            <a:r>
              <a:rPr lang="es-ES" sz="2800" dirty="0">
                <a:solidFill>
                  <a:srgbClr val="262626"/>
                </a:solidFill>
                <a:latin typeface="Calibri"/>
                <a:ea typeface="Calibri"/>
                <a:cs typeface="Calibri"/>
                <a:sym typeface="Calibri"/>
              </a:rPr>
              <a:t>o de organizaciones  bueno cuando la complejidad y tamaño del problema es elevada.</a:t>
            </a:r>
          </a:p>
          <a:p>
            <a:pPr marR="0" lvl="0" algn="just" rtl="0">
              <a:lnSpc>
                <a:spcPct val="85000"/>
              </a:lnSpc>
              <a:spcBef>
                <a:spcPts val="0"/>
              </a:spcBef>
              <a:spcAft>
                <a:spcPts val="0"/>
              </a:spcAft>
              <a:buClr>
                <a:srgbClr val="C00000"/>
              </a:buClr>
              <a:buSzPts val="2800"/>
            </a:pPr>
            <a:r>
              <a:rPr lang="es-ES" sz="2800" i="0" u="none" strike="noStrike" cap="none" dirty="0">
                <a:solidFill>
                  <a:srgbClr val="262626"/>
                </a:solidFill>
                <a:latin typeface="Calibri"/>
                <a:ea typeface="Calibri"/>
                <a:cs typeface="Calibri"/>
                <a:sym typeface="Calibri"/>
              </a:rPr>
              <a:t>El fraccionamiento del problema puede llevar a crear un producto no requerido de</a:t>
            </a:r>
            <a:r>
              <a:rPr lang="es-ES" sz="2800" dirty="0">
                <a:solidFill>
                  <a:srgbClr val="262626"/>
                </a:solidFill>
                <a:latin typeface="Calibri"/>
                <a:ea typeface="Calibri"/>
                <a:cs typeface="Calibri"/>
                <a:sym typeface="Calibri"/>
              </a:rPr>
              <a:t>bido a que los subgrupos no tienen adecuada comunicación</a:t>
            </a:r>
            <a:endParaRPr sz="2800" i="0" u="none" strike="noStrike" cap="none" dirty="0">
              <a:latin typeface="Arial"/>
              <a:ea typeface="Arial"/>
              <a:cs typeface="Arial"/>
              <a:sym typeface="Arial"/>
            </a:endParaRPr>
          </a:p>
        </p:txBody>
      </p:sp>
      <p:sp>
        <p:nvSpPr>
          <p:cNvPr id="767" name="Google Shape;767;p122">
            <a:extLst>
              <a:ext uri="{FF2B5EF4-FFF2-40B4-BE49-F238E27FC236}">
                <a16:creationId xmlns:a16="http://schemas.microsoft.com/office/drawing/2014/main" id="{837E047C-A4E2-FF06-5E94-85EBA9746504}"/>
              </a:ext>
            </a:extLst>
          </p:cNvPr>
          <p:cNvSpPr/>
          <p:nvPr/>
        </p:nvSpPr>
        <p:spPr>
          <a:xfrm>
            <a:off x="1521000" y="1357200"/>
            <a:ext cx="531360" cy="2430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1">
            <a:noAutofit/>
          </a:bodyPr>
          <a:lstStyle/>
          <a:p>
            <a:pPr marL="0" marR="0" lvl="0" indent="0" algn="ctr" rtl="0">
              <a:lnSpc>
                <a:spcPct val="80000"/>
              </a:lnSpc>
              <a:spcBef>
                <a:spcPts val="0"/>
              </a:spcBef>
              <a:spcAft>
                <a:spcPts val="0"/>
              </a:spcAft>
              <a:buNone/>
            </a:pPr>
            <a:fld id="{00000000-1234-1234-1234-123412341234}" type="slidenum">
              <a:rPr lang="es-AR" sz="1200" b="1" i="0" u="none" strike="noStrike" cap="none">
                <a:solidFill>
                  <a:srgbClr val="FFFFFF"/>
                </a:solidFill>
                <a:latin typeface="Calibri"/>
                <a:ea typeface="Calibri"/>
                <a:cs typeface="Calibri"/>
                <a:sym typeface="Calibri"/>
              </a:rPr>
              <a:t>43</a:t>
            </a:fld>
            <a:endParaRPr sz="1200" b="0" i="0" u="none" strike="noStrike" cap="none">
              <a:latin typeface="Arial"/>
              <a:ea typeface="Arial"/>
              <a:cs typeface="Arial"/>
              <a:sym typeface="Arial"/>
            </a:endParaRPr>
          </a:p>
        </p:txBody>
      </p:sp>
      <p:sp>
        <p:nvSpPr>
          <p:cNvPr id="4" name="Google Shape;703;p114">
            <a:extLst>
              <a:ext uri="{FF2B5EF4-FFF2-40B4-BE49-F238E27FC236}">
                <a16:creationId xmlns:a16="http://schemas.microsoft.com/office/drawing/2014/main" id="{0DA844F1-46BE-2927-D0E9-181105F7FDDD}"/>
              </a:ext>
            </a:extLst>
          </p:cNvPr>
          <p:cNvSpPr/>
          <p:nvPr/>
        </p:nvSpPr>
        <p:spPr>
          <a:xfrm>
            <a:off x="6428760" y="6630480"/>
            <a:ext cx="3401040" cy="2116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r>
              <a:rPr lang="es-AR" sz="1050" dirty="0" err="1"/>
              <a:t>Perssman</a:t>
            </a:r>
            <a:r>
              <a:rPr lang="es-AR" sz="1050" dirty="0"/>
              <a:t> 7ma edición -Cap. 24</a:t>
            </a:r>
          </a:p>
        </p:txBody>
      </p:sp>
      <p:pic>
        <p:nvPicPr>
          <p:cNvPr id="2" name="Google Shape;780;p123">
            <a:extLst>
              <a:ext uri="{FF2B5EF4-FFF2-40B4-BE49-F238E27FC236}">
                <a16:creationId xmlns:a16="http://schemas.microsoft.com/office/drawing/2014/main" id="{F2D11C6A-F88E-B1B6-F4B0-D3E12AFD78DE}"/>
              </a:ext>
            </a:extLst>
          </p:cNvPr>
          <p:cNvPicPr preferRelativeResize="0"/>
          <p:nvPr/>
        </p:nvPicPr>
        <p:blipFill rotWithShape="1">
          <a:blip r:embed="rId3">
            <a:alphaModFix/>
          </a:blip>
          <a:srcRect/>
          <a:stretch/>
        </p:blipFill>
        <p:spPr>
          <a:xfrm>
            <a:off x="9113940" y="3356010"/>
            <a:ext cx="3023640" cy="2139120"/>
          </a:xfrm>
          <a:prstGeom prst="rect">
            <a:avLst/>
          </a:prstGeom>
          <a:noFill/>
          <a:ln>
            <a:noFill/>
          </a:ln>
        </p:spPr>
      </p:pic>
    </p:spTree>
    <p:extLst>
      <p:ext uri="{BB962C8B-B14F-4D97-AF65-F5344CB8AC3E}">
        <p14:creationId xmlns:p14="http://schemas.microsoft.com/office/powerpoint/2010/main" val="32427533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63">
          <a:extLst>
            <a:ext uri="{FF2B5EF4-FFF2-40B4-BE49-F238E27FC236}">
              <a16:creationId xmlns:a16="http://schemas.microsoft.com/office/drawing/2014/main" id="{2EB61215-5FDF-734B-6DC2-BAF052FADDDC}"/>
            </a:ext>
          </a:extLst>
        </p:cNvPr>
        <p:cNvGrpSpPr/>
        <p:nvPr/>
      </p:nvGrpSpPr>
      <p:grpSpPr>
        <a:xfrm>
          <a:off x="0" y="0"/>
          <a:ext cx="0" cy="0"/>
          <a:chOff x="0" y="0"/>
          <a:chExt cx="0" cy="0"/>
        </a:xfrm>
      </p:grpSpPr>
      <p:sp>
        <p:nvSpPr>
          <p:cNvPr id="764" name="Google Shape;764;p122">
            <a:extLst>
              <a:ext uri="{FF2B5EF4-FFF2-40B4-BE49-F238E27FC236}">
                <a16:creationId xmlns:a16="http://schemas.microsoft.com/office/drawing/2014/main" id="{8C3C9BEB-B55E-C6A8-C81F-70CA93E435F7}"/>
              </a:ext>
            </a:extLst>
          </p:cNvPr>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dirty="0">
                <a:solidFill>
                  <a:srgbClr val="4A6717"/>
                </a:solidFill>
                <a:latin typeface="Calibri"/>
                <a:ea typeface="Calibri"/>
                <a:cs typeface="Calibri"/>
                <a:sym typeface="Calibri"/>
              </a:rPr>
              <a:t>Paradigmas Organizacionales del equipo</a:t>
            </a:r>
            <a:endParaRPr sz="4000" b="0" i="0" u="none" strike="noStrike" cap="none" dirty="0">
              <a:latin typeface="Arial"/>
              <a:ea typeface="Arial"/>
              <a:cs typeface="Arial"/>
              <a:sym typeface="Arial"/>
            </a:endParaRPr>
          </a:p>
        </p:txBody>
      </p:sp>
      <p:sp>
        <p:nvSpPr>
          <p:cNvPr id="765" name="Google Shape;765;p122">
            <a:extLst>
              <a:ext uri="{FF2B5EF4-FFF2-40B4-BE49-F238E27FC236}">
                <a16:creationId xmlns:a16="http://schemas.microsoft.com/office/drawing/2014/main" id="{BF3EFDEB-FC0F-16AF-7284-E1D3189F0742}"/>
              </a:ext>
            </a:extLst>
          </p:cNvPr>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766" name="Google Shape;766;p122">
            <a:extLst>
              <a:ext uri="{FF2B5EF4-FFF2-40B4-BE49-F238E27FC236}">
                <a16:creationId xmlns:a16="http://schemas.microsoft.com/office/drawing/2014/main" id="{1F20E1A1-2E5B-FB30-87E6-4EF9A5C7F187}"/>
              </a:ext>
            </a:extLst>
          </p:cNvPr>
          <p:cNvSpPr/>
          <p:nvPr/>
        </p:nvSpPr>
        <p:spPr>
          <a:xfrm>
            <a:off x="1065120" y="2251656"/>
            <a:ext cx="9774000" cy="25182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R="0" lvl="0" algn="just" rtl="0">
              <a:lnSpc>
                <a:spcPct val="85000"/>
              </a:lnSpc>
              <a:spcBef>
                <a:spcPts val="0"/>
              </a:spcBef>
              <a:spcAft>
                <a:spcPts val="0"/>
              </a:spcAft>
              <a:buClr>
                <a:srgbClr val="C00000"/>
              </a:buClr>
              <a:buSzPts val="2800"/>
            </a:pPr>
            <a:r>
              <a:rPr lang="es-ES" sz="2800" b="0" i="0" u="none" strike="noStrike" cap="none" dirty="0">
                <a:solidFill>
                  <a:srgbClr val="262626"/>
                </a:solidFill>
                <a:latin typeface="Calibri"/>
                <a:ea typeface="Calibri"/>
                <a:cs typeface="Calibri"/>
                <a:sym typeface="Calibri"/>
              </a:rPr>
              <a:t>4- </a:t>
            </a:r>
            <a:r>
              <a:rPr lang="es-ES" sz="2800" b="1" i="0" u="none" strike="noStrike" cap="none" dirty="0">
                <a:solidFill>
                  <a:srgbClr val="262626"/>
                </a:solidFill>
                <a:latin typeface="Calibri"/>
                <a:ea typeface="Calibri"/>
                <a:cs typeface="Calibri"/>
                <a:sym typeface="Calibri"/>
              </a:rPr>
              <a:t>Paradigma aleatorio </a:t>
            </a:r>
            <a:r>
              <a:rPr lang="es-ES" sz="2800" i="0" u="none" strike="noStrike" cap="none" dirty="0">
                <a:solidFill>
                  <a:srgbClr val="262626"/>
                </a:solidFill>
                <a:latin typeface="Calibri"/>
                <a:ea typeface="Calibri"/>
                <a:cs typeface="Calibri"/>
                <a:sym typeface="Calibri"/>
              </a:rPr>
              <a:t>estructura un equipo de manera holgada y depende de la iniciativa individual de los miembros del equipo. Los miembros se organizan entre ellos y no se requiere de un líder definido. Las trayectorias de comunicación pueden ser cualquiera de los otros tres paradigmas.</a:t>
            </a:r>
          </a:p>
          <a:p>
            <a:pPr marR="0" lvl="0" algn="just" rtl="0">
              <a:lnSpc>
                <a:spcPct val="85000"/>
              </a:lnSpc>
              <a:spcBef>
                <a:spcPts val="0"/>
              </a:spcBef>
              <a:spcAft>
                <a:spcPts val="0"/>
              </a:spcAft>
              <a:buClr>
                <a:srgbClr val="C00000"/>
              </a:buClr>
              <a:buSzPts val="2800"/>
            </a:pPr>
            <a:endParaRPr lang="es-ES" sz="2800" dirty="0">
              <a:solidFill>
                <a:srgbClr val="262626"/>
              </a:solidFill>
              <a:latin typeface="Calibri"/>
              <a:ea typeface="Calibri"/>
              <a:cs typeface="Calibri"/>
              <a:sym typeface="Calibri"/>
            </a:endParaRPr>
          </a:p>
          <a:p>
            <a:pPr marR="0" lvl="0" algn="just" rtl="0">
              <a:lnSpc>
                <a:spcPct val="85000"/>
              </a:lnSpc>
              <a:spcBef>
                <a:spcPts val="0"/>
              </a:spcBef>
              <a:spcAft>
                <a:spcPts val="0"/>
              </a:spcAft>
              <a:buClr>
                <a:srgbClr val="C00000"/>
              </a:buClr>
              <a:buSzPts val="2800"/>
            </a:pPr>
            <a:r>
              <a:rPr lang="es-ES" sz="2800" i="0" u="none" strike="noStrike" cap="none" dirty="0">
                <a:solidFill>
                  <a:srgbClr val="262626"/>
                </a:solidFill>
                <a:latin typeface="Calibri"/>
                <a:ea typeface="Calibri"/>
                <a:cs typeface="Calibri"/>
                <a:sym typeface="Calibri"/>
              </a:rPr>
              <a:t>Cuando se requiere innovación o avance tecnológico, destacarán los equipos que siguen este paradigma, pero pueden batallar cuando se requiera “desempeño ordenado”.</a:t>
            </a:r>
            <a:endParaRPr sz="2800" i="0" u="none" strike="noStrike" cap="none" dirty="0">
              <a:latin typeface="Arial"/>
              <a:ea typeface="Arial"/>
              <a:cs typeface="Arial"/>
              <a:sym typeface="Arial"/>
            </a:endParaRPr>
          </a:p>
        </p:txBody>
      </p:sp>
      <p:sp>
        <p:nvSpPr>
          <p:cNvPr id="767" name="Google Shape;767;p122">
            <a:extLst>
              <a:ext uri="{FF2B5EF4-FFF2-40B4-BE49-F238E27FC236}">
                <a16:creationId xmlns:a16="http://schemas.microsoft.com/office/drawing/2014/main" id="{87FBD849-A468-47E0-AF15-16C82E9269AC}"/>
              </a:ext>
            </a:extLst>
          </p:cNvPr>
          <p:cNvSpPr/>
          <p:nvPr/>
        </p:nvSpPr>
        <p:spPr>
          <a:xfrm>
            <a:off x="1521000" y="1357200"/>
            <a:ext cx="531360" cy="2430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1">
            <a:noAutofit/>
          </a:bodyPr>
          <a:lstStyle/>
          <a:p>
            <a:pPr marL="0" marR="0" lvl="0" indent="0" algn="ctr" rtl="0">
              <a:lnSpc>
                <a:spcPct val="80000"/>
              </a:lnSpc>
              <a:spcBef>
                <a:spcPts val="0"/>
              </a:spcBef>
              <a:spcAft>
                <a:spcPts val="0"/>
              </a:spcAft>
              <a:buNone/>
            </a:pPr>
            <a:fld id="{00000000-1234-1234-1234-123412341234}" type="slidenum">
              <a:rPr lang="es-AR" sz="1200" b="1" i="0" u="none" strike="noStrike" cap="none">
                <a:solidFill>
                  <a:srgbClr val="FFFFFF"/>
                </a:solidFill>
                <a:latin typeface="Calibri"/>
                <a:ea typeface="Calibri"/>
                <a:cs typeface="Calibri"/>
                <a:sym typeface="Calibri"/>
              </a:rPr>
              <a:t>44</a:t>
            </a:fld>
            <a:endParaRPr sz="1200" b="0" i="0" u="none" strike="noStrike" cap="none">
              <a:latin typeface="Arial"/>
              <a:ea typeface="Arial"/>
              <a:cs typeface="Arial"/>
              <a:sym typeface="Arial"/>
            </a:endParaRPr>
          </a:p>
        </p:txBody>
      </p:sp>
      <p:sp>
        <p:nvSpPr>
          <p:cNvPr id="4" name="Google Shape;703;p114">
            <a:extLst>
              <a:ext uri="{FF2B5EF4-FFF2-40B4-BE49-F238E27FC236}">
                <a16:creationId xmlns:a16="http://schemas.microsoft.com/office/drawing/2014/main" id="{52695915-C76B-4BA0-01FE-2F4A4E228EF8}"/>
              </a:ext>
            </a:extLst>
          </p:cNvPr>
          <p:cNvSpPr/>
          <p:nvPr/>
        </p:nvSpPr>
        <p:spPr>
          <a:xfrm>
            <a:off x="6428760" y="6630480"/>
            <a:ext cx="3401040" cy="2116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r>
              <a:rPr lang="es-AR" sz="1050" dirty="0" err="1"/>
              <a:t>Perssman</a:t>
            </a:r>
            <a:r>
              <a:rPr lang="es-AR" sz="1050" dirty="0"/>
              <a:t> 7ma edición -Cap. 24</a:t>
            </a:r>
          </a:p>
        </p:txBody>
      </p:sp>
    </p:spTree>
    <p:extLst>
      <p:ext uri="{BB962C8B-B14F-4D97-AF65-F5344CB8AC3E}">
        <p14:creationId xmlns:p14="http://schemas.microsoft.com/office/powerpoint/2010/main" val="16477453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5"/>
        <p:cNvGrpSpPr/>
        <p:nvPr/>
      </p:nvGrpSpPr>
      <p:grpSpPr>
        <a:xfrm>
          <a:off x="0" y="0"/>
          <a:ext cx="0" cy="0"/>
          <a:chOff x="0" y="0"/>
          <a:chExt cx="0" cy="0"/>
        </a:xfrm>
      </p:grpSpPr>
      <p:sp>
        <p:nvSpPr>
          <p:cNvPr id="726" name="Google Shape;726;p117"/>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El equipo de software</a:t>
            </a:r>
            <a:endParaRPr sz="4000" b="0" i="0" u="none" strike="noStrike" cap="none">
              <a:latin typeface="Arial"/>
              <a:ea typeface="Arial"/>
              <a:cs typeface="Arial"/>
              <a:sym typeface="Arial"/>
            </a:endParaRPr>
          </a:p>
        </p:txBody>
      </p:sp>
      <p:sp>
        <p:nvSpPr>
          <p:cNvPr id="727" name="Google Shape;727;p117"/>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728" name="Google Shape;728;p117"/>
          <p:cNvSpPr/>
          <p:nvPr/>
        </p:nvSpPr>
        <p:spPr>
          <a:xfrm>
            <a:off x="5941080" y="6585840"/>
            <a:ext cx="2157480" cy="3034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729" name="Google Shape;729;p117"/>
          <p:cNvSpPr/>
          <p:nvPr/>
        </p:nvSpPr>
        <p:spPr>
          <a:xfrm>
            <a:off x="683640" y="1986120"/>
            <a:ext cx="10802160" cy="44694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0" marR="0" lvl="0" indent="0" algn="l" rtl="0">
              <a:lnSpc>
                <a:spcPct val="85000"/>
              </a:lnSpc>
              <a:spcBef>
                <a:spcPts val="0"/>
              </a:spcBef>
              <a:spcAft>
                <a:spcPts val="0"/>
              </a:spcAft>
              <a:buNone/>
            </a:pPr>
            <a:r>
              <a:rPr lang="es-AR" sz="2400" b="0" i="0" u="none" strike="noStrike" cap="none" dirty="0">
                <a:solidFill>
                  <a:srgbClr val="262626"/>
                </a:solidFill>
                <a:latin typeface="Calibri"/>
                <a:ea typeface="Calibri"/>
                <a:cs typeface="Calibri"/>
                <a:sym typeface="Calibri"/>
              </a:rPr>
              <a:t>Sin importar la organización del equipo, el objetivo a alcanzar es lograr un equipo que muestre cohesión. Que se consolide.</a:t>
            </a:r>
            <a:endParaRPr sz="2400" b="0" i="0" u="none" strike="noStrike" cap="none" dirty="0">
              <a:latin typeface="Arial"/>
              <a:ea typeface="Arial"/>
              <a:cs typeface="Arial"/>
              <a:sym typeface="Arial"/>
            </a:endParaRPr>
          </a:p>
          <a:p>
            <a:pPr marL="0" marR="0" lvl="0" indent="0" algn="l" rtl="0">
              <a:lnSpc>
                <a:spcPct val="85000"/>
              </a:lnSpc>
              <a:spcBef>
                <a:spcPts val="1301"/>
              </a:spcBef>
              <a:spcAft>
                <a:spcPts val="0"/>
              </a:spcAft>
              <a:buNone/>
            </a:pPr>
            <a:r>
              <a:rPr lang="es-AR" sz="2400" b="0" i="0" u="none" strike="noStrike" cap="none" dirty="0">
                <a:solidFill>
                  <a:srgbClr val="262626"/>
                </a:solidFill>
                <a:latin typeface="Calibri"/>
                <a:ea typeface="Calibri"/>
                <a:cs typeface="Calibri"/>
                <a:sym typeface="Calibri"/>
              </a:rPr>
              <a:t>Los miembros de un equipo consolidado son mucho más productivos y motivados.</a:t>
            </a:r>
            <a:endParaRPr sz="2400" b="0" i="0" u="none" strike="noStrike" cap="none" dirty="0">
              <a:latin typeface="Arial"/>
              <a:ea typeface="Arial"/>
              <a:cs typeface="Arial"/>
              <a:sym typeface="Arial"/>
            </a:endParaRPr>
          </a:p>
          <a:p>
            <a:pPr marL="0" marR="0" lvl="0" indent="0" algn="l" rtl="0">
              <a:lnSpc>
                <a:spcPct val="85000"/>
              </a:lnSpc>
              <a:spcBef>
                <a:spcPts val="1301"/>
              </a:spcBef>
              <a:spcAft>
                <a:spcPts val="0"/>
              </a:spcAft>
              <a:buNone/>
            </a:pPr>
            <a:r>
              <a:rPr lang="es-AR" sz="2400" b="0" i="0" u="none" strike="noStrike" cap="none" dirty="0">
                <a:solidFill>
                  <a:srgbClr val="262626"/>
                </a:solidFill>
                <a:latin typeface="Calibri"/>
                <a:ea typeface="Calibri"/>
                <a:cs typeface="Calibri"/>
                <a:sym typeface="Calibri"/>
              </a:rPr>
              <a:t>Un grupo </a:t>
            </a:r>
            <a:r>
              <a:rPr lang="es-AR" sz="2400" b="1" i="0" u="sng" strike="noStrike" cap="none" dirty="0">
                <a:solidFill>
                  <a:srgbClr val="262626"/>
                </a:solidFill>
                <a:latin typeface="Calibri"/>
                <a:ea typeface="Calibri"/>
                <a:cs typeface="Calibri"/>
                <a:sym typeface="Calibri"/>
              </a:rPr>
              <a:t>cohesivo</a:t>
            </a:r>
            <a:r>
              <a:rPr lang="es-AR" sz="2400" b="0" i="0" u="none" strike="noStrike" cap="none" dirty="0">
                <a:solidFill>
                  <a:srgbClr val="262626"/>
                </a:solidFill>
                <a:latin typeface="Calibri"/>
                <a:ea typeface="Calibri"/>
                <a:cs typeface="Calibri"/>
                <a:sym typeface="Calibri"/>
              </a:rPr>
              <a:t> tiene beneficios:</a:t>
            </a:r>
            <a:endParaRPr sz="2400" b="0" i="0" u="none" strike="noStrike" cap="none" dirty="0">
              <a:latin typeface="Arial"/>
              <a:ea typeface="Arial"/>
              <a:cs typeface="Arial"/>
              <a:sym typeface="Arial"/>
            </a:endParaRPr>
          </a:p>
          <a:p>
            <a:pPr marL="457200" marR="0" lvl="0" indent="-457200" algn="l" rtl="0">
              <a:lnSpc>
                <a:spcPct val="85000"/>
              </a:lnSpc>
              <a:spcBef>
                <a:spcPts val="1301"/>
              </a:spcBef>
              <a:spcAft>
                <a:spcPts val="0"/>
              </a:spcAft>
              <a:buClr>
                <a:srgbClr val="000000"/>
              </a:buClr>
              <a:buSzPts val="2400"/>
              <a:buFont typeface="Noto Sans Symbols"/>
              <a:buAutoNum type="arabicPeriod"/>
            </a:pPr>
            <a:r>
              <a:rPr lang="es-AR" sz="2400" b="0" i="0" u="none" strike="noStrike" cap="none" dirty="0">
                <a:solidFill>
                  <a:srgbClr val="262626"/>
                </a:solidFill>
                <a:latin typeface="Calibri"/>
                <a:ea typeface="Calibri"/>
                <a:cs typeface="Calibri"/>
                <a:sym typeface="Calibri"/>
              </a:rPr>
              <a:t>Puede establecer sus propios estándares de calidad</a:t>
            </a:r>
            <a:endParaRPr sz="2400" b="0" i="0" u="none" strike="noStrike" cap="none" dirty="0">
              <a:latin typeface="Arial"/>
              <a:ea typeface="Arial"/>
              <a:cs typeface="Arial"/>
              <a:sym typeface="Arial"/>
            </a:endParaRPr>
          </a:p>
          <a:p>
            <a:pPr marL="457200" marR="0" lvl="0" indent="-457200" algn="l" rtl="0">
              <a:lnSpc>
                <a:spcPct val="85000"/>
              </a:lnSpc>
              <a:spcBef>
                <a:spcPts val="1301"/>
              </a:spcBef>
              <a:spcAft>
                <a:spcPts val="0"/>
              </a:spcAft>
              <a:buClr>
                <a:srgbClr val="000000"/>
              </a:buClr>
              <a:buSzPts val="2400"/>
              <a:buFont typeface="Noto Sans Symbols"/>
              <a:buAutoNum type="arabicPeriod"/>
            </a:pPr>
            <a:r>
              <a:rPr lang="es-AR" sz="2400" b="0" i="0" u="none" strike="noStrike" cap="none" dirty="0">
                <a:solidFill>
                  <a:srgbClr val="262626"/>
                </a:solidFill>
                <a:latin typeface="Calibri"/>
                <a:ea typeface="Calibri"/>
                <a:cs typeface="Calibri"/>
                <a:sym typeface="Calibri"/>
              </a:rPr>
              <a:t>Los individuos aprenden de los demás y se apoyan mutuamente</a:t>
            </a:r>
            <a:endParaRPr sz="2400" b="0" i="0" u="none" strike="noStrike" cap="none" dirty="0">
              <a:latin typeface="Arial"/>
              <a:ea typeface="Arial"/>
              <a:cs typeface="Arial"/>
              <a:sym typeface="Arial"/>
            </a:endParaRPr>
          </a:p>
          <a:p>
            <a:pPr marL="457200" marR="0" lvl="0" indent="-457200" algn="l" rtl="0">
              <a:lnSpc>
                <a:spcPct val="85000"/>
              </a:lnSpc>
              <a:spcBef>
                <a:spcPts val="1301"/>
              </a:spcBef>
              <a:spcAft>
                <a:spcPts val="0"/>
              </a:spcAft>
              <a:buClr>
                <a:srgbClr val="000000"/>
              </a:buClr>
              <a:buSzPts val="2400"/>
              <a:buFont typeface="Noto Sans Symbols"/>
              <a:buAutoNum type="arabicPeriod"/>
            </a:pPr>
            <a:r>
              <a:rPr lang="es-AR" sz="2400" b="0" i="0" u="none" strike="noStrike" cap="none" dirty="0">
                <a:solidFill>
                  <a:srgbClr val="262626"/>
                </a:solidFill>
                <a:latin typeface="Calibri"/>
                <a:ea typeface="Calibri"/>
                <a:cs typeface="Calibri"/>
                <a:sym typeface="Calibri"/>
              </a:rPr>
              <a:t>El conocimiento se comparte</a:t>
            </a:r>
            <a:endParaRPr sz="2400" b="0" i="0" u="none" strike="noStrike" cap="none" dirty="0">
              <a:latin typeface="Arial"/>
              <a:ea typeface="Arial"/>
              <a:cs typeface="Arial"/>
              <a:sym typeface="Arial"/>
            </a:endParaRPr>
          </a:p>
          <a:p>
            <a:pPr marL="457200" marR="0" lvl="0" indent="-457200" algn="l" rtl="0">
              <a:lnSpc>
                <a:spcPct val="85000"/>
              </a:lnSpc>
              <a:spcBef>
                <a:spcPts val="1301"/>
              </a:spcBef>
              <a:spcAft>
                <a:spcPts val="0"/>
              </a:spcAft>
              <a:buClr>
                <a:srgbClr val="000000"/>
              </a:buClr>
              <a:buSzPts val="2400"/>
              <a:buFont typeface="Noto Sans Symbols"/>
              <a:buAutoNum type="arabicPeriod"/>
            </a:pPr>
            <a:r>
              <a:rPr lang="es-AR" sz="2400" b="0" i="0" u="none" strike="noStrike" cap="none" dirty="0">
                <a:solidFill>
                  <a:srgbClr val="262626"/>
                </a:solidFill>
                <a:latin typeface="Calibri"/>
                <a:ea typeface="Calibri"/>
                <a:cs typeface="Calibri"/>
                <a:sym typeface="Calibri"/>
              </a:rPr>
              <a:t>Se alienta la refactorización y el mejoramiento continuo</a:t>
            </a:r>
            <a:endParaRPr sz="2400" b="0" i="0" u="none" strike="noStrike" cap="none" dirty="0">
              <a:latin typeface="Arial"/>
              <a:ea typeface="Arial"/>
              <a:cs typeface="Arial"/>
              <a:sym typeface="Arial"/>
            </a:endParaRPr>
          </a:p>
        </p:txBody>
      </p:sp>
      <p:sp>
        <p:nvSpPr>
          <p:cNvPr id="2" name="Google Shape;703;p114">
            <a:extLst>
              <a:ext uri="{FF2B5EF4-FFF2-40B4-BE49-F238E27FC236}">
                <a16:creationId xmlns:a16="http://schemas.microsoft.com/office/drawing/2014/main" id="{5B4EDA1A-AA19-A808-505D-B84945216CB0}"/>
              </a:ext>
            </a:extLst>
          </p:cNvPr>
          <p:cNvSpPr/>
          <p:nvPr/>
        </p:nvSpPr>
        <p:spPr>
          <a:xfrm>
            <a:off x="6428760" y="6630480"/>
            <a:ext cx="3401040" cy="2116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r>
              <a:rPr lang="es-AR" sz="1050" dirty="0" err="1"/>
              <a:t>Perssman</a:t>
            </a:r>
            <a:r>
              <a:rPr lang="es-AR" sz="1050" dirty="0"/>
              <a:t> 7ma edición -Cap. 24</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3"/>
        <p:cNvGrpSpPr/>
        <p:nvPr/>
      </p:nvGrpSpPr>
      <p:grpSpPr>
        <a:xfrm>
          <a:off x="0" y="0"/>
          <a:ext cx="0" cy="0"/>
          <a:chOff x="0" y="0"/>
          <a:chExt cx="0" cy="0"/>
        </a:xfrm>
      </p:grpSpPr>
      <p:sp>
        <p:nvSpPr>
          <p:cNvPr id="734" name="Google Shape;734;p118"/>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El equipo de software</a:t>
            </a:r>
            <a:endParaRPr sz="4000" b="0" i="0" u="none" strike="noStrike" cap="none">
              <a:latin typeface="Arial"/>
              <a:ea typeface="Arial"/>
              <a:cs typeface="Arial"/>
              <a:sym typeface="Arial"/>
            </a:endParaRPr>
          </a:p>
        </p:txBody>
      </p:sp>
      <p:sp>
        <p:nvSpPr>
          <p:cNvPr id="735" name="Google Shape;735;p118"/>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736" name="Google Shape;736;p118"/>
          <p:cNvSpPr/>
          <p:nvPr/>
        </p:nvSpPr>
        <p:spPr>
          <a:xfrm>
            <a:off x="5941080" y="6585840"/>
            <a:ext cx="2157480" cy="3034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737" name="Google Shape;737;p118"/>
          <p:cNvSpPr/>
          <p:nvPr/>
        </p:nvSpPr>
        <p:spPr>
          <a:xfrm>
            <a:off x="683640" y="1986120"/>
            <a:ext cx="10802160" cy="44694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0" marR="0" lvl="0" indent="0" algn="l" rtl="0">
              <a:lnSpc>
                <a:spcPct val="85000"/>
              </a:lnSpc>
              <a:spcBef>
                <a:spcPts val="0"/>
              </a:spcBef>
              <a:spcAft>
                <a:spcPts val="0"/>
              </a:spcAft>
              <a:buNone/>
            </a:pPr>
            <a:r>
              <a:rPr lang="es-AR" sz="2400" b="0" i="0" u="none" strike="noStrike" cap="none" dirty="0">
                <a:solidFill>
                  <a:srgbClr val="262626"/>
                </a:solidFill>
                <a:latin typeface="Calibri"/>
                <a:ea typeface="Calibri"/>
                <a:cs typeface="Calibri"/>
                <a:sym typeface="Calibri"/>
              </a:rPr>
              <a:t>Sin importar la organización del equipo, el objetivo a alcanzar es lograr un equipo que muestre cohesión. Que se consolide.</a:t>
            </a:r>
            <a:endParaRPr sz="2400" b="0" i="0" u="none" strike="noStrike" cap="none" dirty="0">
              <a:latin typeface="Arial"/>
              <a:ea typeface="Arial"/>
              <a:cs typeface="Arial"/>
              <a:sym typeface="Arial"/>
            </a:endParaRPr>
          </a:p>
          <a:p>
            <a:pPr marL="0" marR="0" lvl="0" indent="0" algn="l" rtl="0">
              <a:lnSpc>
                <a:spcPct val="85000"/>
              </a:lnSpc>
              <a:spcBef>
                <a:spcPts val="1301"/>
              </a:spcBef>
              <a:spcAft>
                <a:spcPts val="0"/>
              </a:spcAft>
              <a:buNone/>
            </a:pPr>
            <a:r>
              <a:rPr lang="es-AR" sz="2400" b="0" i="0" u="none" strike="noStrike" cap="none" dirty="0">
                <a:solidFill>
                  <a:srgbClr val="262626"/>
                </a:solidFill>
                <a:latin typeface="Calibri"/>
                <a:ea typeface="Calibri"/>
                <a:cs typeface="Calibri"/>
                <a:sym typeface="Calibri"/>
              </a:rPr>
              <a:t>Los miembros de un equipo consolidado son mucho más productivos y motivados.</a:t>
            </a:r>
            <a:endParaRPr sz="2400" b="0" i="0" u="none" strike="noStrike" cap="none" dirty="0">
              <a:latin typeface="Arial"/>
              <a:ea typeface="Arial"/>
              <a:cs typeface="Arial"/>
              <a:sym typeface="Arial"/>
            </a:endParaRPr>
          </a:p>
          <a:p>
            <a:pPr marL="0" marR="0" lvl="0" indent="0" algn="l" rtl="0">
              <a:lnSpc>
                <a:spcPct val="85000"/>
              </a:lnSpc>
              <a:spcBef>
                <a:spcPts val="1301"/>
              </a:spcBef>
              <a:spcAft>
                <a:spcPts val="0"/>
              </a:spcAft>
              <a:buNone/>
            </a:pPr>
            <a:r>
              <a:rPr lang="es-AR" sz="2400" b="0" i="0" u="none" strike="noStrike" cap="none" dirty="0">
                <a:solidFill>
                  <a:srgbClr val="262626"/>
                </a:solidFill>
                <a:latin typeface="Calibri"/>
                <a:ea typeface="Calibri"/>
                <a:cs typeface="Calibri"/>
                <a:sym typeface="Calibri"/>
              </a:rPr>
              <a:t>Un equipo </a:t>
            </a:r>
            <a:r>
              <a:rPr lang="es-AR" sz="2400" b="1" i="0" u="sng" strike="noStrike" cap="none" dirty="0">
                <a:solidFill>
                  <a:srgbClr val="262626"/>
                </a:solidFill>
                <a:latin typeface="Calibri"/>
                <a:ea typeface="Calibri"/>
                <a:cs typeface="Calibri"/>
                <a:sym typeface="Calibri"/>
              </a:rPr>
              <a:t>no consolidado </a:t>
            </a:r>
            <a:r>
              <a:rPr lang="es-AR" sz="2400" b="0" i="0" u="none" strike="noStrike" cap="none" dirty="0">
                <a:solidFill>
                  <a:srgbClr val="262626"/>
                </a:solidFill>
                <a:latin typeface="Calibri"/>
                <a:ea typeface="Calibri"/>
                <a:cs typeface="Calibri"/>
                <a:sym typeface="Calibri"/>
              </a:rPr>
              <a:t>suele sufrir toxicidad de equipo :</a:t>
            </a:r>
            <a:endParaRPr sz="2400" b="0" i="0" u="none" strike="noStrike" cap="none" dirty="0">
              <a:latin typeface="Arial"/>
              <a:ea typeface="Arial"/>
              <a:cs typeface="Arial"/>
              <a:sym typeface="Arial"/>
            </a:endParaRPr>
          </a:p>
          <a:p>
            <a:pPr marL="1371600" marR="0" lvl="2" indent="-457200" algn="l" rtl="0">
              <a:lnSpc>
                <a:spcPct val="85000"/>
              </a:lnSpc>
              <a:spcBef>
                <a:spcPts val="1301"/>
              </a:spcBef>
              <a:spcAft>
                <a:spcPts val="0"/>
              </a:spcAft>
              <a:buClr>
                <a:srgbClr val="000000"/>
              </a:buClr>
              <a:buSzPts val="2400"/>
              <a:buFont typeface="Noto Sans Symbols"/>
              <a:buAutoNum type="arabicPeriod"/>
            </a:pPr>
            <a:r>
              <a:rPr lang="es-AR" sz="2400" b="0" i="0" u="none" strike="noStrike" cap="none" dirty="0">
                <a:solidFill>
                  <a:srgbClr val="262626"/>
                </a:solidFill>
                <a:latin typeface="Calibri"/>
                <a:ea typeface="Calibri"/>
                <a:cs typeface="Calibri"/>
                <a:sym typeface="Calibri"/>
              </a:rPr>
              <a:t>Atmosfera de trabajo frenética</a:t>
            </a:r>
            <a:endParaRPr sz="2400" b="0" i="0" u="none" strike="noStrike" cap="none" dirty="0">
              <a:latin typeface="Arial"/>
              <a:ea typeface="Arial"/>
              <a:cs typeface="Arial"/>
              <a:sym typeface="Arial"/>
            </a:endParaRPr>
          </a:p>
          <a:p>
            <a:pPr marL="1371600" marR="0" lvl="2" indent="-457200" algn="l" rtl="0">
              <a:lnSpc>
                <a:spcPct val="85000"/>
              </a:lnSpc>
              <a:spcBef>
                <a:spcPts val="1301"/>
              </a:spcBef>
              <a:spcAft>
                <a:spcPts val="0"/>
              </a:spcAft>
              <a:buClr>
                <a:srgbClr val="000000"/>
              </a:buClr>
              <a:buSzPts val="2400"/>
              <a:buFont typeface="Noto Sans Symbols"/>
              <a:buAutoNum type="arabicPeriod"/>
            </a:pPr>
            <a:r>
              <a:rPr lang="es-AR" sz="2400" b="0" i="0" u="none" strike="noStrike" cap="none" dirty="0">
                <a:solidFill>
                  <a:srgbClr val="262626"/>
                </a:solidFill>
                <a:latin typeface="Calibri"/>
                <a:ea typeface="Calibri"/>
                <a:cs typeface="Calibri"/>
                <a:sym typeface="Calibri"/>
              </a:rPr>
              <a:t>Fricción entre los miembros del equipo</a:t>
            </a:r>
            <a:endParaRPr sz="2400" b="0" i="0" u="none" strike="noStrike" cap="none" dirty="0">
              <a:latin typeface="Arial"/>
              <a:ea typeface="Arial"/>
              <a:cs typeface="Arial"/>
              <a:sym typeface="Arial"/>
            </a:endParaRPr>
          </a:p>
          <a:p>
            <a:pPr marL="1371600" marR="0" lvl="2" indent="-457200" algn="l" rtl="0">
              <a:lnSpc>
                <a:spcPct val="85000"/>
              </a:lnSpc>
              <a:spcBef>
                <a:spcPts val="1301"/>
              </a:spcBef>
              <a:spcAft>
                <a:spcPts val="0"/>
              </a:spcAft>
              <a:buClr>
                <a:srgbClr val="000000"/>
              </a:buClr>
              <a:buSzPts val="2400"/>
              <a:buFont typeface="Noto Sans Symbols"/>
              <a:buAutoNum type="arabicPeriod"/>
            </a:pPr>
            <a:r>
              <a:rPr lang="es-AR" sz="2400" b="0" i="0" u="none" strike="noStrike" cap="none" dirty="0">
                <a:solidFill>
                  <a:srgbClr val="262626"/>
                </a:solidFill>
                <a:latin typeface="Calibri"/>
                <a:ea typeface="Calibri"/>
                <a:cs typeface="Calibri"/>
                <a:sym typeface="Calibri"/>
              </a:rPr>
              <a:t>Proceso de soft3ware fragmentado o mal coordinado</a:t>
            </a:r>
            <a:endParaRPr sz="2400" b="0" i="0" u="none" strike="noStrike" cap="none" dirty="0">
              <a:latin typeface="Arial"/>
              <a:ea typeface="Arial"/>
              <a:cs typeface="Arial"/>
              <a:sym typeface="Arial"/>
            </a:endParaRPr>
          </a:p>
          <a:p>
            <a:pPr marL="1371600" marR="0" lvl="2" indent="-457200" algn="l" rtl="0">
              <a:lnSpc>
                <a:spcPct val="85000"/>
              </a:lnSpc>
              <a:spcBef>
                <a:spcPts val="1301"/>
              </a:spcBef>
              <a:spcAft>
                <a:spcPts val="0"/>
              </a:spcAft>
              <a:buClr>
                <a:srgbClr val="000000"/>
              </a:buClr>
              <a:buSzPts val="2400"/>
              <a:buFont typeface="Noto Sans Symbols"/>
              <a:buAutoNum type="arabicPeriod"/>
            </a:pPr>
            <a:r>
              <a:rPr lang="es-AR" sz="2400" b="0" i="0" u="none" strike="noStrike" cap="none" dirty="0">
                <a:solidFill>
                  <a:srgbClr val="262626"/>
                </a:solidFill>
                <a:latin typeface="Calibri"/>
                <a:ea typeface="Calibri"/>
                <a:cs typeface="Calibri"/>
                <a:sym typeface="Calibri"/>
              </a:rPr>
              <a:t>Definición imprecisa de roles</a:t>
            </a:r>
            <a:endParaRPr sz="2400" b="0" i="0" u="none" strike="noStrike" cap="none" dirty="0">
              <a:latin typeface="Arial"/>
              <a:ea typeface="Arial"/>
              <a:cs typeface="Arial"/>
              <a:sym typeface="Arial"/>
            </a:endParaRPr>
          </a:p>
          <a:p>
            <a:pPr marL="1371600" marR="0" lvl="2" indent="-457200" algn="l" rtl="0">
              <a:lnSpc>
                <a:spcPct val="85000"/>
              </a:lnSpc>
              <a:spcBef>
                <a:spcPts val="1301"/>
              </a:spcBef>
              <a:spcAft>
                <a:spcPts val="0"/>
              </a:spcAft>
              <a:buClr>
                <a:srgbClr val="000000"/>
              </a:buClr>
              <a:buSzPts val="2400"/>
              <a:buFont typeface="Noto Sans Symbols"/>
              <a:buAutoNum type="arabicPeriod"/>
            </a:pPr>
            <a:r>
              <a:rPr lang="es-AR" sz="2400" b="0" i="0" u="none" strike="noStrike" cap="none" dirty="0">
                <a:solidFill>
                  <a:srgbClr val="262626"/>
                </a:solidFill>
                <a:latin typeface="Calibri"/>
                <a:ea typeface="Calibri"/>
                <a:cs typeface="Calibri"/>
                <a:sym typeface="Calibri"/>
              </a:rPr>
              <a:t>Exposición continua y repetida al fracaso</a:t>
            </a:r>
            <a:endParaRPr sz="2400" b="0" i="0" u="none" strike="noStrike" cap="none" dirty="0">
              <a:latin typeface="Arial"/>
              <a:ea typeface="Arial"/>
              <a:cs typeface="Arial"/>
              <a:sym typeface="Arial"/>
            </a:endParaRPr>
          </a:p>
          <a:p>
            <a:pPr marL="1371600" marR="0" lvl="2" indent="-457200" algn="l" rtl="0">
              <a:lnSpc>
                <a:spcPct val="85000"/>
              </a:lnSpc>
              <a:spcBef>
                <a:spcPts val="1301"/>
              </a:spcBef>
              <a:spcAft>
                <a:spcPts val="0"/>
              </a:spcAft>
              <a:buClr>
                <a:srgbClr val="000000"/>
              </a:buClr>
              <a:buSzPts val="2400"/>
              <a:buFont typeface="Noto Sans Symbols"/>
              <a:buAutoNum type="arabicPeriod"/>
            </a:pPr>
            <a:endParaRPr sz="2400" b="0" i="0" u="none" strike="noStrike" cap="none" dirty="0">
              <a:latin typeface="Arial"/>
              <a:ea typeface="Arial"/>
              <a:cs typeface="Arial"/>
              <a:sym typeface="Arial"/>
            </a:endParaRPr>
          </a:p>
        </p:txBody>
      </p:sp>
      <p:sp>
        <p:nvSpPr>
          <p:cNvPr id="2" name="Google Shape;703;p114">
            <a:extLst>
              <a:ext uri="{FF2B5EF4-FFF2-40B4-BE49-F238E27FC236}">
                <a16:creationId xmlns:a16="http://schemas.microsoft.com/office/drawing/2014/main" id="{CE181C8A-2461-7D2A-FC83-6C59891CE1D4}"/>
              </a:ext>
            </a:extLst>
          </p:cNvPr>
          <p:cNvSpPr/>
          <p:nvPr/>
        </p:nvSpPr>
        <p:spPr>
          <a:xfrm>
            <a:off x="6428760" y="6630480"/>
            <a:ext cx="3401040" cy="2116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r>
              <a:rPr lang="es-AR" sz="1050" dirty="0" err="1"/>
              <a:t>Perssman</a:t>
            </a:r>
            <a:r>
              <a:rPr lang="es-AR" sz="1050" dirty="0"/>
              <a:t> 7ma edición -Cap. 24</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49"/>
        <p:cNvGrpSpPr/>
        <p:nvPr/>
      </p:nvGrpSpPr>
      <p:grpSpPr>
        <a:xfrm>
          <a:off x="0" y="0"/>
          <a:ext cx="0" cy="0"/>
          <a:chOff x="0" y="0"/>
          <a:chExt cx="0" cy="0"/>
        </a:xfrm>
      </p:grpSpPr>
      <p:sp>
        <p:nvSpPr>
          <p:cNvPr id="750" name="Google Shape;750;p120"/>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El equipo de software</a:t>
            </a:r>
            <a:endParaRPr sz="4000" b="0" i="0" u="none" strike="noStrike" cap="none">
              <a:latin typeface="Arial"/>
              <a:ea typeface="Arial"/>
              <a:cs typeface="Arial"/>
              <a:sym typeface="Arial"/>
            </a:endParaRPr>
          </a:p>
        </p:txBody>
      </p:sp>
      <p:sp>
        <p:nvSpPr>
          <p:cNvPr id="751" name="Google Shape;751;p120"/>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752" name="Google Shape;752;p120"/>
          <p:cNvSpPr/>
          <p:nvPr/>
        </p:nvSpPr>
        <p:spPr>
          <a:xfrm>
            <a:off x="5941080" y="6585840"/>
            <a:ext cx="2157480" cy="3034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91440" marR="0" lvl="0" indent="-90360" algn="l" rtl="0">
              <a:lnSpc>
                <a:spcPct val="85000"/>
              </a:lnSpc>
              <a:spcBef>
                <a:spcPts val="0"/>
              </a:spcBef>
              <a:spcAft>
                <a:spcPts val="0"/>
              </a:spcAft>
              <a:buNone/>
            </a:pPr>
            <a:r>
              <a:rPr lang="es-AR" sz="1100" b="0" i="0" u="none" strike="noStrike" cap="none">
                <a:solidFill>
                  <a:srgbClr val="8B8B8B"/>
                </a:solidFill>
                <a:latin typeface="Calibri"/>
                <a:ea typeface="Calibri"/>
                <a:cs typeface="Calibri"/>
                <a:sym typeface="Calibri"/>
              </a:rPr>
              <a:t>Ian Sommerville Cap. 25</a:t>
            </a:r>
            <a:endParaRPr sz="1100" b="0" i="0" u="none" strike="noStrike" cap="none">
              <a:latin typeface="Arial"/>
              <a:ea typeface="Arial"/>
              <a:cs typeface="Arial"/>
              <a:sym typeface="Arial"/>
            </a:endParaRPr>
          </a:p>
          <a:p>
            <a:pPr marL="91440" marR="0" lvl="0" indent="-90360" algn="l" rtl="0">
              <a:lnSpc>
                <a:spcPct val="85000"/>
              </a:lnSpc>
              <a:spcBef>
                <a:spcPts val="0"/>
              </a:spcBef>
              <a:spcAft>
                <a:spcPts val="0"/>
              </a:spcAft>
              <a:buNone/>
            </a:pPr>
            <a:endParaRPr sz="1100" b="0" i="0" u="none" strike="noStrike" cap="none">
              <a:latin typeface="Arial"/>
              <a:ea typeface="Arial"/>
              <a:cs typeface="Arial"/>
              <a:sym typeface="Arial"/>
            </a:endParaRPr>
          </a:p>
        </p:txBody>
      </p:sp>
      <p:sp>
        <p:nvSpPr>
          <p:cNvPr id="753" name="Google Shape;753;p120"/>
          <p:cNvSpPr/>
          <p:nvPr/>
        </p:nvSpPr>
        <p:spPr>
          <a:xfrm>
            <a:off x="872280" y="2030400"/>
            <a:ext cx="10557720" cy="44694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91440" marR="0" lvl="0" indent="-165100" algn="l" rtl="0">
              <a:lnSpc>
                <a:spcPct val="85000"/>
              </a:lnSpc>
              <a:spcBef>
                <a:spcPts val="0"/>
              </a:spcBef>
              <a:spcAft>
                <a:spcPts val="0"/>
              </a:spcAft>
              <a:buClr>
                <a:srgbClr val="C00000"/>
              </a:buClr>
              <a:buSzPts val="2600"/>
              <a:buFont typeface="Arial"/>
              <a:buChar char="»"/>
            </a:pPr>
            <a:r>
              <a:rPr lang="es-AR" sz="2600" b="0" i="0" u="none" strike="noStrike" cap="none" dirty="0">
                <a:solidFill>
                  <a:srgbClr val="262626"/>
                </a:solidFill>
                <a:latin typeface="Calibri"/>
                <a:ea typeface="Calibri"/>
                <a:cs typeface="Calibri"/>
                <a:sym typeface="Calibri"/>
              </a:rPr>
              <a:t>Comunicación Grupal </a:t>
            </a:r>
            <a:endParaRPr sz="2600" b="0" i="0" u="none" strike="noStrike" cap="none" dirty="0">
              <a:latin typeface="Arial"/>
              <a:ea typeface="Arial"/>
              <a:cs typeface="Arial"/>
              <a:sym typeface="Arial"/>
            </a:endParaRPr>
          </a:p>
          <a:p>
            <a:pPr marL="346680" marR="0" lvl="1" indent="-341280" algn="just" rtl="0">
              <a:lnSpc>
                <a:spcPct val="85000"/>
              </a:lnSpc>
              <a:spcBef>
                <a:spcPts val="601"/>
              </a:spcBef>
              <a:spcAft>
                <a:spcPts val="0"/>
              </a:spcAft>
              <a:buClr>
                <a:srgbClr val="262626"/>
              </a:buClr>
              <a:buSzPts val="2600"/>
              <a:buFont typeface="Arial"/>
              <a:buChar char=" "/>
            </a:pPr>
            <a:r>
              <a:rPr lang="es-AR" sz="2600" b="0" i="0" u="none" strike="noStrike" cap="none" dirty="0">
                <a:solidFill>
                  <a:srgbClr val="262626"/>
                </a:solidFill>
                <a:latin typeface="Calibri"/>
                <a:ea typeface="Calibri"/>
                <a:cs typeface="Calibri"/>
                <a:sym typeface="Calibri"/>
              </a:rPr>
              <a:t>Las comunicaciones en un grupo se ven influenciadas por factores como: status de los miembros del grupo, tamaño del grupo, composición de hombres y mujeres, personalidades y canales de comunicación disponible.</a:t>
            </a:r>
            <a:endParaRPr sz="2600" b="0" i="0" u="none" strike="noStrike" cap="none" dirty="0">
              <a:latin typeface="Arial"/>
              <a:ea typeface="Arial"/>
              <a:cs typeface="Arial"/>
              <a:sym typeface="Arial"/>
            </a:endParaRPr>
          </a:p>
          <a:p>
            <a:pPr marL="0" marR="0" lvl="0" indent="0" algn="l" rtl="0">
              <a:lnSpc>
                <a:spcPct val="100000"/>
              </a:lnSpc>
              <a:spcBef>
                <a:spcPts val="0"/>
              </a:spcBef>
              <a:spcAft>
                <a:spcPts val="0"/>
              </a:spcAft>
              <a:buNone/>
            </a:pPr>
            <a:endParaRPr sz="2600" b="0" i="0" u="none" strike="noStrike" cap="none" dirty="0">
              <a:latin typeface="Arial"/>
              <a:ea typeface="Arial"/>
              <a:cs typeface="Arial"/>
              <a:sym typeface="Arial"/>
            </a:endParaRPr>
          </a:p>
          <a:p>
            <a:pPr marL="346680" marR="0" lvl="1" indent="-341280" algn="just" rtl="0">
              <a:lnSpc>
                <a:spcPct val="85000"/>
              </a:lnSpc>
              <a:spcBef>
                <a:spcPts val="601"/>
              </a:spcBef>
              <a:spcAft>
                <a:spcPts val="0"/>
              </a:spcAft>
              <a:buClr>
                <a:srgbClr val="262626"/>
              </a:buClr>
              <a:buSzPts val="2600"/>
              <a:buFont typeface="Arial"/>
              <a:buChar char=" "/>
            </a:pPr>
            <a:r>
              <a:rPr lang="es-AR" sz="2600" b="0" i="0" u="none" strike="noStrike" cap="none" dirty="0">
                <a:solidFill>
                  <a:srgbClr val="262626"/>
                </a:solidFill>
                <a:latin typeface="Calibri"/>
                <a:ea typeface="Calibri"/>
                <a:cs typeface="Calibri"/>
                <a:sym typeface="Calibri"/>
              </a:rPr>
              <a:t>Se deben establecer mecanismos para la comunicación formal e informal entre los miembros del equipo</a:t>
            </a:r>
            <a:endParaRPr sz="2600" b="0" i="0" u="none" strike="noStrike" cap="none" dirty="0">
              <a:latin typeface="Arial"/>
              <a:ea typeface="Arial"/>
              <a:cs typeface="Arial"/>
              <a:sym typeface="Arial"/>
            </a:endParaRPr>
          </a:p>
          <a:p>
            <a:pPr marL="346680" marR="0" lvl="1" indent="-341280" algn="just" rtl="0">
              <a:lnSpc>
                <a:spcPct val="85000"/>
              </a:lnSpc>
              <a:spcBef>
                <a:spcPts val="601"/>
              </a:spcBef>
              <a:spcAft>
                <a:spcPts val="0"/>
              </a:spcAft>
              <a:buClr>
                <a:srgbClr val="262626"/>
              </a:buClr>
              <a:buSzPts val="2600"/>
              <a:buFont typeface="Arial"/>
              <a:buChar char=" "/>
            </a:pPr>
            <a:r>
              <a:rPr lang="es-AR" sz="2600" b="0" i="0" u="sng" strike="noStrike" cap="none" dirty="0">
                <a:solidFill>
                  <a:srgbClr val="262626"/>
                </a:solidFill>
                <a:latin typeface="Calibri"/>
                <a:ea typeface="Calibri"/>
                <a:cs typeface="Calibri"/>
                <a:sym typeface="Calibri"/>
              </a:rPr>
              <a:t>La comunicación formal</a:t>
            </a:r>
            <a:r>
              <a:rPr lang="es-AR" sz="2600" b="0" i="0" u="none" strike="noStrike" cap="none" dirty="0">
                <a:solidFill>
                  <a:srgbClr val="262626"/>
                </a:solidFill>
                <a:latin typeface="Calibri"/>
                <a:ea typeface="Calibri"/>
                <a:cs typeface="Calibri"/>
                <a:sym typeface="Calibri"/>
              </a:rPr>
              <a:t>: a través de reuniones, escritos y otros canales no interactivos</a:t>
            </a:r>
            <a:endParaRPr sz="2600" b="0" i="0" u="none" strike="noStrike" cap="none" dirty="0">
              <a:latin typeface="Arial"/>
              <a:ea typeface="Arial"/>
              <a:cs typeface="Arial"/>
              <a:sym typeface="Arial"/>
            </a:endParaRPr>
          </a:p>
          <a:p>
            <a:pPr marL="346680" marR="0" lvl="1" indent="-341280" algn="just" rtl="0">
              <a:lnSpc>
                <a:spcPct val="85000"/>
              </a:lnSpc>
              <a:spcBef>
                <a:spcPts val="601"/>
              </a:spcBef>
              <a:spcAft>
                <a:spcPts val="0"/>
              </a:spcAft>
              <a:buClr>
                <a:srgbClr val="262626"/>
              </a:buClr>
              <a:buSzPts val="2600"/>
              <a:buFont typeface="Arial"/>
              <a:buChar char=" "/>
            </a:pPr>
            <a:r>
              <a:rPr lang="es-AR" sz="2600" b="0" i="0" u="sng" strike="noStrike" cap="none" dirty="0">
                <a:solidFill>
                  <a:srgbClr val="262626"/>
                </a:solidFill>
                <a:latin typeface="Calibri"/>
                <a:ea typeface="Calibri"/>
                <a:cs typeface="Calibri"/>
                <a:sym typeface="Calibri"/>
              </a:rPr>
              <a:t>La comunicación informal</a:t>
            </a:r>
            <a:r>
              <a:rPr lang="es-AR" sz="2600" b="0" i="0" u="none" strike="noStrike" cap="none" dirty="0">
                <a:solidFill>
                  <a:srgbClr val="262626"/>
                </a:solidFill>
                <a:latin typeface="Calibri"/>
                <a:ea typeface="Calibri"/>
                <a:cs typeface="Calibri"/>
                <a:sym typeface="Calibri"/>
              </a:rPr>
              <a:t>: Los miembros comparten ideas sobre la marcha.  </a:t>
            </a:r>
            <a:endParaRPr sz="2600" b="0" i="0" u="none" strike="noStrike" cap="none" dirty="0">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57"/>
        <p:cNvGrpSpPr/>
        <p:nvPr/>
      </p:nvGrpSpPr>
      <p:grpSpPr>
        <a:xfrm>
          <a:off x="0" y="0"/>
          <a:ext cx="0" cy="0"/>
          <a:chOff x="0" y="0"/>
          <a:chExt cx="0" cy="0"/>
        </a:xfrm>
      </p:grpSpPr>
      <p:sp>
        <p:nvSpPr>
          <p:cNvPr id="758" name="Google Shape;758;p121"/>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dirty="0">
                <a:solidFill>
                  <a:srgbClr val="4A6717"/>
                </a:solidFill>
                <a:latin typeface="Calibri"/>
                <a:ea typeface="Calibri"/>
                <a:cs typeface="Calibri"/>
                <a:sym typeface="Calibri"/>
              </a:rPr>
              <a:t>El equipo de software ágil</a:t>
            </a:r>
            <a:endParaRPr sz="4000" b="0" i="0" u="none" strike="noStrike" cap="none" dirty="0">
              <a:latin typeface="Arial"/>
              <a:ea typeface="Arial"/>
              <a:cs typeface="Arial"/>
              <a:sym typeface="Arial"/>
            </a:endParaRPr>
          </a:p>
        </p:txBody>
      </p:sp>
      <p:sp>
        <p:nvSpPr>
          <p:cNvPr id="759" name="Google Shape;759;p121"/>
          <p:cNvSpPr/>
          <p:nvPr/>
        </p:nvSpPr>
        <p:spPr>
          <a:xfrm>
            <a:off x="622440" y="2002440"/>
            <a:ext cx="9774000" cy="44694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1080" marR="0" lvl="0" indent="0" algn="just" rtl="0">
              <a:lnSpc>
                <a:spcPct val="85000"/>
              </a:lnSpc>
              <a:spcBef>
                <a:spcPts val="0"/>
              </a:spcBef>
              <a:spcAft>
                <a:spcPts val="0"/>
              </a:spcAft>
              <a:buNone/>
            </a:pPr>
            <a:r>
              <a:rPr lang="es-AR" sz="2800" b="0" i="0" u="none" strike="noStrike" cap="none" dirty="0">
                <a:solidFill>
                  <a:srgbClr val="262626"/>
                </a:solidFill>
                <a:latin typeface="Calibri"/>
                <a:ea typeface="Calibri"/>
                <a:cs typeface="Calibri"/>
                <a:sym typeface="Calibri"/>
              </a:rPr>
              <a:t>Muchas organizaciones de software defienden el desarrollo ágil de software, lo que conlleva a crear equipos pequeños y muy motivados, lo que se denomina </a:t>
            </a:r>
            <a:r>
              <a:rPr lang="es-AR" sz="2800" b="0" i="1" u="sng" strike="noStrike" cap="none" dirty="0">
                <a:solidFill>
                  <a:srgbClr val="262626"/>
                </a:solidFill>
                <a:latin typeface="Calibri"/>
                <a:ea typeface="Calibri"/>
                <a:cs typeface="Calibri"/>
                <a:sym typeface="Calibri"/>
              </a:rPr>
              <a:t>equipo ágil. </a:t>
            </a:r>
            <a:endParaRPr sz="2800" b="0" i="0" u="sng" strike="noStrike" cap="none" dirty="0">
              <a:latin typeface="Arial"/>
              <a:ea typeface="Arial"/>
              <a:cs typeface="Arial"/>
              <a:sym typeface="Arial"/>
            </a:endParaRPr>
          </a:p>
          <a:p>
            <a:pPr marL="458280" marR="0" lvl="0" indent="-457200" algn="just" rtl="0">
              <a:lnSpc>
                <a:spcPct val="85000"/>
              </a:lnSpc>
              <a:spcBef>
                <a:spcPts val="1301"/>
              </a:spcBef>
              <a:spcAft>
                <a:spcPts val="0"/>
              </a:spcAft>
              <a:buFont typeface="Arial" panose="020B0604020202020204" pitchFamily="34" charset="0"/>
              <a:buChar char="•"/>
            </a:pPr>
            <a:r>
              <a:rPr lang="es-AR" sz="2800" b="0" i="0" u="none" strike="noStrike" cap="none" dirty="0">
                <a:solidFill>
                  <a:srgbClr val="262626"/>
                </a:solidFill>
                <a:latin typeface="Calibri"/>
                <a:ea typeface="Calibri"/>
                <a:cs typeface="Calibri"/>
                <a:sym typeface="Calibri"/>
              </a:rPr>
              <a:t>Se hace hincapié en la competencia individual y colaboración grupal.</a:t>
            </a:r>
            <a:endParaRPr sz="2800" b="0" i="0" u="none" strike="noStrike" cap="none" dirty="0">
              <a:latin typeface="Arial"/>
              <a:ea typeface="Arial"/>
              <a:cs typeface="Arial"/>
              <a:sym typeface="Arial"/>
            </a:endParaRPr>
          </a:p>
          <a:p>
            <a:pPr marL="458280" marR="0" lvl="0" indent="-457200" algn="l" rtl="0">
              <a:lnSpc>
                <a:spcPct val="85000"/>
              </a:lnSpc>
              <a:spcBef>
                <a:spcPts val="1301"/>
              </a:spcBef>
              <a:spcAft>
                <a:spcPts val="0"/>
              </a:spcAft>
              <a:buFont typeface="Arial" panose="020B0604020202020204" pitchFamily="34" charset="0"/>
              <a:buChar char="•"/>
            </a:pPr>
            <a:r>
              <a:rPr lang="es-AR" sz="2800" b="0" i="0" u="none" strike="noStrike" cap="none" dirty="0">
                <a:solidFill>
                  <a:srgbClr val="262626"/>
                </a:solidFill>
                <a:latin typeface="Calibri"/>
                <a:ea typeface="Calibri"/>
                <a:cs typeface="Calibri"/>
                <a:sym typeface="Calibri"/>
              </a:rPr>
              <a:t>Son autoorganizados.</a:t>
            </a:r>
            <a:endParaRPr sz="2800" b="0" i="0" u="none" strike="noStrike" cap="none" dirty="0">
              <a:latin typeface="Arial"/>
              <a:ea typeface="Arial"/>
              <a:cs typeface="Arial"/>
              <a:sym typeface="Arial"/>
            </a:endParaRPr>
          </a:p>
          <a:p>
            <a:pPr marL="1080" marR="0" lvl="0" indent="0" algn="l" rtl="0">
              <a:lnSpc>
                <a:spcPct val="85000"/>
              </a:lnSpc>
              <a:spcBef>
                <a:spcPts val="1301"/>
              </a:spcBef>
              <a:spcAft>
                <a:spcPts val="0"/>
              </a:spcAft>
              <a:buNone/>
            </a:pPr>
            <a:endParaRPr sz="2800" b="0" i="0" u="none" strike="noStrike" cap="none" dirty="0">
              <a:latin typeface="Arial"/>
              <a:ea typeface="Arial"/>
              <a:cs typeface="Arial"/>
              <a:sym typeface="Arial"/>
            </a:endParaRPr>
          </a:p>
          <a:p>
            <a:pPr marL="1080" marR="0" lvl="0" indent="0" algn="l" rtl="0">
              <a:lnSpc>
                <a:spcPct val="85000"/>
              </a:lnSpc>
              <a:spcBef>
                <a:spcPts val="1301"/>
              </a:spcBef>
              <a:spcAft>
                <a:spcPts val="0"/>
              </a:spcAft>
              <a:buNone/>
            </a:pPr>
            <a:endParaRPr sz="2800" b="0" i="0" u="none" strike="noStrike" cap="none" dirty="0">
              <a:latin typeface="Arial"/>
              <a:ea typeface="Arial"/>
              <a:cs typeface="Arial"/>
              <a:sym typeface="Arial"/>
            </a:endParaRPr>
          </a:p>
        </p:txBody>
      </p:sp>
      <p:sp>
        <p:nvSpPr>
          <p:cNvPr id="2" name="Google Shape;703;p114">
            <a:extLst>
              <a:ext uri="{FF2B5EF4-FFF2-40B4-BE49-F238E27FC236}">
                <a16:creationId xmlns:a16="http://schemas.microsoft.com/office/drawing/2014/main" id="{83A8222F-B9E4-358D-B775-6797F0516843}"/>
              </a:ext>
            </a:extLst>
          </p:cNvPr>
          <p:cNvSpPr/>
          <p:nvPr/>
        </p:nvSpPr>
        <p:spPr>
          <a:xfrm>
            <a:off x="6428760" y="6630480"/>
            <a:ext cx="3401040" cy="2116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r>
              <a:rPr lang="es-AR" sz="1050" dirty="0" err="1"/>
              <a:t>Perssman</a:t>
            </a:r>
            <a:r>
              <a:rPr lang="es-AR" sz="1050" dirty="0"/>
              <a:t> 7ma edición -Cap. 24</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57">
          <a:extLst>
            <a:ext uri="{FF2B5EF4-FFF2-40B4-BE49-F238E27FC236}">
              <a16:creationId xmlns:a16="http://schemas.microsoft.com/office/drawing/2014/main" id="{4D91A2FB-DE72-2436-DC18-56F7998A88CC}"/>
            </a:ext>
          </a:extLst>
        </p:cNvPr>
        <p:cNvGrpSpPr/>
        <p:nvPr/>
      </p:nvGrpSpPr>
      <p:grpSpPr>
        <a:xfrm>
          <a:off x="0" y="0"/>
          <a:ext cx="0" cy="0"/>
          <a:chOff x="0" y="0"/>
          <a:chExt cx="0" cy="0"/>
        </a:xfrm>
      </p:grpSpPr>
      <p:sp>
        <p:nvSpPr>
          <p:cNvPr id="758" name="Google Shape;758;p121">
            <a:extLst>
              <a:ext uri="{FF2B5EF4-FFF2-40B4-BE49-F238E27FC236}">
                <a16:creationId xmlns:a16="http://schemas.microsoft.com/office/drawing/2014/main" id="{04163982-DA46-902E-0931-3CDE8233DA12}"/>
              </a:ext>
            </a:extLst>
          </p:cNvPr>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dirty="0">
                <a:solidFill>
                  <a:srgbClr val="4A6717"/>
                </a:solidFill>
                <a:latin typeface="Calibri"/>
                <a:ea typeface="Calibri"/>
                <a:cs typeface="Calibri"/>
                <a:sym typeface="Calibri"/>
              </a:rPr>
              <a:t>El equipo de software ágil</a:t>
            </a:r>
            <a:endParaRPr sz="4000" b="0" i="0" u="none" strike="noStrike" cap="none" dirty="0">
              <a:latin typeface="Arial"/>
              <a:ea typeface="Arial"/>
              <a:cs typeface="Arial"/>
              <a:sym typeface="Arial"/>
            </a:endParaRPr>
          </a:p>
        </p:txBody>
      </p:sp>
      <p:sp>
        <p:nvSpPr>
          <p:cNvPr id="2" name="Google Shape;703;p114">
            <a:extLst>
              <a:ext uri="{FF2B5EF4-FFF2-40B4-BE49-F238E27FC236}">
                <a16:creationId xmlns:a16="http://schemas.microsoft.com/office/drawing/2014/main" id="{807F162B-CF8D-8559-D364-1537D5D568FF}"/>
              </a:ext>
            </a:extLst>
          </p:cNvPr>
          <p:cNvSpPr/>
          <p:nvPr/>
        </p:nvSpPr>
        <p:spPr>
          <a:xfrm>
            <a:off x="6428760" y="6630480"/>
            <a:ext cx="3401040" cy="2116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r>
              <a:rPr lang="es-AR" sz="1050" dirty="0" err="1"/>
              <a:t>Perssman</a:t>
            </a:r>
            <a:r>
              <a:rPr lang="es-AR" sz="1050" dirty="0"/>
              <a:t> 7ma edición -Cap. 24</a:t>
            </a:r>
          </a:p>
        </p:txBody>
      </p:sp>
      <p:pic>
        <p:nvPicPr>
          <p:cNvPr id="4" name="Imagen 3" descr="Imagen que contiene Interfaz de usuario gráfica&#10;&#10;Descripción generada automáticamente">
            <a:extLst>
              <a:ext uri="{FF2B5EF4-FFF2-40B4-BE49-F238E27FC236}">
                <a16:creationId xmlns:a16="http://schemas.microsoft.com/office/drawing/2014/main" id="{E78BAC6E-275F-7A7B-2D67-BEB39A1EA7FF}"/>
              </a:ext>
            </a:extLst>
          </p:cNvPr>
          <p:cNvPicPr>
            <a:picLocks noChangeAspect="1"/>
          </p:cNvPicPr>
          <p:nvPr/>
        </p:nvPicPr>
        <p:blipFill>
          <a:blip r:embed="rId3"/>
          <a:stretch>
            <a:fillRect/>
          </a:stretch>
        </p:blipFill>
        <p:spPr>
          <a:xfrm>
            <a:off x="878578" y="2086091"/>
            <a:ext cx="7632604" cy="4205342"/>
          </a:xfrm>
          <a:prstGeom prst="rect">
            <a:avLst/>
          </a:prstGeom>
        </p:spPr>
      </p:pic>
      <p:sp>
        <p:nvSpPr>
          <p:cNvPr id="5" name="CuadroTexto 4">
            <a:extLst>
              <a:ext uri="{FF2B5EF4-FFF2-40B4-BE49-F238E27FC236}">
                <a16:creationId xmlns:a16="http://schemas.microsoft.com/office/drawing/2014/main" id="{3C7B3AF1-ADD4-173A-0D8B-C535F76A80C5}"/>
              </a:ext>
            </a:extLst>
          </p:cNvPr>
          <p:cNvSpPr txBox="1"/>
          <p:nvPr/>
        </p:nvSpPr>
        <p:spPr>
          <a:xfrm>
            <a:off x="8869680" y="3828360"/>
            <a:ext cx="2575560" cy="1569660"/>
          </a:xfrm>
          <a:prstGeom prst="rect">
            <a:avLst/>
          </a:prstGeom>
          <a:noFill/>
        </p:spPr>
        <p:txBody>
          <a:bodyPr wrap="square" rtlCol="0">
            <a:spAutoFit/>
          </a:bodyPr>
          <a:lstStyle/>
          <a:p>
            <a:pPr algn="ctr"/>
            <a:r>
              <a:rPr lang="es-AR" sz="2400" dirty="0"/>
              <a:t>Se parece a un paradigma aleatorio con pocos miembros</a:t>
            </a:r>
          </a:p>
        </p:txBody>
      </p:sp>
    </p:spTree>
    <p:extLst>
      <p:ext uri="{BB962C8B-B14F-4D97-AF65-F5344CB8AC3E}">
        <p14:creationId xmlns:p14="http://schemas.microsoft.com/office/powerpoint/2010/main" val="1485244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2"/>
        <p:cNvGrpSpPr/>
        <p:nvPr/>
      </p:nvGrpSpPr>
      <p:grpSpPr>
        <a:xfrm>
          <a:off x="0" y="0"/>
          <a:ext cx="0" cy="0"/>
          <a:chOff x="0" y="0"/>
          <a:chExt cx="0" cy="0"/>
        </a:xfrm>
      </p:grpSpPr>
      <p:sp>
        <p:nvSpPr>
          <p:cNvPr id="393" name="Google Shape;393;p83"/>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dirty="0">
                <a:solidFill>
                  <a:srgbClr val="70AD47"/>
                </a:solidFill>
                <a:latin typeface="Calibri"/>
                <a:ea typeface="Calibri"/>
                <a:cs typeface="Calibri"/>
                <a:sym typeface="Calibri"/>
              </a:rPr>
              <a:t>¿Quién hace la GCS</a:t>
            </a:r>
            <a:r>
              <a:rPr lang="es-AR" sz="4000" dirty="0">
                <a:solidFill>
                  <a:srgbClr val="70AD47"/>
                </a:solidFill>
                <a:latin typeface="Calibri"/>
                <a:ea typeface="Calibri"/>
                <a:cs typeface="Calibri"/>
                <a:sym typeface="Calibri"/>
              </a:rPr>
              <a:t>?</a:t>
            </a:r>
            <a:endParaRPr sz="4000" b="0" i="0" u="none" strike="noStrike" cap="none" dirty="0">
              <a:latin typeface="Arial"/>
              <a:ea typeface="Arial"/>
              <a:cs typeface="Arial"/>
              <a:sym typeface="Arial"/>
            </a:endParaRPr>
          </a:p>
        </p:txBody>
      </p:sp>
      <p:sp>
        <p:nvSpPr>
          <p:cNvPr id="394" name="Google Shape;394;p83"/>
          <p:cNvSpPr/>
          <p:nvPr/>
        </p:nvSpPr>
        <p:spPr>
          <a:xfrm>
            <a:off x="731520" y="2235960"/>
            <a:ext cx="9784080" cy="22293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0" indent="0" algn="ctr" rtl="0">
              <a:lnSpc>
                <a:spcPct val="85000"/>
              </a:lnSpc>
              <a:spcBef>
                <a:spcPts val="0"/>
              </a:spcBef>
              <a:spcAft>
                <a:spcPts val="0"/>
              </a:spcAft>
              <a:buNone/>
            </a:pPr>
            <a:r>
              <a:rPr lang="es-ES" sz="3200" b="0" i="0" u="none" strike="noStrike" cap="none" dirty="0">
                <a:solidFill>
                  <a:srgbClr val="000000"/>
                </a:solidFill>
                <a:latin typeface="Calibri"/>
                <a:ea typeface="Calibri"/>
                <a:cs typeface="Calibri"/>
                <a:sym typeface="Calibri"/>
              </a:rPr>
              <a:t>Todos los involucrados en el proceso de software se relacionan en cierta medida con la gestión del cambio, pero en ocasiones se crean posiciones de apoyo especializadas para administrar el proceso ACS.</a:t>
            </a:r>
            <a:endParaRPr sz="3200" b="0" i="0" u="none" strike="noStrike" cap="none" dirty="0">
              <a:latin typeface="Arial"/>
              <a:ea typeface="Arial"/>
              <a:cs typeface="Arial"/>
              <a:sym typeface="Arial"/>
            </a:endParaRPr>
          </a:p>
        </p:txBody>
      </p:sp>
      <p:sp>
        <p:nvSpPr>
          <p:cNvPr id="395" name="Google Shape;395;p83"/>
          <p:cNvSpPr/>
          <p:nvPr/>
        </p:nvSpPr>
        <p:spPr>
          <a:xfrm>
            <a:off x="6520200" y="666486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118080" marR="0" lvl="0" indent="-117360" algn="l" rtl="0">
              <a:lnSpc>
                <a:spcPct val="85000"/>
              </a:lnSpc>
              <a:spcBef>
                <a:spcPts val="0"/>
              </a:spcBef>
              <a:spcAft>
                <a:spcPts val="0"/>
              </a:spcAft>
              <a:buNone/>
            </a:pPr>
            <a:r>
              <a:rPr lang="es-AR" sz="1400" b="0" i="0" u="none" strike="noStrike" cap="none" dirty="0">
                <a:solidFill>
                  <a:srgbClr val="000000"/>
                </a:solidFill>
                <a:latin typeface="Calibri"/>
                <a:ea typeface="Calibri"/>
                <a:cs typeface="Calibri"/>
                <a:sym typeface="Calibri"/>
              </a:rPr>
              <a:t>Pressman 9na. Ed. Cap. 22</a:t>
            </a:r>
            <a:endParaRPr sz="1400" b="0" i="0" u="none" strike="noStrike" cap="none"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0"/>
        <p:cNvGrpSpPr/>
        <p:nvPr/>
      </p:nvGrpSpPr>
      <p:grpSpPr>
        <a:xfrm>
          <a:off x="0" y="0"/>
          <a:ext cx="0" cy="0"/>
          <a:chOff x="0" y="0"/>
          <a:chExt cx="0" cy="0"/>
        </a:xfrm>
      </p:grpSpPr>
      <p:sp>
        <p:nvSpPr>
          <p:cNvPr id="401" name="Google Shape;401;p84"/>
          <p:cNvSpPr/>
          <p:nvPr/>
        </p:nvSpPr>
        <p:spPr>
          <a:xfrm>
            <a:off x="622080" y="511560"/>
            <a:ext cx="10779480" cy="130284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dirty="0">
                <a:solidFill>
                  <a:srgbClr val="70AD47"/>
                </a:solidFill>
                <a:latin typeface="Calibri"/>
                <a:ea typeface="Calibri"/>
                <a:cs typeface="Calibri"/>
                <a:sym typeface="Calibri"/>
              </a:rPr>
              <a:t>Elementos de la GCS  (ECS)</a:t>
            </a:r>
            <a:endParaRPr sz="4000" b="0" i="0" u="none" strike="noStrike" cap="none" dirty="0">
              <a:latin typeface="Arial"/>
              <a:ea typeface="Arial"/>
              <a:cs typeface="Arial"/>
              <a:sym typeface="Arial"/>
            </a:endParaRPr>
          </a:p>
        </p:txBody>
      </p:sp>
      <p:sp>
        <p:nvSpPr>
          <p:cNvPr id="402" name="Google Shape;402;p84"/>
          <p:cNvSpPr/>
          <p:nvPr/>
        </p:nvSpPr>
        <p:spPr>
          <a:xfrm>
            <a:off x="5941080" y="66646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403" name="Google Shape;403;p84"/>
          <p:cNvSpPr txBox="1"/>
          <p:nvPr/>
        </p:nvSpPr>
        <p:spPr>
          <a:xfrm>
            <a:off x="1386000" y="2343240"/>
            <a:ext cx="9286920" cy="26776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AR" sz="2800" b="0" i="0" u="none" strike="noStrike" cap="none" dirty="0">
                <a:solidFill>
                  <a:srgbClr val="000000"/>
                </a:solidFill>
                <a:latin typeface="Calibri"/>
                <a:ea typeface="Calibri"/>
                <a:cs typeface="Calibri"/>
                <a:sym typeface="Calibri"/>
              </a:rPr>
              <a:t>Los ECS pueden dividirse en 3 categorías:</a:t>
            </a:r>
            <a:endParaRPr sz="2800" b="0" i="0" u="none" strike="noStrike" cap="none" dirty="0">
              <a:latin typeface="Arial"/>
              <a:ea typeface="Arial"/>
              <a:cs typeface="Arial"/>
              <a:sym typeface="Arial"/>
            </a:endParaRPr>
          </a:p>
          <a:p>
            <a:pPr marL="0" marR="0" lvl="0" indent="0" algn="l" rtl="0">
              <a:lnSpc>
                <a:spcPct val="100000"/>
              </a:lnSpc>
              <a:spcBef>
                <a:spcPts val="0"/>
              </a:spcBef>
              <a:spcAft>
                <a:spcPts val="0"/>
              </a:spcAft>
              <a:buNone/>
            </a:pPr>
            <a:r>
              <a:rPr lang="es-AR" sz="2800" b="0" i="0" u="none" strike="noStrike" cap="none" dirty="0">
                <a:solidFill>
                  <a:srgbClr val="000000"/>
                </a:solidFill>
                <a:latin typeface="Calibri"/>
                <a:ea typeface="Calibri"/>
                <a:cs typeface="Calibri"/>
                <a:sym typeface="Calibri"/>
              </a:rPr>
              <a:t> </a:t>
            </a:r>
            <a:endParaRPr sz="2800" b="0" i="0" u="none" strike="noStrike" cap="none" dirty="0">
              <a:latin typeface="Arial"/>
              <a:ea typeface="Arial"/>
              <a:cs typeface="Arial"/>
              <a:sym typeface="Arial"/>
            </a:endParaRPr>
          </a:p>
          <a:p>
            <a:pPr marL="285840" marR="0" lvl="0" indent="-285840" algn="l" rtl="0">
              <a:lnSpc>
                <a:spcPct val="100000"/>
              </a:lnSpc>
              <a:spcBef>
                <a:spcPts val="0"/>
              </a:spcBef>
              <a:spcAft>
                <a:spcPts val="0"/>
              </a:spcAft>
              <a:buClr>
                <a:srgbClr val="000000"/>
              </a:buClr>
              <a:buSzPts val="2800"/>
              <a:buFont typeface="Noto Sans Symbols"/>
              <a:buChar char="❖"/>
            </a:pPr>
            <a:r>
              <a:rPr lang="es-AR" sz="2800" b="0" i="0" u="none" strike="noStrike" cap="none" dirty="0">
                <a:solidFill>
                  <a:srgbClr val="000000"/>
                </a:solidFill>
                <a:latin typeface="Calibri"/>
                <a:ea typeface="Calibri"/>
                <a:cs typeface="Calibri"/>
                <a:sym typeface="Calibri"/>
              </a:rPr>
              <a:t>Programas</a:t>
            </a:r>
            <a:endParaRPr sz="2800" b="0" i="0" u="none" strike="noStrike" cap="none" dirty="0">
              <a:latin typeface="Arial"/>
              <a:ea typeface="Arial"/>
              <a:cs typeface="Arial"/>
              <a:sym typeface="Arial"/>
            </a:endParaRPr>
          </a:p>
          <a:p>
            <a:pPr marL="285840" marR="0" lvl="0" indent="-285840" algn="l" rtl="0">
              <a:lnSpc>
                <a:spcPct val="100000"/>
              </a:lnSpc>
              <a:spcBef>
                <a:spcPts val="0"/>
              </a:spcBef>
              <a:spcAft>
                <a:spcPts val="0"/>
              </a:spcAft>
              <a:buClr>
                <a:srgbClr val="000000"/>
              </a:buClr>
              <a:buSzPts val="2800"/>
              <a:buFont typeface="Noto Sans Symbols"/>
              <a:buChar char="❖"/>
            </a:pPr>
            <a:r>
              <a:rPr lang="es-AR" sz="2800" b="0" i="0" u="none" strike="noStrike" cap="none" dirty="0">
                <a:solidFill>
                  <a:srgbClr val="000000"/>
                </a:solidFill>
                <a:latin typeface="Calibri"/>
                <a:ea typeface="Calibri"/>
                <a:cs typeface="Calibri"/>
                <a:sym typeface="Calibri"/>
              </a:rPr>
              <a:t>Productos de trabajo</a:t>
            </a:r>
            <a:endParaRPr sz="2800" b="0" i="0" u="none" strike="noStrike" cap="none" dirty="0">
              <a:latin typeface="Arial"/>
              <a:ea typeface="Arial"/>
              <a:cs typeface="Arial"/>
              <a:sym typeface="Arial"/>
            </a:endParaRPr>
          </a:p>
          <a:p>
            <a:pPr marL="285840" marR="0" lvl="0" indent="-285840" algn="l" rtl="0">
              <a:lnSpc>
                <a:spcPct val="100000"/>
              </a:lnSpc>
              <a:spcBef>
                <a:spcPts val="0"/>
              </a:spcBef>
              <a:spcAft>
                <a:spcPts val="0"/>
              </a:spcAft>
              <a:buClr>
                <a:srgbClr val="000000"/>
              </a:buClr>
              <a:buSzPts val="2800"/>
              <a:buFont typeface="Noto Sans Symbols"/>
              <a:buChar char="❖"/>
            </a:pPr>
            <a:r>
              <a:rPr lang="es-AR" sz="2800" b="0" i="0" u="none" strike="noStrike" cap="none" dirty="0">
                <a:solidFill>
                  <a:srgbClr val="000000"/>
                </a:solidFill>
                <a:latin typeface="Calibri"/>
                <a:ea typeface="Calibri"/>
                <a:cs typeface="Calibri"/>
                <a:sym typeface="Calibri"/>
              </a:rPr>
              <a:t>Datos</a:t>
            </a:r>
            <a:endParaRPr sz="2800" b="0" i="0" u="none" strike="noStrike" cap="none" dirty="0">
              <a:latin typeface="Arial"/>
              <a:ea typeface="Arial"/>
              <a:cs typeface="Arial"/>
              <a:sym typeface="Arial"/>
            </a:endParaRPr>
          </a:p>
          <a:p>
            <a:pPr marL="285840" marR="0" lvl="0" indent="-285840" algn="l" rtl="0">
              <a:lnSpc>
                <a:spcPct val="100000"/>
              </a:lnSpc>
              <a:spcBef>
                <a:spcPts val="0"/>
              </a:spcBef>
              <a:spcAft>
                <a:spcPts val="0"/>
              </a:spcAft>
              <a:buClr>
                <a:srgbClr val="000000"/>
              </a:buClr>
              <a:buSzPts val="2800"/>
              <a:buFont typeface="Noto Sans Symbols"/>
              <a:buChar char="❖"/>
            </a:pPr>
            <a:endParaRPr sz="2800" b="0" i="0" u="none" strike="noStrike" cap="none" dirty="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8"/>
        <p:cNvGrpSpPr/>
        <p:nvPr/>
      </p:nvGrpSpPr>
      <p:grpSpPr>
        <a:xfrm>
          <a:off x="0" y="0"/>
          <a:ext cx="0" cy="0"/>
          <a:chOff x="0" y="0"/>
          <a:chExt cx="0" cy="0"/>
        </a:xfrm>
      </p:grpSpPr>
      <p:sp>
        <p:nvSpPr>
          <p:cNvPr id="409" name="Google Shape;409;p85"/>
          <p:cNvSpPr/>
          <p:nvPr/>
        </p:nvSpPr>
        <p:spPr>
          <a:xfrm>
            <a:off x="622080" y="511560"/>
            <a:ext cx="10779480" cy="130284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dirty="0">
                <a:solidFill>
                  <a:srgbClr val="70AD47"/>
                </a:solidFill>
                <a:latin typeface="Calibri"/>
                <a:ea typeface="Calibri"/>
                <a:cs typeface="Calibri"/>
                <a:sym typeface="Calibri"/>
              </a:rPr>
              <a:t>Elementos de la GCS  (ECS)</a:t>
            </a:r>
            <a:endParaRPr sz="4000" b="0" i="0" u="none" strike="noStrike" cap="none" dirty="0">
              <a:latin typeface="Arial"/>
              <a:ea typeface="Arial"/>
              <a:cs typeface="Arial"/>
              <a:sym typeface="Arial"/>
            </a:endParaRPr>
          </a:p>
        </p:txBody>
      </p:sp>
      <p:pic>
        <p:nvPicPr>
          <p:cNvPr id="410" name="Google Shape;410;p85"/>
          <p:cNvPicPr preferRelativeResize="0"/>
          <p:nvPr/>
        </p:nvPicPr>
        <p:blipFill rotWithShape="1">
          <a:blip r:embed="rId3">
            <a:alphaModFix/>
          </a:blip>
          <a:srcRect/>
          <a:stretch/>
        </p:blipFill>
        <p:spPr>
          <a:xfrm>
            <a:off x="906120" y="2653560"/>
            <a:ext cx="10952280" cy="3975120"/>
          </a:xfrm>
          <a:prstGeom prst="rect">
            <a:avLst/>
          </a:prstGeom>
          <a:noFill/>
          <a:ln>
            <a:noFill/>
          </a:ln>
        </p:spPr>
      </p:pic>
      <p:sp>
        <p:nvSpPr>
          <p:cNvPr id="411" name="Google Shape;411;p85"/>
          <p:cNvSpPr/>
          <p:nvPr/>
        </p:nvSpPr>
        <p:spPr>
          <a:xfrm>
            <a:off x="5941080" y="66646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412" name="Google Shape;412;p85"/>
          <p:cNvSpPr/>
          <p:nvPr/>
        </p:nvSpPr>
        <p:spPr>
          <a:xfrm>
            <a:off x="900360" y="1926720"/>
            <a:ext cx="8784720" cy="3477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AR" sz="1800" b="1" i="1" u="none" strike="noStrike" cap="none">
                <a:solidFill>
                  <a:srgbClr val="000000"/>
                </a:solidFill>
                <a:latin typeface="Arial"/>
                <a:ea typeface="Arial"/>
                <a:cs typeface="Arial"/>
                <a:sym typeface="Arial"/>
              </a:rPr>
              <a:t>¿Cuáles podrían ser elementos de la configuración?</a:t>
            </a:r>
            <a:endParaRPr sz="1800" b="0" i="0" u="none" strike="noStrike" cap="non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8">
          <a:extLst>
            <a:ext uri="{FF2B5EF4-FFF2-40B4-BE49-F238E27FC236}">
              <a16:creationId xmlns:a16="http://schemas.microsoft.com/office/drawing/2014/main" id="{D95CDF31-FE06-2AAB-5070-653265C26615}"/>
            </a:ext>
          </a:extLst>
        </p:cNvPr>
        <p:cNvGrpSpPr/>
        <p:nvPr/>
      </p:nvGrpSpPr>
      <p:grpSpPr>
        <a:xfrm>
          <a:off x="0" y="0"/>
          <a:ext cx="0" cy="0"/>
          <a:chOff x="0" y="0"/>
          <a:chExt cx="0" cy="0"/>
        </a:xfrm>
      </p:grpSpPr>
      <p:sp>
        <p:nvSpPr>
          <p:cNvPr id="409" name="Google Shape;409;p85">
            <a:extLst>
              <a:ext uri="{FF2B5EF4-FFF2-40B4-BE49-F238E27FC236}">
                <a16:creationId xmlns:a16="http://schemas.microsoft.com/office/drawing/2014/main" id="{8619B7AF-E0C8-2905-A1E0-D96948B3A0B4}"/>
              </a:ext>
            </a:extLst>
          </p:cNvPr>
          <p:cNvSpPr/>
          <p:nvPr/>
        </p:nvSpPr>
        <p:spPr>
          <a:xfrm>
            <a:off x="551340" y="184668"/>
            <a:ext cx="10779480" cy="130284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dirty="0">
                <a:solidFill>
                  <a:srgbClr val="70AD47"/>
                </a:solidFill>
                <a:latin typeface="Calibri"/>
                <a:ea typeface="Calibri"/>
                <a:cs typeface="Calibri"/>
                <a:sym typeface="Calibri"/>
              </a:rPr>
              <a:t>Organización de un repositorio de ECS</a:t>
            </a:r>
            <a:endParaRPr sz="4000" b="0" i="0" u="none" strike="noStrike" cap="none" dirty="0">
              <a:latin typeface="Arial"/>
              <a:ea typeface="Arial"/>
              <a:cs typeface="Arial"/>
              <a:sym typeface="Arial"/>
            </a:endParaRPr>
          </a:p>
        </p:txBody>
      </p:sp>
      <p:sp>
        <p:nvSpPr>
          <p:cNvPr id="411" name="Google Shape;411;p85">
            <a:extLst>
              <a:ext uri="{FF2B5EF4-FFF2-40B4-BE49-F238E27FC236}">
                <a16:creationId xmlns:a16="http://schemas.microsoft.com/office/drawing/2014/main" id="{C47ED86C-C3E0-B884-7D25-32FFCC810A3F}"/>
              </a:ext>
            </a:extLst>
          </p:cNvPr>
          <p:cNvSpPr/>
          <p:nvPr/>
        </p:nvSpPr>
        <p:spPr>
          <a:xfrm>
            <a:off x="5941080" y="66646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pic>
        <p:nvPicPr>
          <p:cNvPr id="3" name="Imagen 2" descr="Diagrama&#10;&#10;Descripción generada automáticamente">
            <a:extLst>
              <a:ext uri="{FF2B5EF4-FFF2-40B4-BE49-F238E27FC236}">
                <a16:creationId xmlns:a16="http://schemas.microsoft.com/office/drawing/2014/main" id="{C81031DC-BA4F-0D13-194F-68DF7D18A14D}"/>
              </a:ext>
            </a:extLst>
          </p:cNvPr>
          <p:cNvPicPr>
            <a:picLocks noChangeAspect="1"/>
          </p:cNvPicPr>
          <p:nvPr/>
        </p:nvPicPr>
        <p:blipFill>
          <a:blip r:embed="rId3"/>
          <a:stretch>
            <a:fillRect/>
          </a:stretch>
        </p:blipFill>
        <p:spPr>
          <a:xfrm>
            <a:off x="2148840" y="1228367"/>
            <a:ext cx="8932620" cy="6149825"/>
          </a:xfrm>
          <a:prstGeom prst="rect">
            <a:avLst/>
          </a:prstGeom>
        </p:spPr>
      </p:pic>
    </p:spTree>
    <p:extLst>
      <p:ext uri="{BB962C8B-B14F-4D97-AF65-F5344CB8AC3E}">
        <p14:creationId xmlns:p14="http://schemas.microsoft.com/office/powerpoint/2010/main" val="3056893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17"/>
        <p:cNvGrpSpPr/>
        <p:nvPr/>
      </p:nvGrpSpPr>
      <p:grpSpPr>
        <a:xfrm>
          <a:off x="0" y="0"/>
          <a:ext cx="0" cy="0"/>
          <a:chOff x="0" y="0"/>
          <a:chExt cx="0" cy="0"/>
        </a:xfrm>
      </p:grpSpPr>
      <p:sp>
        <p:nvSpPr>
          <p:cNvPr id="418" name="Google Shape;418;p86"/>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Gestión de la Configuración del Software (GCS)</a:t>
            </a:r>
            <a:endParaRPr sz="4000" b="0" i="0" u="none" strike="noStrike" cap="none">
              <a:latin typeface="Arial"/>
              <a:ea typeface="Arial"/>
              <a:cs typeface="Arial"/>
              <a:sym typeface="Arial"/>
            </a:endParaRPr>
          </a:p>
        </p:txBody>
      </p:sp>
      <p:sp>
        <p:nvSpPr>
          <p:cNvPr id="419" name="Google Shape;419;p86"/>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420" name="Google Shape;420;p86"/>
          <p:cNvSpPr/>
          <p:nvPr/>
        </p:nvSpPr>
        <p:spPr>
          <a:xfrm>
            <a:off x="5941080" y="66646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421" name="Google Shape;421;p86"/>
          <p:cNvSpPr/>
          <p:nvPr/>
        </p:nvSpPr>
        <p:spPr>
          <a:xfrm>
            <a:off x="2270160" y="2070720"/>
            <a:ext cx="7126920" cy="5760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0" indent="0" algn="l" rtl="0">
              <a:lnSpc>
                <a:spcPct val="100000"/>
              </a:lnSpc>
              <a:spcBef>
                <a:spcPts val="0"/>
              </a:spcBef>
              <a:spcAft>
                <a:spcPts val="0"/>
              </a:spcAft>
              <a:buNone/>
            </a:pPr>
            <a:r>
              <a:rPr lang="es-AR" sz="3600" b="0" i="0" u="none" strike="noStrike" cap="none">
                <a:solidFill>
                  <a:srgbClr val="000000"/>
                </a:solidFill>
                <a:latin typeface="Calibri"/>
                <a:ea typeface="Calibri"/>
                <a:cs typeface="Calibri"/>
                <a:sym typeface="Calibri"/>
              </a:rPr>
              <a:t>Elementos de la configuración  (ECS)</a:t>
            </a:r>
            <a:endParaRPr sz="3600" b="0" i="0" u="none" strike="noStrike" cap="none">
              <a:latin typeface="Arial"/>
              <a:ea typeface="Arial"/>
              <a:cs typeface="Arial"/>
              <a:sym typeface="Arial"/>
            </a:endParaRPr>
          </a:p>
        </p:txBody>
      </p:sp>
      <p:sp>
        <p:nvSpPr>
          <p:cNvPr id="422" name="Google Shape;422;p86"/>
          <p:cNvSpPr/>
          <p:nvPr/>
        </p:nvSpPr>
        <p:spPr>
          <a:xfrm>
            <a:off x="4374720" y="3831480"/>
            <a:ext cx="5290920" cy="4737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0" indent="0" algn="l" rtl="0">
              <a:lnSpc>
                <a:spcPct val="100000"/>
              </a:lnSpc>
              <a:spcBef>
                <a:spcPts val="0"/>
              </a:spcBef>
              <a:spcAft>
                <a:spcPts val="0"/>
              </a:spcAft>
              <a:buNone/>
            </a:pPr>
            <a:r>
              <a:rPr lang="es-AR" sz="2800" b="0" i="0" u="none" strike="noStrike" cap="none">
                <a:solidFill>
                  <a:srgbClr val="000000"/>
                </a:solidFill>
                <a:latin typeface="Calibri"/>
                <a:ea typeface="Calibri"/>
                <a:cs typeface="Calibri"/>
                <a:sym typeface="Calibri"/>
              </a:rPr>
              <a:t>ECS -  Cambian constantemente</a:t>
            </a:r>
            <a:endParaRPr sz="2800" b="0" i="0" u="none" strike="noStrike" cap="none">
              <a:latin typeface="Arial"/>
              <a:ea typeface="Arial"/>
              <a:cs typeface="Arial"/>
              <a:sym typeface="Arial"/>
            </a:endParaRPr>
          </a:p>
        </p:txBody>
      </p:sp>
      <p:sp>
        <p:nvSpPr>
          <p:cNvPr id="423" name="Google Shape;423;p86"/>
          <p:cNvSpPr/>
          <p:nvPr/>
        </p:nvSpPr>
        <p:spPr>
          <a:xfrm>
            <a:off x="4810320" y="5158080"/>
            <a:ext cx="7034760" cy="71424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100000"/>
              </a:lnSpc>
              <a:spcBef>
                <a:spcPts val="0"/>
              </a:spcBef>
              <a:spcAft>
                <a:spcPts val="0"/>
              </a:spcAft>
              <a:buNone/>
            </a:pPr>
            <a:r>
              <a:rPr lang="es-AR" sz="3200" b="0" i="0" u="none" strike="noStrike" cap="none">
                <a:solidFill>
                  <a:srgbClr val="000000"/>
                </a:solidFill>
                <a:latin typeface="Calibri"/>
                <a:ea typeface="Calibri"/>
                <a:cs typeface="Calibri"/>
                <a:sym typeface="Calibri"/>
              </a:rPr>
              <a:t>Control muy exhaustivo de esos cambios</a:t>
            </a:r>
            <a:endParaRPr sz="3200" b="0" i="0" u="none" strike="noStrike" cap="none">
              <a:latin typeface="Arial"/>
              <a:ea typeface="Arial"/>
              <a:cs typeface="Arial"/>
              <a:sym typeface="Arial"/>
            </a:endParaRPr>
          </a:p>
        </p:txBody>
      </p:sp>
      <p:sp>
        <p:nvSpPr>
          <p:cNvPr id="424" name="Google Shape;424;p86"/>
          <p:cNvSpPr/>
          <p:nvPr/>
        </p:nvSpPr>
        <p:spPr>
          <a:xfrm>
            <a:off x="891000" y="4907520"/>
            <a:ext cx="2083680" cy="103284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1">
            <a:noAutofit/>
          </a:bodyPr>
          <a:lstStyle/>
          <a:p>
            <a:pPr marL="0" marR="0" lvl="0" indent="0" algn="ctr" rtl="0">
              <a:lnSpc>
                <a:spcPct val="100000"/>
              </a:lnSpc>
              <a:spcBef>
                <a:spcPts val="0"/>
              </a:spcBef>
              <a:spcAft>
                <a:spcPts val="0"/>
              </a:spcAft>
              <a:buNone/>
            </a:pPr>
            <a:r>
              <a:rPr lang="es-AR" sz="7200" b="0" i="0" u="none" strike="noStrike" cap="none">
                <a:solidFill>
                  <a:srgbClr val="000000"/>
                </a:solidFill>
                <a:latin typeface="Calibri"/>
                <a:ea typeface="Calibri"/>
                <a:cs typeface="Calibri"/>
                <a:sym typeface="Calibri"/>
              </a:rPr>
              <a:t>GCS</a:t>
            </a:r>
            <a:endParaRPr sz="7200" b="0" i="0" u="none" strike="noStrike" cap="none">
              <a:latin typeface="Arial"/>
              <a:ea typeface="Arial"/>
              <a:cs typeface="Arial"/>
              <a:sym typeface="Arial"/>
            </a:endParaRPr>
          </a:p>
        </p:txBody>
      </p:sp>
      <p:sp>
        <p:nvSpPr>
          <p:cNvPr id="425" name="Google Shape;425;p86"/>
          <p:cNvSpPr/>
          <p:nvPr/>
        </p:nvSpPr>
        <p:spPr>
          <a:xfrm>
            <a:off x="5567040" y="2795400"/>
            <a:ext cx="804240" cy="978480"/>
          </a:xfrm>
          <a:custGeom>
            <a:avLst/>
            <a:gdLst/>
            <a:ahLst/>
            <a:cxnLst/>
            <a:rect l="l" t="t" r="r" b="b"/>
            <a:pathLst>
              <a:path w="2236" h="2720" extrusionOk="0">
                <a:moveTo>
                  <a:pt x="1117" y="0"/>
                </a:moveTo>
                <a:lnTo>
                  <a:pt x="1117" y="1601"/>
                </a:lnTo>
                <a:lnTo>
                  <a:pt x="0" y="1601"/>
                </a:lnTo>
                <a:lnTo>
                  <a:pt x="1117" y="2719"/>
                </a:lnTo>
                <a:lnTo>
                  <a:pt x="2235" y="1601"/>
                </a:lnTo>
                <a:lnTo>
                  <a:pt x="1117" y="1601"/>
                </a:lnTo>
                <a:lnTo>
                  <a:pt x="1117" y="0"/>
                </a:lnTo>
              </a:path>
            </a:pathLst>
          </a:custGeom>
          <a:solidFill>
            <a:srgbClr val="9E1616"/>
          </a:solidFill>
          <a:ln w="12600" cap="flat" cmpd="sng">
            <a:solidFill>
              <a:srgbClr val="2F528F"/>
            </a:solidFill>
            <a:prstDash val="solid"/>
            <a:miter lim="8000"/>
            <a:headEnd type="none" w="sm" len="sm"/>
            <a:tailEnd type="none" w="sm" len="sm"/>
          </a:ln>
        </p:spPr>
        <p:txBody>
          <a:bodyPr/>
          <a:lstStyle/>
          <a:p>
            <a:endParaRPr lang="es-AR"/>
          </a:p>
        </p:txBody>
      </p:sp>
      <p:sp>
        <p:nvSpPr>
          <p:cNvPr id="426" name="Google Shape;426;p86"/>
          <p:cNvSpPr/>
          <p:nvPr/>
        </p:nvSpPr>
        <p:spPr>
          <a:xfrm>
            <a:off x="6751800" y="4386960"/>
            <a:ext cx="804240" cy="978480"/>
          </a:xfrm>
          <a:custGeom>
            <a:avLst/>
            <a:gdLst/>
            <a:ahLst/>
            <a:cxnLst/>
            <a:rect l="l" t="t" r="r" b="b"/>
            <a:pathLst>
              <a:path w="2236" h="2720" extrusionOk="0">
                <a:moveTo>
                  <a:pt x="1117" y="0"/>
                </a:moveTo>
                <a:lnTo>
                  <a:pt x="1117" y="1601"/>
                </a:lnTo>
                <a:lnTo>
                  <a:pt x="0" y="1601"/>
                </a:lnTo>
                <a:lnTo>
                  <a:pt x="1117" y="2719"/>
                </a:lnTo>
                <a:lnTo>
                  <a:pt x="2235" y="1601"/>
                </a:lnTo>
                <a:lnTo>
                  <a:pt x="1117" y="1601"/>
                </a:lnTo>
                <a:lnTo>
                  <a:pt x="1117" y="0"/>
                </a:lnTo>
              </a:path>
            </a:pathLst>
          </a:custGeom>
          <a:solidFill>
            <a:srgbClr val="9E1616"/>
          </a:solidFill>
          <a:ln w="12600" cap="flat" cmpd="sng">
            <a:solidFill>
              <a:srgbClr val="2F528F"/>
            </a:solidFill>
            <a:prstDash val="solid"/>
            <a:miter lim="8000"/>
            <a:headEnd type="none" w="sm" len="sm"/>
            <a:tailEnd type="none" w="sm" len="sm"/>
          </a:ln>
        </p:spPr>
        <p:txBody>
          <a:bodyPr/>
          <a:lstStyle/>
          <a:p>
            <a:endParaRPr lang="es-AR"/>
          </a:p>
        </p:txBody>
      </p:sp>
      <p:sp>
        <p:nvSpPr>
          <p:cNvPr id="427" name="Google Shape;427;p86"/>
          <p:cNvSpPr/>
          <p:nvPr/>
        </p:nvSpPr>
        <p:spPr>
          <a:xfrm rot="5400000">
            <a:off x="3437280" y="5138280"/>
            <a:ext cx="804240" cy="978480"/>
          </a:xfrm>
          <a:custGeom>
            <a:avLst/>
            <a:gdLst/>
            <a:ahLst/>
            <a:cxnLst/>
            <a:rect l="l" t="t" r="r" b="b"/>
            <a:pathLst>
              <a:path w="2236" h="2720" extrusionOk="0">
                <a:moveTo>
                  <a:pt x="1117" y="0"/>
                </a:moveTo>
                <a:lnTo>
                  <a:pt x="1117" y="1601"/>
                </a:lnTo>
                <a:lnTo>
                  <a:pt x="0" y="1601"/>
                </a:lnTo>
                <a:lnTo>
                  <a:pt x="1117" y="2719"/>
                </a:lnTo>
                <a:lnTo>
                  <a:pt x="2235" y="1601"/>
                </a:lnTo>
                <a:lnTo>
                  <a:pt x="1117" y="1601"/>
                </a:lnTo>
                <a:lnTo>
                  <a:pt x="1117" y="0"/>
                </a:lnTo>
              </a:path>
            </a:pathLst>
          </a:custGeom>
          <a:solidFill>
            <a:srgbClr val="9E1616"/>
          </a:solidFill>
          <a:ln w="12600" cap="flat" cmpd="sng">
            <a:solidFill>
              <a:srgbClr val="2F528F"/>
            </a:solidFill>
            <a:prstDash val="solid"/>
            <a:miter lim="8000"/>
            <a:headEnd type="none" w="sm" len="sm"/>
            <a:tailEnd type="none" w="sm" len="sm"/>
          </a:ln>
        </p:spPr>
        <p:txBody>
          <a:bodyPr/>
          <a:lstStyle/>
          <a:p>
            <a:endParaRPr lang="es-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2796</Words>
  <Application>Microsoft Office PowerPoint</Application>
  <PresentationFormat>Personalizado</PresentationFormat>
  <Paragraphs>370</Paragraphs>
  <Slides>49</Slides>
  <Notes>49</Notes>
  <HiddenSlides>1</HiddenSlides>
  <MMClips>0</MMClips>
  <ScaleCrop>false</ScaleCrop>
  <HeadingPairs>
    <vt:vector size="6" baseType="variant">
      <vt:variant>
        <vt:lpstr>Fuentes usadas</vt:lpstr>
      </vt:variant>
      <vt:variant>
        <vt:i4>6</vt:i4>
      </vt:variant>
      <vt:variant>
        <vt:lpstr>Tema</vt:lpstr>
      </vt:variant>
      <vt:variant>
        <vt:i4>6</vt:i4>
      </vt:variant>
      <vt:variant>
        <vt:lpstr>Títulos de diapositiva</vt:lpstr>
      </vt:variant>
      <vt:variant>
        <vt:i4>49</vt:i4>
      </vt:variant>
    </vt:vector>
  </HeadingPairs>
  <TitlesOfParts>
    <vt:vector size="61" baseType="lpstr">
      <vt:lpstr>Arial</vt:lpstr>
      <vt:lpstr>Bookman Old Style</vt:lpstr>
      <vt:lpstr>Calibri</vt:lpstr>
      <vt:lpstr>Noto Sans Symbols</vt:lpstr>
      <vt:lpstr>Times New Roman</vt:lpstr>
      <vt:lpstr>Twentieth Century</vt:lpstr>
      <vt:lpstr>Office Theme</vt:lpstr>
      <vt:lpstr>Office Theme</vt:lpstr>
      <vt:lpstr>Office Theme</vt: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Alejandro Héctor González- UNLP</cp:lastModifiedBy>
  <cp:revision>10</cp:revision>
  <dcterms:modified xsi:type="dcterms:W3CDTF">2024-03-11T19:38:27Z</dcterms:modified>
</cp:coreProperties>
</file>