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sldIdLst>
    <p:sldId id="264" r:id="rId5"/>
    <p:sldId id="3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ABE60-FF60-494B-8FAA-FFA68E53ADFB}" v="2" dt="2020-02-23T23:26:57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Portofolio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Nadila INDRIYANI RANGKUTI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Dolor Amet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0BB-517E-4CA6-A627-2C64BB45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D" sz="1400" dirty="0"/>
            </a:br>
            <a:endParaRPr lang="en-ID" sz="1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9A62EF-FD1E-4464-BD7E-5422CBB4CBE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324549"/>
              </p:ext>
            </p:extLst>
          </p:nvPr>
        </p:nvGraphicFramePr>
        <p:xfrm>
          <a:off x="3966693" y="498756"/>
          <a:ext cx="4159876" cy="587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676483" imgH="8019658" progId="AcroExch.Document.DC">
                  <p:embed/>
                </p:oleObj>
              </mc:Choice>
              <mc:Fallback>
                <p:oleObj name="Acrobat Document" r:id="rId2" imgW="5676483" imgH="801965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66693" y="498756"/>
                        <a:ext cx="4159876" cy="587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05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845C69-3606-4A2B-939D-F598C4C3C9D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BDF1F60-49BD-4B11-B3A4-6A08023856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9F2BE0-1FF2-439A-B846-85F875F54B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{2E580F41-777A-4BCD-9E4B-7DAEDBA6B2C6}tf11531919_wac</Template>
  <TotalTime>0</TotalTime>
  <Words>10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Avenir Next LT Pro</vt:lpstr>
      <vt:lpstr>Avenir Next LT Pro Light</vt:lpstr>
      <vt:lpstr>Calibri</vt:lpstr>
      <vt:lpstr>Garamond</vt:lpstr>
      <vt:lpstr>SavonVTI</vt:lpstr>
      <vt:lpstr>Adobe Acrobat Document</vt:lpstr>
      <vt:lpstr>Portofolio  Nadila INDRIYANI RANGKUTI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2021-01-18T01:52:33Z</dcterms:created>
  <dcterms:modified xsi:type="dcterms:W3CDTF">2021-01-18T02:37:25Z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