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DD861-0522-4122-92F4-C9AF05937FA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10E7E-D75D-43F7-BD8E-D1D68BBF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684-A30A-4ADB-8167-E89544B1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E88DB-BCEB-4978-9343-E769201D1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42D9-4173-4D6B-9FBB-11EF3ECF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6DBA-C539-437B-A174-81F7514284F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D494-EC7A-4E47-AC12-FBA9A6CD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50D0-E467-4A56-9D88-DE0219C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ABCF-1AA2-4348-A626-30D456BE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0925D-17F5-46EA-92D1-DA6FC13F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1241-EA02-4596-BD60-8585C43B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60F0-A019-46E8-983E-C5121FFA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CD9C-21CB-48B8-9905-A68EFDC0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65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49F7-3872-48AB-81BD-E61469D2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60F3-5ACC-43D9-85A9-C6A16A4F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F53A-7181-4AAF-9C1E-6BF5DABD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866F-C611-40C0-A95F-977438E1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FF3F-2245-4134-8920-E5A6DF4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033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708C-0CB8-4DCF-905E-09CCFCA8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6B01-2C5F-40D2-82F7-56E3B316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CD86-FB39-4D7E-B352-C452C5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AF8C-11BB-4E88-B3A8-55DEE20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3700-5CBC-44D0-A76D-D786494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9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4617-A8F9-4153-8044-93C76C16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0C8D-AA5A-48C0-B3D8-E39EE8DD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404C-0C3A-4488-A728-89F24F5A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FE9-8434-49A5-9D60-70FCA8F8CD22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1764-BB7C-44C4-8374-21911843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149-54AE-4E03-A0C2-C5190F52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E9D-8BE0-4D73-9DAF-3AB677B8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5AD9-C6DC-4061-B955-2191C6A22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4CAC9-1330-4A02-B53B-65AD53E8C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93D1-953D-49A8-99E3-F912D5F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12C0A-90D7-4C81-90C4-B4C1072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601E-CF4C-49BD-8539-6A956ED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82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600-F848-4774-AAC3-73789F5E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3920-38E9-4BF5-B617-E72E56E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4060-1782-4CB2-A131-7ECE0755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DB00C-8329-4AB5-856A-8A0D2457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36A78-B41E-46A1-8AEB-3CFA04629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0963-C79C-4253-8CCC-457405C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F6437-788B-44BD-B717-4F639DCF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E073-72E8-4B1B-9ACD-D0F51D89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48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A3E-3255-4FC0-805B-ABCFB9B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EBCA6-2217-4E85-B112-43A8BF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F36-4A2A-4DD5-B925-A08CB7DCC35B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42EA3-F7C1-4FF1-BFE9-9669680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42463-98CC-4945-B468-6CEFF78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5A5F4-A616-4D05-AD48-FE5B8D7F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3943-F794-4FF1-90C6-66178535B328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65D11-DD75-40E2-BCFD-4A5706D6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1670-E90B-487A-9861-499B6A3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3D64-B62C-41D6-827F-20C8103D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7903-393B-4D62-8488-159AA739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F3309-DB3B-4E3D-A393-D887D8AA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25EA-EA78-4DE9-A010-69FD7470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1B87-B9EA-4471-AD09-D1F5A4E8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C7750-1B2C-4CC9-A83E-BA49B63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80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472-F01E-41AB-A979-7EFE09CD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15203-1CDE-4F9A-A1BA-7F7401174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89B7-E819-478C-BA63-EC6C1376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BF96-140E-4895-960C-372B1749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AC2-5F32-4FAB-AE66-5CF0DD1EF9D9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DCECE-A25E-4DE9-864F-2BBA2454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BE34-7F2E-4577-A857-D733A981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D359C-1DE3-4385-BAF4-12E44FA3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FB9AC-C85A-4173-89DB-3F96C5B16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76C6-755B-4882-AF05-DC5546AC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1E9D-564F-4A8C-B6A3-459A5973163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CF39-0233-4A37-A623-7BF7939A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BF6-BCCC-4FE7-9748-29F53BBF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2AAB-20FC-4D00-8BB6-A6F02C79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F2648-D4DD-4537-B1A9-10A695C53AD8}"/>
              </a:ext>
            </a:extLst>
          </p:cNvPr>
          <p:cNvSpPr txBox="1"/>
          <p:nvPr/>
        </p:nvSpPr>
        <p:spPr>
          <a:xfrm>
            <a:off x="2058470" y="3280584"/>
            <a:ext cx="75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No: </a:t>
            </a:r>
            <a:r>
              <a:rPr lang="en-US" dirty="0"/>
              <a:t>CSE 4110</a:t>
            </a:r>
          </a:p>
          <a:p>
            <a:pPr algn="ctr"/>
            <a:r>
              <a:rPr lang="en-US" b="1" dirty="0"/>
              <a:t>Course Title: </a:t>
            </a:r>
            <a:r>
              <a:rPr lang="en-US" dirty="0"/>
              <a:t>Artificial Intelligence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54704-3EF1-4E93-9457-BB49AB3A90E2}"/>
              </a:ext>
            </a:extLst>
          </p:cNvPr>
          <p:cNvSpPr txBox="1"/>
          <p:nvPr/>
        </p:nvSpPr>
        <p:spPr>
          <a:xfrm>
            <a:off x="889896" y="756919"/>
            <a:ext cx="1099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Topic: Presentation on Artificial Intelligent Game Proposal with Min-max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93A3B-FA53-4F73-A60C-339CCA854D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70" y="1734708"/>
            <a:ext cx="1164339" cy="1321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F5EE2-F99F-4AB5-8E67-6FEDF2E02804}"/>
              </a:ext>
            </a:extLst>
          </p:cNvPr>
          <p:cNvSpPr txBox="1"/>
          <p:nvPr/>
        </p:nvSpPr>
        <p:spPr>
          <a:xfrm>
            <a:off x="8329880" y="4069756"/>
            <a:ext cx="27700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</a:t>
            </a:r>
          </a:p>
          <a:p>
            <a:r>
              <a:rPr lang="en-US" dirty="0"/>
              <a:t>Nadim Bin Hossain</a:t>
            </a:r>
          </a:p>
          <a:p>
            <a:r>
              <a:rPr lang="en-US" dirty="0"/>
              <a:t>Roll: </a:t>
            </a:r>
            <a:r>
              <a:rPr lang="en-US" dirty="0" smtClean="0"/>
              <a:t>1807045</a:t>
            </a:r>
            <a:endParaRPr lang="en-US" dirty="0"/>
          </a:p>
          <a:p>
            <a:r>
              <a:rPr lang="en-US" dirty="0"/>
              <a:t>Year: 4</a:t>
            </a:r>
            <a:r>
              <a:rPr lang="en-US" baseline="30000" dirty="0"/>
              <a:t>th</a:t>
            </a:r>
            <a:r>
              <a:rPr lang="en-US" dirty="0"/>
              <a:t> Semester: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Dept</a:t>
            </a:r>
            <a:r>
              <a:rPr lang="en-US" smtClean="0"/>
              <a:t> of CSE,KUET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A0096D-EE2F-4EEC-9AAA-9A5203E9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E925-FD14-4E0F-8256-34F32A54E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23BF8-6DD8-469C-A68F-ED76091A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9E6C-C14C-4A69-9E28-2775A993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65C10-10E8-4DD1-AB77-EDF987E361BF}"/>
              </a:ext>
            </a:extLst>
          </p:cNvPr>
          <p:cNvSpPr txBox="1"/>
          <p:nvPr/>
        </p:nvSpPr>
        <p:spPr>
          <a:xfrm>
            <a:off x="1127760" y="610790"/>
            <a:ext cx="894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 Name =&gt;  Chomp: Fill Wise &amp; Be 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E3DE5-29FC-4E96-A24A-4B4ADC69A63D}"/>
              </a:ext>
            </a:extLst>
          </p:cNvPr>
          <p:cNvSpPr txBox="1"/>
          <p:nvPr/>
        </p:nvSpPr>
        <p:spPr>
          <a:xfrm>
            <a:off x="1371600" y="2255520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Chomp is a two-player strategy game played on a rectangular grid made up of smaller square cells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The players take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cells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 in turns to choose one block and “eat it” (remove from the board)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 Together with those that are below it and to its right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The top left block is “poisoned” and the player who eats it loses the game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7E106-1822-4078-8FA6-CDD294E7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8981" y="6254893"/>
            <a:ext cx="811019" cy="503578"/>
          </a:xfrm>
        </p:spPr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2</a:t>
            </a:fld>
            <a:endParaRPr lang="en-US" sz="2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937C3-06A6-4DBD-885D-8AEAEAEEFCE3}"/>
              </a:ext>
            </a:extLst>
          </p:cNvPr>
          <p:cNvCxnSpPr>
            <a:cxnSpLocks/>
          </p:cNvCxnSpPr>
          <p:nvPr/>
        </p:nvCxnSpPr>
        <p:spPr>
          <a:xfrm>
            <a:off x="1240282" y="1420742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C7705-A3FE-46B7-9258-A0E4C19FCADD}"/>
              </a:ext>
            </a:extLst>
          </p:cNvPr>
          <p:cNvSpPr txBox="1"/>
          <p:nvPr/>
        </p:nvSpPr>
        <p:spPr>
          <a:xfrm>
            <a:off x="1442720" y="418364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03B0E-4A7E-43F8-BDC4-220C4F16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0" y="2247591"/>
            <a:ext cx="3265306" cy="2969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3B7DDC-1456-4169-AB70-E3FDF93A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35" y="2233644"/>
            <a:ext cx="3261038" cy="2983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0942DD-FA43-43CD-BC4A-EDCC7BE3D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02" y="2233644"/>
            <a:ext cx="3247116" cy="29718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D6E70FC-05E5-4222-BDA6-D5B08FC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3499" y="6283302"/>
            <a:ext cx="811019" cy="503578"/>
          </a:xfrm>
        </p:spPr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3</a:t>
            </a:fld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74758-57CD-47CF-A0A0-CE00918FB158}"/>
              </a:ext>
            </a:extLst>
          </p:cNvPr>
          <p:cNvSpPr txBox="1"/>
          <p:nvPr/>
        </p:nvSpPr>
        <p:spPr>
          <a:xfrm>
            <a:off x="863600" y="547624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Starting Phase</a:t>
            </a:r>
          </a:p>
          <a:p>
            <a:r>
              <a:rPr lang="en-US" dirty="0"/>
              <a:t>Yellow block= poison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4BBA7-9753-4FDC-BEBE-1FF6EC6C7A8E}"/>
              </a:ext>
            </a:extLst>
          </p:cNvPr>
          <p:cNvSpPr txBox="1"/>
          <p:nvPr/>
        </p:nvSpPr>
        <p:spPr>
          <a:xfrm>
            <a:off x="4480560" y="547624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Fig-2: First Player’s turn</a:t>
            </a:r>
          </a:p>
          <a:p>
            <a:r>
              <a:rPr lang="en-US" dirty="0"/>
              <a:t>Selected square=red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9ED4F-8D2C-47C3-A4A2-7C9F36286B09}"/>
              </a:ext>
            </a:extLst>
          </p:cNvPr>
          <p:cNvSpPr txBox="1"/>
          <p:nvPr/>
        </p:nvSpPr>
        <p:spPr>
          <a:xfrm>
            <a:off x="8442960" y="5476240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Fig-3:Blocks own by player-1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4FA00B-056A-4FB3-A062-60E4061CF7E3}"/>
              </a:ext>
            </a:extLst>
          </p:cNvPr>
          <p:cNvCxnSpPr>
            <a:cxnSpLocks/>
          </p:cNvCxnSpPr>
          <p:nvPr/>
        </p:nvCxnSpPr>
        <p:spPr>
          <a:xfrm>
            <a:off x="620141" y="120904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1C92E8-538D-40B9-B221-CCB9CCB0D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67" y="1636182"/>
            <a:ext cx="3264408" cy="298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15B0B-7E2C-489C-A300-96B026063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2" y="1636182"/>
            <a:ext cx="3264408" cy="302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CCAD2-DB58-47B0-A719-DF29ADA5B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72" y="1650620"/>
            <a:ext cx="3259924" cy="29718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D4CAAC-2759-4B6D-BBCB-EB9ECEBF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4</a:t>
            </a:fld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3B5EF-32CF-4171-92B9-EC109B969F22}"/>
              </a:ext>
            </a:extLst>
          </p:cNvPr>
          <p:cNvSpPr txBox="1"/>
          <p:nvPr/>
        </p:nvSpPr>
        <p:spPr>
          <a:xfrm>
            <a:off x="670560" y="5130800"/>
            <a:ext cx="296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Fig-4:Second player’s turn</a:t>
            </a:r>
          </a:p>
          <a:p>
            <a:r>
              <a:rPr lang="en-US" dirty="0"/>
              <a:t>Selected square = blue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AEB5F-D083-4E74-84BF-52BD9017EBB6}"/>
              </a:ext>
            </a:extLst>
          </p:cNvPr>
          <p:cNvSpPr txBox="1"/>
          <p:nvPr/>
        </p:nvSpPr>
        <p:spPr>
          <a:xfrm>
            <a:off x="4450080" y="5130800"/>
            <a:ext cx="3181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Fig-5: Allocated blocks after second player’s 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11B49-F580-456E-B4FB-2932E4CFA624}"/>
              </a:ext>
            </a:extLst>
          </p:cNvPr>
          <p:cNvSpPr txBox="1"/>
          <p:nvPr/>
        </p:nvSpPr>
        <p:spPr>
          <a:xfrm>
            <a:off x="8371840" y="5130800"/>
            <a:ext cx="313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Fig-6: Again First player’s 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3F1FE-E4FA-4C02-B853-67ADA883AB9D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B6233-2B52-46C4-915F-1BE4A07BFE08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CBB32-9713-4AD0-B346-B7453F33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16" y="1508759"/>
            <a:ext cx="3264408" cy="3018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37931-F293-4D09-A7C4-2978E4C78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3" y="1508759"/>
            <a:ext cx="3275547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70187-CD89-48A6-9C37-ED5A5C233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26" y="1508759"/>
            <a:ext cx="3275547" cy="2971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CFFBDB-0750-496B-8B33-03804C65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5</a:t>
            </a:fld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F5E62-988C-4EFD-8E44-3D5C5FE720FB}"/>
              </a:ext>
            </a:extLst>
          </p:cNvPr>
          <p:cNvSpPr txBox="1"/>
          <p:nvPr/>
        </p:nvSpPr>
        <p:spPr>
          <a:xfrm>
            <a:off x="812800" y="489712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Fig-7: Selected blocks after first player’s move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D6E91-C5EB-4385-B250-A0073B275293}"/>
              </a:ext>
            </a:extLst>
          </p:cNvPr>
          <p:cNvSpPr txBox="1"/>
          <p:nvPr/>
        </p:nvSpPr>
        <p:spPr>
          <a:xfrm>
            <a:off x="8473440" y="4789414"/>
            <a:ext cx="290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Fig-9: Selected blocks after second player’s move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AE05C-1824-4FA1-93C0-578187D1D793}"/>
              </a:ext>
            </a:extLst>
          </p:cNvPr>
          <p:cNvSpPr txBox="1"/>
          <p:nvPr/>
        </p:nvSpPr>
        <p:spPr>
          <a:xfrm>
            <a:off x="4612640" y="4824849"/>
            <a:ext cx="3121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Fig-8:Again second player’s turn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16F73-25BE-4DBB-977A-287DDEFEF9A3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9C8093-A4F5-4870-BB9D-C18BC680B60D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7B614-9FC8-4B37-AC43-F2312953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96" y="1467703"/>
            <a:ext cx="3264408" cy="301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5D3E31-CD0C-4783-848F-1A7869BB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6" y="1467703"/>
            <a:ext cx="3264408" cy="302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93688-36E1-4138-94E3-F97934258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47" y="1467703"/>
            <a:ext cx="3264408" cy="297948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7B56CA-8AA0-493D-A2BC-0CDCE920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6</a:t>
            </a:fld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2DAB1-A5FA-4CF5-9E28-4950EC7AA865}"/>
              </a:ext>
            </a:extLst>
          </p:cNvPr>
          <p:cNvSpPr txBox="1"/>
          <p:nvPr/>
        </p:nvSpPr>
        <p:spPr>
          <a:xfrm>
            <a:off x="690880" y="5151120"/>
            <a:ext cx="27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Fig-10: first player’s 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FC3E9-EFCA-4EFF-AF2A-20825E1EC0AA}"/>
              </a:ext>
            </a:extLst>
          </p:cNvPr>
          <p:cNvSpPr txBox="1"/>
          <p:nvPr/>
        </p:nvSpPr>
        <p:spPr>
          <a:xfrm>
            <a:off x="4663440" y="5044440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Fig-11: first player’s allocated blocks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8B7B6-8A57-498F-9468-CC2FD2EEB314}"/>
              </a:ext>
            </a:extLst>
          </p:cNvPr>
          <p:cNvSpPr txBox="1"/>
          <p:nvPr/>
        </p:nvSpPr>
        <p:spPr>
          <a:xfrm>
            <a:off x="8534400" y="4937760"/>
            <a:ext cx="276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Fig-12: Second player’s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B03A7-488C-450B-8F5F-1E3DAE4913B4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4DABAA-57CF-4216-BF7E-2428436EA0D8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5FBCF-90BD-4EF3-8538-E33EE4862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92" y="1524962"/>
            <a:ext cx="326072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25661-FF05-4525-9314-114C1A42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9" y="1532649"/>
            <a:ext cx="3273552" cy="296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97274-E4C8-4866-8A17-2095133EB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59" y="1532649"/>
            <a:ext cx="3294642" cy="2971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BC7BE3-3D8A-4B1A-9249-2A37A840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7</a:t>
            </a:fld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D0DED-F61D-4340-B4DB-EC8B2E881217}"/>
              </a:ext>
            </a:extLst>
          </p:cNvPr>
          <p:cNvSpPr txBox="1"/>
          <p:nvPr/>
        </p:nvSpPr>
        <p:spPr>
          <a:xfrm>
            <a:off x="853440" y="4978400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Fig-13: First player’s move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8DE42-C2AF-4AFA-A426-3AA1538DE4EE}"/>
              </a:ext>
            </a:extLst>
          </p:cNvPr>
          <p:cNvSpPr txBox="1"/>
          <p:nvPr/>
        </p:nvSpPr>
        <p:spPr>
          <a:xfrm>
            <a:off x="4572000" y="496824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Fig-14:Second player’s move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3E123-C87A-4AF6-A56E-9BC392036151}"/>
              </a:ext>
            </a:extLst>
          </p:cNvPr>
          <p:cNvSpPr txBox="1"/>
          <p:nvPr/>
        </p:nvSpPr>
        <p:spPr>
          <a:xfrm>
            <a:off x="8473440" y="4978400"/>
            <a:ext cx="30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Fig-15:First player’s 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3A020-6E51-48F3-A2F7-E4678306DC12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6B999-5C6A-4C80-9BD0-92766AD5BCF9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7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7FF13-99BC-4AE4-915E-F9E7C467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1477957"/>
            <a:ext cx="3273552" cy="2937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4BF02-EF0D-42D5-8127-080406ED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0" y="1477957"/>
            <a:ext cx="3273878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6CF75-B80B-4109-AC3D-547A4D164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8" y="1477957"/>
            <a:ext cx="3273552" cy="301101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359EAC-62C7-4F49-BF1D-E1D9320B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pPr/>
              <a:t>8</a:t>
            </a:fld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8A43D-6FD5-48B8-8856-ABD1B3718E2C}"/>
              </a:ext>
            </a:extLst>
          </p:cNvPr>
          <p:cNvSpPr txBox="1"/>
          <p:nvPr/>
        </p:nvSpPr>
        <p:spPr>
          <a:xfrm>
            <a:off x="690880" y="497840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Fig-16: First player’s 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17EF2-BC2A-418B-9931-7B117A7AD0DC}"/>
              </a:ext>
            </a:extLst>
          </p:cNvPr>
          <p:cNvSpPr txBox="1"/>
          <p:nvPr/>
        </p:nvSpPr>
        <p:spPr>
          <a:xfrm>
            <a:off x="4368988" y="4947920"/>
            <a:ext cx="3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Fig-17: Blocks own by First player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C10AC-2F34-44AA-B1F1-A35CB584CAEF}"/>
              </a:ext>
            </a:extLst>
          </p:cNvPr>
          <p:cNvSpPr txBox="1"/>
          <p:nvPr/>
        </p:nvSpPr>
        <p:spPr>
          <a:xfrm>
            <a:off x="8610600" y="4978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Fig-18: Second player’s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3416D-5331-46D3-AD42-3CA968DFACE2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6DF5DE-9422-4863-A569-8149758452D7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8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8EC0B-855C-43D0-8A7E-9B7FEA27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7" y="1543441"/>
            <a:ext cx="3772426" cy="348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2E027-E280-4638-8715-025F2280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4" y="1543441"/>
            <a:ext cx="3810532" cy="348663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8BB63-EC2C-4777-85AC-81610FDD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9920" y="6356350"/>
            <a:ext cx="563880" cy="365125"/>
          </a:xfrm>
        </p:spPr>
        <p:txBody>
          <a:bodyPr/>
          <a:lstStyle/>
          <a:p>
            <a:fld id="{38AB2AAB-20FC-4D00-8BB6-A6F02C79BBF9}" type="slidenum">
              <a:rPr lang="en-US" sz="2800" b="1" smtClean="0">
                <a:solidFill>
                  <a:schemeClr val="bg2">
                    <a:lumMod val="25000"/>
                  </a:schemeClr>
                </a:solidFill>
              </a:rPr>
              <a:t>9</a:t>
            </a:fld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36B5C-9128-4DAC-A24B-2F65CDB9E53B}"/>
              </a:ext>
            </a:extLst>
          </p:cNvPr>
          <p:cNvSpPr txBox="1"/>
          <p:nvPr/>
        </p:nvSpPr>
        <p:spPr>
          <a:xfrm>
            <a:off x="955040" y="547624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Fig-19: first player’s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E28ED-2C2C-46C6-9673-5912D5439D38}"/>
              </a:ext>
            </a:extLst>
          </p:cNvPr>
          <p:cNvSpPr txBox="1"/>
          <p:nvPr/>
        </p:nvSpPr>
        <p:spPr>
          <a:xfrm>
            <a:off x="6664960" y="5314559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Fig-20: second player wins!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EE403-D9A0-42C4-AF08-107107EEA378}"/>
              </a:ext>
            </a:extLst>
          </p:cNvPr>
          <p:cNvSpPr txBox="1"/>
          <p:nvPr/>
        </p:nvSpPr>
        <p:spPr>
          <a:xfrm>
            <a:off x="1209040" y="345349"/>
            <a:ext cx="93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Representation(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18FC9C-9700-40FA-934A-4224A51BA488}"/>
              </a:ext>
            </a:extLst>
          </p:cNvPr>
          <p:cNvCxnSpPr>
            <a:cxnSpLocks/>
          </p:cNvCxnSpPr>
          <p:nvPr/>
        </p:nvCxnSpPr>
        <p:spPr>
          <a:xfrm>
            <a:off x="522960" y="1173060"/>
            <a:ext cx="10951718" cy="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3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265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Mahfuj Hassan</dc:creator>
  <cp:lastModifiedBy>Nadim Siam</cp:lastModifiedBy>
  <cp:revision>13</cp:revision>
  <dcterms:created xsi:type="dcterms:W3CDTF">2023-03-19T15:17:58Z</dcterms:created>
  <dcterms:modified xsi:type="dcterms:W3CDTF">2024-01-22T11:13:51Z</dcterms:modified>
</cp:coreProperties>
</file>