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56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B2B9B-1742-4608-8B5A-56E69D7697DD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3E9FA-904F-450F-B26A-D336272842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589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Art Placeholder 5"/>
          <p:cNvSpPr>
            <a:spLocks noGrp="1"/>
          </p:cNvSpPr>
          <p:nvPr>
            <p:ph type="dgm" sz="quarter" idx="10" hasCustomPrompt="1"/>
          </p:nvPr>
        </p:nvSpPr>
        <p:spPr>
          <a:xfrm>
            <a:off x="914400" y="0"/>
            <a:ext cx="3810000" cy="6858000"/>
          </a:xfrm>
          <a:prstGeom prst="rect">
            <a:avLst/>
          </a:prstGeom>
        </p:spPr>
        <p:txBody>
          <a:bodyPr>
            <a:scene3d>
              <a:camera prst="orthographicFront">
                <a:rot lat="2155296" lon="106357" rev="1834528"/>
              </a:camera>
              <a:lightRig rig="threePt" dir="t"/>
            </a:scene3d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 cap="none" spc="0">
                <a:ln w="18000">
                  <a:solidFill>
                    <a:schemeClr val="accent2">
                      <a:satMod val="140000"/>
                      <a:alpha val="3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URA SYSTEMS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URA SYSTEMS                  </a:t>
            </a:r>
            <a:endParaRPr lang="en-GB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URA SYSTEMS</a:t>
            </a:r>
            <a:endParaRPr lang="en-GB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URA SYSTEMS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9" name="SmartArt Placeholder 5"/>
          <p:cNvSpPr>
            <a:spLocks noGrp="1"/>
          </p:cNvSpPr>
          <p:nvPr>
            <p:ph type="dgm" sz="quarter" idx="11" hasCustomPrompt="1"/>
          </p:nvPr>
        </p:nvSpPr>
        <p:spPr>
          <a:xfrm>
            <a:off x="3962400" y="12700"/>
            <a:ext cx="3810000" cy="6934200"/>
          </a:xfrm>
          <a:prstGeom prst="rect">
            <a:avLst/>
          </a:prstGeom>
        </p:spPr>
        <p:txBody>
          <a:bodyPr>
            <a:scene3d>
              <a:camera prst="orthographicFront">
                <a:rot lat="2155296" lon="106357" rev="1834528"/>
              </a:camera>
              <a:lightRig rig="threePt" dir="t"/>
            </a:scene3d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 cap="none" spc="0">
                <a:ln w="18000">
                  <a:solidFill>
                    <a:schemeClr val="accent2">
                      <a:satMod val="140000"/>
                      <a:alpha val="3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URA SYSTEMS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URA SYSTEMS                  </a:t>
            </a:r>
            <a:endParaRPr lang="en-GB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URA SYSTEMS</a:t>
            </a:r>
            <a:endParaRPr lang="en-GB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URA SYSTEMS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10" name="SmartArt Placeholder 5"/>
          <p:cNvSpPr>
            <a:spLocks noGrp="1"/>
          </p:cNvSpPr>
          <p:nvPr>
            <p:ph type="dgm" sz="quarter" idx="12" hasCustomPrompt="1"/>
          </p:nvPr>
        </p:nvSpPr>
        <p:spPr>
          <a:xfrm>
            <a:off x="6248400" y="152400"/>
            <a:ext cx="3810000" cy="2819400"/>
          </a:xfrm>
          <a:prstGeom prst="rect">
            <a:avLst/>
          </a:prstGeom>
        </p:spPr>
        <p:txBody>
          <a:bodyPr>
            <a:scene3d>
              <a:camera prst="orthographicFront">
                <a:rot lat="2155296" lon="106357" rev="1834528"/>
              </a:camera>
              <a:lightRig rig="threePt" dir="t"/>
            </a:scene3d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 cap="none" spc="0">
                <a:ln w="18000">
                  <a:solidFill>
                    <a:schemeClr val="accent2">
                      <a:satMod val="140000"/>
                      <a:alpha val="3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URA SYSTEMS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URA SYSTEMS                  </a:t>
            </a:r>
            <a:endParaRPr lang="en-GB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bg2">
                <a:tint val="80000"/>
                <a:satMod val="300000"/>
                <a:alpha val="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5"/>
          <p:cNvSpPr txBox="1">
            <a:spLocks/>
          </p:cNvSpPr>
          <p:nvPr userDrawn="1"/>
        </p:nvSpPr>
        <p:spPr>
          <a:xfrm>
            <a:off x="914400" y="0"/>
            <a:ext cx="2743200" cy="6477000"/>
          </a:xfrm>
          <a:prstGeom prst="rect">
            <a:avLst/>
          </a:prstGeom>
        </p:spPr>
        <p:txBody>
          <a:bodyPr>
            <a:scene3d>
              <a:camera prst="orthographicFront">
                <a:rot lat="2155296" lon="106357" rev="1834528"/>
              </a:camera>
              <a:lightRig rig="threePt" dir="t"/>
            </a:scene3d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kern="1200" cap="none" spc="0">
                <a:ln w="18000">
                  <a:solidFill>
                    <a:schemeClr val="accent2">
                      <a:satMod val="140000"/>
                      <a:alpha val="3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18000">
                  <a:solidFill>
                    <a:schemeClr val="tx1">
                      <a:alpha val="20000"/>
                    </a:schemeClr>
                  </a:solidFill>
                  <a:prstDash val="solid"/>
                  <a:miter lim="800000"/>
                </a:ln>
              </a:rPr>
              <a:t>URA SYSTEMS</a:t>
            </a: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r>
              <a:rPr lang="en-US" dirty="0" smtClean="0">
                <a:ln w="18000">
                  <a:solidFill>
                    <a:schemeClr val="tx1">
                      <a:alpha val="30000"/>
                    </a:schemeClr>
                  </a:solidFill>
                  <a:prstDash val="solid"/>
                  <a:miter lim="800000"/>
                </a:ln>
              </a:rPr>
              <a:t>URA SYSTEMS                  </a:t>
            </a:r>
            <a:endParaRPr lang="en-GB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r>
              <a:rPr lang="en-US" dirty="0" smtClean="0">
                <a:ln w="18000">
                  <a:solidFill>
                    <a:schemeClr val="tx1">
                      <a:alpha val="30000"/>
                    </a:schemeClr>
                  </a:solidFill>
                  <a:prstDash val="solid"/>
                  <a:miter lim="800000"/>
                </a:ln>
              </a:rPr>
              <a:t>URA SYSTEMS</a:t>
            </a:r>
            <a:endParaRPr lang="en-GB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r>
              <a:rPr lang="en-US" dirty="0" smtClean="0">
                <a:ln w="18000">
                  <a:solidFill>
                    <a:schemeClr val="tx1">
                      <a:alpha val="30000"/>
                    </a:schemeClr>
                  </a:solidFill>
                  <a:prstDash val="solid"/>
                  <a:miter lim="800000"/>
                </a:ln>
              </a:rPr>
              <a:t>URA SYSTEMS</a:t>
            </a:r>
            <a:endParaRPr lang="en-GB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GB" dirty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</p:txBody>
      </p:sp>
      <p:sp>
        <p:nvSpPr>
          <p:cNvPr id="8" name="SmartArt Placeholder 5"/>
          <p:cNvSpPr txBox="1">
            <a:spLocks/>
          </p:cNvSpPr>
          <p:nvPr userDrawn="1"/>
        </p:nvSpPr>
        <p:spPr>
          <a:xfrm>
            <a:off x="3962400" y="12700"/>
            <a:ext cx="2743200" cy="6548967"/>
          </a:xfrm>
          <a:prstGeom prst="rect">
            <a:avLst/>
          </a:prstGeom>
        </p:spPr>
        <p:txBody>
          <a:bodyPr>
            <a:scene3d>
              <a:camera prst="orthographicFront">
                <a:rot lat="2155296" lon="106357" rev="1834528"/>
              </a:camera>
              <a:lightRig rig="threePt" dir="t"/>
            </a:scene3d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kern="1200" cap="none" spc="0">
                <a:ln w="18000">
                  <a:solidFill>
                    <a:schemeClr val="accent2">
                      <a:satMod val="140000"/>
                      <a:alpha val="3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18000">
                  <a:solidFill>
                    <a:schemeClr val="tx1">
                      <a:alpha val="30000"/>
                    </a:schemeClr>
                  </a:solidFill>
                  <a:prstDash val="solid"/>
                  <a:miter lim="800000"/>
                </a:ln>
              </a:rPr>
              <a:t>URA SYSTEMS</a:t>
            </a: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r>
              <a:rPr lang="en-US" dirty="0" smtClean="0">
                <a:ln w="18000">
                  <a:solidFill>
                    <a:schemeClr val="tx1">
                      <a:alpha val="30000"/>
                    </a:schemeClr>
                  </a:solidFill>
                  <a:prstDash val="solid"/>
                  <a:miter lim="800000"/>
                </a:ln>
              </a:rPr>
              <a:t>URA SYSTEMS                  </a:t>
            </a:r>
            <a:endParaRPr lang="en-GB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r>
              <a:rPr lang="en-US" dirty="0" smtClean="0">
                <a:ln w="18000">
                  <a:solidFill>
                    <a:schemeClr val="tx1">
                      <a:alpha val="30000"/>
                    </a:schemeClr>
                  </a:solidFill>
                  <a:prstDash val="solid"/>
                  <a:miter lim="800000"/>
                </a:ln>
              </a:rPr>
              <a:t>URA SYSTEMS</a:t>
            </a:r>
            <a:endParaRPr lang="en-GB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r>
              <a:rPr lang="en-US" dirty="0" smtClean="0">
                <a:ln w="18000">
                  <a:solidFill>
                    <a:schemeClr val="tx1">
                      <a:alpha val="30000"/>
                    </a:schemeClr>
                  </a:solidFill>
                  <a:prstDash val="solid"/>
                  <a:miter lim="800000"/>
                </a:ln>
              </a:rPr>
              <a:t>URA SYSTEMS</a:t>
            </a:r>
            <a:endParaRPr lang="en-GB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GB" dirty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</p:txBody>
      </p:sp>
      <p:sp>
        <p:nvSpPr>
          <p:cNvPr id="9" name="SmartArt Placeholder 5"/>
          <p:cNvSpPr txBox="1">
            <a:spLocks/>
          </p:cNvSpPr>
          <p:nvPr userDrawn="1"/>
        </p:nvSpPr>
        <p:spPr>
          <a:xfrm>
            <a:off x="6248400" y="152400"/>
            <a:ext cx="2743200" cy="2662767"/>
          </a:xfrm>
          <a:prstGeom prst="rect">
            <a:avLst/>
          </a:prstGeom>
        </p:spPr>
        <p:txBody>
          <a:bodyPr>
            <a:scene3d>
              <a:camera prst="orthographicFront">
                <a:rot lat="2155296" lon="106357" rev="1834528"/>
              </a:camera>
              <a:lightRig rig="threePt" dir="t"/>
            </a:scene3d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kern="1200" cap="none" spc="0">
                <a:ln w="18000">
                  <a:solidFill>
                    <a:schemeClr val="accent2">
                      <a:satMod val="140000"/>
                      <a:alpha val="3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18000">
                  <a:solidFill>
                    <a:schemeClr val="tx1">
                      <a:alpha val="30000"/>
                    </a:schemeClr>
                  </a:solidFill>
                  <a:prstDash val="solid"/>
                  <a:miter lim="800000"/>
                </a:ln>
              </a:rPr>
              <a:t>URA SYSTEMS</a:t>
            </a: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r>
              <a:rPr lang="en-US" dirty="0" smtClean="0">
                <a:ln w="18000">
                  <a:solidFill>
                    <a:schemeClr val="tx1">
                      <a:alpha val="30000"/>
                    </a:schemeClr>
                  </a:solidFill>
                  <a:prstDash val="solid"/>
                  <a:miter lim="800000"/>
                </a:ln>
              </a:rPr>
              <a:t>URA SYSTEMS                  </a:t>
            </a:r>
            <a:endParaRPr lang="en-GB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GB" dirty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</p:txBody>
      </p:sp>
      <p:sp>
        <p:nvSpPr>
          <p:cNvPr id="10" name="SmartArt Placeholder 5"/>
          <p:cNvSpPr txBox="1">
            <a:spLocks/>
          </p:cNvSpPr>
          <p:nvPr userDrawn="1"/>
        </p:nvSpPr>
        <p:spPr>
          <a:xfrm>
            <a:off x="-381000" y="5867401"/>
            <a:ext cx="2590800" cy="1066800"/>
          </a:xfrm>
          <a:prstGeom prst="rect">
            <a:avLst/>
          </a:prstGeom>
        </p:spPr>
        <p:txBody>
          <a:bodyPr>
            <a:scene3d>
              <a:camera prst="orthographicFront">
                <a:rot lat="2155296" lon="106357" rev="1834528"/>
              </a:camera>
              <a:lightRig rig="threePt" dir="t"/>
            </a:scene3d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kern="1200" cap="none" spc="0">
                <a:ln w="18000">
                  <a:solidFill>
                    <a:schemeClr val="accent2">
                      <a:satMod val="140000"/>
                      <a:alpha val="3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n w="18000">
                  <a:solidFill>
                    <a:schemeClr val="tx1">
                      <a:alpha val="30000"/>
                    </a:schemeClr>
                  </a:solidFill>
                  <a:prstDash val="solid"/>
                  <a:miter lim="800000"/>
                </a:ln>
              </a:rPr>
              <a:t>RA SYSTEMS</a:t>
            </a:r>
            <a:endParaRPr lang="en-GB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GB" dirty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</p:txBody>
      </p:sp>
      <p:sp>
        <p:nvSpPr>
          <p:cNvPr id="11" name="SmartArt Placeholder 5"/>
          <p:cNvSpPr txBox="1">
            <a:spLocks/>
          </p:cNvSpPr>
          <p:nvPr userDrawn="1"/>
        </p:nvSpPr>
        <p:spPr>
          <a:xfrm>
            <a:off x="-152400" y="4584701"/>
            <a:ext cx="2590800" cy="1066800"/>
          </a:xfrm>
          <a:prstGeom prst="rect">
            <a:avLst/>
          </a:prstGeom>
        </p:spPr>
        <p:txBody>
          <a:bodyPr>
            <a:scene3d>
              <a:camera prst="orthographicFront">
                <a:rot lat="2155296" lon="106357" rev="1834528"/>
              </a:camera>
              <a:lightRig rig="threePt" dir="t"/>
            </a:scene3d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kern="1200" cap="none" spc="0">
                <a:ln w="18000">
                  <a:solidFill>
                    <a:schemeClr val="accent2">
                      <a:satMod val="140000"/>
                      <a:alpha val="3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18000">
                  <a:solidFill>
                    <a:schemeClr val="tx1">
                      <a:alpha val="30000"/>
                    </a:schemeClr>
                  </a:solidFill>
                  <a:prstDash val="solid"/>
                  <a:miter lim="800000"/>
                </a:ln>
              </a:rPr>
              <a:t>SYSTEMS</a:t>
            </a:r>
            <a:endParaRPr lang="en-GB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GB" dirty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</p:txBody>
      </p:sp>
      <p:sp>
        <p:nvSpPr>
          <p:cNvPr id="12" name="SmartArt Placeholder 5"/>
          <p:cNvSpPr txBox="1">
            <a:spLocks/>
          </p:cNvSpPr>
          <p:nvPr userDrawn="1"/>
        </p:nvSpPr>
        <p:spPr>
          <a:xfrm>
            <a:off x="2667000" y="5867401"/>
            <a:ext cx="2590800" cy="1066800"/>
          </a:xfrm>
          <a:prstGeom prst="rect">
            <a:avLst/>
          </a:prstGeom>
        </p:spPr>
        <p:txBody>
          <a:bodyPr>
            <a:scene3d>
              <a:camera prst="orthographicFront">
                <a:rot lat="2155296" lon="106357" rev="1834528"/>
              </a:camera>
              <a:lightRig rig="threePt" dir="t"/>
            </a:scene3d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kern="1200" cap="none" spc="0">
                <a:ln w="18000">
                  <a:solidFill>
                    <a:schemeClr val="accent2">
                      <a:satMod val="140000"/>
                      <a:alpha val="3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18000">
                  <a:solidFill>
                    <a:schemeClr val="tx1">
                      <a:alpha val="30000"/>
                    </a:schemeClr>
                  </a:solidFill>
                  <a:prstDash val="solid"/>
                  <a:miter lim="800000"/>
                </a:ln>
              </a:rPr>
              <a:t>URA SYSTEMS</a:t>
            </a:r>
            <a:endParaRPr lang="en-GB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GB" dirty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</p:txBody>
      </p:sp>
      <p:sp>
        <p:nvSpPr>
          <p:cNvPr id="13" name="SmartArt Placeholder 5"/>
          <p:cNvSpPr txBox="1">
            <a:spLocks/>
          </p:cNvSpPr>
          <p:nvPr userDrawn="1"/>
        </p:nvSpPr>
        <p:spPr>
          <a:xfrm>
            <a:off x="6096000" y="5651501"/>
            <a:ext cx="2590800" cy="1066800"/>
          </a:xfrm>
          <a:prstGeom prst="rect">
            <a:avLst/>
          </a:prstGeom>
        </p:spPr>
        <p:txBody>
          <a:bodyPr>
            <a:scene3d>
              <a:camera prst="orthographicFront">
                <a:rot lat="2155296" lon="106357" rev="1834528"/>
              </a:camera>
              <a:lightRig rig="threePt" dir="t"/>
            </a:scene3d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kern="1200" cap="none" spc="0">
                <a:ln w="18000">
                  <a:solidFill>
                    <a:schemeClr val="accent2">
                      <a:satMod val="140000"/>
                      <a:alpha val="3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18000">
                  <a:solidFill>
                    <a:schemeClr val="tx1">
                      <a:alpha val="30000"/>
                    </a:schemeClr>
                  </a:solidFill>
                  <a:prstDash val="solid"/>
                  <a:miter lim="800000"/>
                </a:ln>
              </a:rPr>
              <a:t>URA SYSTEMS</a:t>
            </a:r>
            <a:endParaRPr lang="en-GB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GB" dirty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</p:txBody>
      </p:sp>
      <p:sp>
        <p:nvSpPr>
          <p:cNvPr id="14" name="SmartArt Placeholder 5"/>
          <p:cNvSpPr txBox="1">
            <a:spLocks/>
          </p:cNvSpPr>
          <p:nvPr userDrawn="1"/>
        </p:nvSpPr>
        <p:spPr>
          <a:xfrm>
            <a:off x="7467600" y="3048000"/>
            <a:ext cx="2590800" cy="1066800"/>
          </a:xfrm>
          <a:prstGeom prst="rect">
            <a:avLst/>
          </a:prstGeom>
        </p:spPr>
        <p:txBody>
          <a:bodyPr>
            <a:scene3d>
              <a:camera prst="orthographicFront">
                <a:rot lat="2155296" lon="106357" rev="1834528"/>
              </a:camera>
              <a:lightRig rig="threePt" dir="t"/>
            </a:scene3d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kern="1200" cap="none" spc="0">
                <a:ln w="18000">
                  <a:solidFill>
                    <a:schemeClr val="accent2">
                      <a:satMod val="140000"/>
                      <a:alpha val="3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18000">
                  <a:solidFill>
                    <a:schemeClr val="tx1">
                      <a:alpha val="30000"/>
                    </a:schemeClr>
                  </a:solidFill>
                  <a:prstDash val="solid"/>
                  <a:miter lim="800000"/>
                </a:ln>
              </a:rPr>
              <a:t>URA</a:t>
            </a:r>
            <a:r>
              <a:rPr lang="en-US" baseline="0" dirty="0" smtClean="0">
                <a:ln w="18000">
                  <a:solidFill>
                    <a:schemeClr val="tx1">
                      <a:alpha val="30000"/>
                    </a:schemeClr>
                  </a:solidFill>
                  <a:prstDash val="solid"/>
                  <a:miter lim="800000"/>
                </a:ln>
              </a:rPr>
              <a:t> SYST</a:t>
            </a:r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US" dirty="0" smtClean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  <a:p>
            <a:endParaRPr lang="en-GB" dirty="0">
              <a:ln w="18000">
                <a:solidFill>
                  <a:schemeClr val="tx1">
                    <a:alpha val="30000"/>
                  </a:schemeClr>
                </a:solidFill>
                <a:prstDash val="solid"/>
                <a:miter lim="800000"/>
              </a:ln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228600" y="457200"/>
            <a:ext cx="8458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Sample arrangement of Nodes in a bus is shown in next slides.</a:t>
            </a:r>
          </a:p>
          <a:p>
            <a:endParaRPr lang="en-US" b="1" dirty="0"/>
          </a:p>
          <a:p>
            <a:r>
              <a:rPr lang="en-US" b="1" dirty="0" smtClean="0"/>
              <a:t>We can either use rs485 bus or can bus for nodes the one with highest speed</a:t>
            </a:r>
          </a:p>
          <a:p>
            <a:endParaRPr lang="en-US" b="1" dirty="0"/>
          </a:p>
          <a:p>
            <a:r>
              <a:rPr lang="en-US" b="1" dirty="0" smtClean="0"/>
              <a:t>There will be a Coupler which will act as data supplier between remote master device and nodes</a:t>
            </a:r>
          </a:p>
          <a:p>
            <a:endParaRPr lang="en-US" b="1" dirty="0"/>
          </a:p>
          <a:p>
            <a:r>
              <a:rPr lang="en-US" b="1" dirty="0" smtClean="0"/>
              <a:t>Configuration of the coupler will be done with a software application which will map the data from the nodes to upper controller.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30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2499" y="837925"/>
            <a:ext cx="838200" cy="5687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50699" y="119121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50699" y="166365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50699" y="213609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50699" y="329433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50699" y="376677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50699" y="4587951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11363" y="837926"/>
            <a:ext cx="838200" cy="5687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49563" y="4587951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4885" y="4403285"/>
            <a:ext cx="39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Tx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68591" y="440328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Rx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26485" y="4403285"/>
            <a:ext cx="39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Tx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836301" y="358211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Rs485 B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6301" y="310967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Rs485 A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1379" y="100655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Spare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38543" y="147899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Spare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8543" y="195143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Spare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049563" y="3305421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49563" y="3777861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31701" y="356865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Rs485 B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131701" y="309621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Rs485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/>
              <a:t>A</a:t>
            </a:r>
            <a:endParaRPr lang="en-GB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24043" y="1013478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049563" y="1198144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0579" y="147899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046099" y="166365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20579" y="195143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046099" y="213609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03299" y="837926"/>
            <a:ext cx="838200" cy="5687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341499" y="4587951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60527" y="440328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Rx</a:t>
            </a:r>
            <a:endParaRPr lang="en-GB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018421" y="4403285"/>
            <a:ext cx="39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Tx</a:t>
            </a:r>
            <a:endParaRPr lang="en-GB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341499" y="3305421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341499" y="3777861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23637" y="356865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Rs485 B</a:t>
            </a:r>
            <a:endParaRPr lang="en-GB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23637" y="309621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Rs485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/>
              <a:t>A</a:t>
            </a:r>
            <a:endParaRPr lang="en-GB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615979" y="1013478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341499" y="1198144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12515" y="147899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338035" y="166365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12515" y="195143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338035" y="213609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795235" y="837926"/>
            <a:ext cx="838200" cy="5687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633435" y="4587951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52463" y="440328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Rx</a:t>
            </a:r>
            <a:endParaRPr lang="en-GB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310357" y="4403285"/>
            <a:ext cx="39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Tx</a:t>
            </a:r>
            <a:endParaRPr lang="en-GB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633435" y="3305421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633435" y="3777861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15573" y="356865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Rs485 B</a:t>
            </a:r>
            <a:endParaRPr lang="en-GB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715573" y="309621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Rs485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/>
              <a:t>A</a:t>
            </a:r>
            <a:endParaRPr lang="en-GB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907915" y="1013478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633435" y="1198144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04451" y="147899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629971" y="166365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904451" y="195143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629971" y="213609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087171" y="837926"/>
            <a:ext cx="838200" cy="5687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/>
          <p:cNvSpPr txBox="1"/>
          <p:nvPr/>
        </p:nvSpPr>
        <p:spPr>
          <a:xfrm>
            <a:off x="8044399" y="440328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Rx</a:t>
            </a:r>
            <a:endParaRPr lang="en-GB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602293" y="4403285"/>
            <a:ext cx="39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Tx</a:t>
            </a:r>
            <a:endParaRPr lang="en-GB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007509" y="356865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Rs485 B</a:t>
            </a:r>
            <a:endParaRPr lang="en-GB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8007509" y="309621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Rs485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/>
              <a:t>A</a:t>
            </a:r>
            <a:endParaRPr lang="en-GB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8199851" y="1013478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8196387" y="147899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196387" y="195143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896838" y="45720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Coupler</a:t>
            </a:r>
            <a:endParaRPr lang="en-GB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141318" y="4572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Node1</a:t>
            </a:r>
            <a:endParaRPr lang="en-GB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485351" y="4572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Node2</a:t>
            </a:r>
            <a:endParaRPr lang="en-GB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782097" y="4572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Node3</a:t>
            </a:r>
            <a:endParaRPr lang="en-GB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8098148" y="4572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NodeN</a:t>
            </a:r>
            <a:endParaRPr lang="en-GB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868114" y="2772388"/>
            <a:ext cx="86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65038" y="2772388"/>
            <a:ext cx="6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Slave</a:t>
            </a:r>
            <a:endParaRPr lang="en-GB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581089" y="2785625"/>
            <a:ext cx="6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Slave</a:t>
            </a:r>
            <a:endParaRPr lang="en-GB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848910" y="2772388"/>
            <a:ext cx="6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Slave</a:t>
            </a:r>
            <a:endParaRPr lang="en-GB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140846" y="2785625"/>
            <a:ext cx="6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Slave</a:t>
            </a:r>
            <a:endParaRPr lang="en-GB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836301" y="603596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Rs485 B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36301" y="5563528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Rs485 A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969638" y="5204479"/>
            <a:ext cx="6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Slave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1809123" y="5748194"/>
            <a:ext cx="11033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809123" y="6220634"/>
            <a:ext cx="11033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5275" y="5666636"/>
            <a:ext cx="13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Remote PLC</a:t>
            </a:r>
            <a:endParaRPr lang="en-GB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04802" y="5969780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RS485 Master</a:t>
            </a:r>
            <a:endParaRPr lang="en-GB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04800" y="272534"/>
            <a:ext cx="205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RS485 BUS Concept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177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33798"/>
              </p:ext>
            </p:extLst>
          </p:nvPr>
        </p:nvGraphicFramePr>
        <p:xfrm>
          <a:off x="2590800" y="457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Holding</a:t>
                      </a:r>
                      <a:r>
                        <a:rPr lang="en-US" baseline="0" dirty="0" smtClean="0"/>
                        <a:t> Registers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r>
                        <a:rPr lang="en-US" baseline="0" dirty="0" smtClean="0"/>
                        <a:t> data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1 data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2 data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3 data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4 data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5 data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6 data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n data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32950"/>
              </p:ext>
            </p:extLst>
          </p:nvPr>
        </p:nvGraphicFramePr>
        <p:xfrm>
          <a:off x="2590800" y="3581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Registers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Data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1 data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2 data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3 data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4 data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5 data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6 data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n data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228600" y="457200"/>
            <a:ext cx="1807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Modbus Concept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560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2499" y="837925"/>
            <a:ext cx="838200" cy="5687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50699" y="119121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50699" y="166365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50699" y="213609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50699" y="329433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50699" y="376677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50699" y="4587951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11363" y="837926"/>
            <a:ext cx="838200" cy="5687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49563" y="4587951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4885" y="4403285"/>
            <a:ext cx="39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Tx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8591" y="440328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Rx</a:t>
            </a:r>
            <a:endParaRPr lang="en-GB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26485" y="4403285"/>
            <a:ext cx="39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Tx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36301" y="358211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CAN -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6301" y="310967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CAN +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01379" y="100655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Spare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38543" y="147899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Spare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38543" y="195143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Spare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49563" y="3305421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49563" y="3777861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31701" y="356865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CAN -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131701" y="309621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CAN +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24043" y="1013478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049563" y="1198144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20579" y="147899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046099" y="166365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0579" y="195143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046099" y="213609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503299" y="837926"/>
            <a:ext cx="838200" cy="5687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41499" y="4587951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0527" y="440328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Rx</a:t>
            </a:r>
            <a:endParaRPr lang="en-GB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018421" y="4403285"/>
            <a:ext cx="39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Tx</a:t>
            </a:r>
            <a:endParaRPr lang="en-GB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41499" y="3305421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341499" y="3777861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23637" y="356865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CAN -</a:t>
            </a:r>
            <a:endParaRPr lang="en-GB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23637" y="309621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CAN +</a:t>
            </a:r>
            <a:endParaRPr lang="en-GB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615979" y="1013478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341499" y="1198144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12515" y="147899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338035" y="166365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12515" y="195143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338035" y="213609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795235" y="837926"/>
            <a:ext cx="838200" cy="5687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633435" y="4587951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52463" y="440328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Rx</a:t>
            </a:r>
            <a:endParaRPr lang="en-GB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10357" y="4403285"/>
            <a:ext cx="39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Tx</a:t>
            </a:r>
            <a:endParaRPr lang="en-GB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633435" y="3305421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633435" y="3777861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15573" y="356865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CAN -</a:t>
            </a:r>
            <a:endParaRPr lang="en-GB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715573" y="309621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CAN +</a:t>
            </a:r>
            <a:endParaRPr lang="en-GB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907915" y="1013478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33435" y="1198144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04451" y="147899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629971" y="166365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04451" y="195143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629971" y="2136097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087171" y="837926"/>
            <a:ext cx="838200" cy="5687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8044399" y="440328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Rx</a:t>
            </a:r>
            <a:endParaRPr lang="en-GB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8602293" y="4403285"/>
            <a:ext cx="39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Tx</a:t>
            </a:r>
            <a:endParaRPr lang="en-GB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007509" y="356865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CAN -</a:t>
            </a:r>
            <a:endParaRPr lang="en-GB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007509" y="309621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CAN +</a:t>
            </a:r>
            <a:endParaRPr lang="en-GB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199851" y="1013478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196387" y="147899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196387" y="195143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Spare</a:t>
            </a:r>
            <a:endParaRPr lang="en-GB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896838" y="45720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Coupler</a:t>
            </a:r>
            <a:endParaRPr lang="en-GB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141318" y="4572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Node1</a:t>
            </a:r>
            <a:endParaRPr lang="en-GB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485351" y="4572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Node2</a:t>
            </a:r>
            <a:endParaRPr lang="en-GB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782097" y="4572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Node3</a:t>
            </a:r>
            <a:endParaRPr lang="en-GB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8098148" y="4572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NodeN</a:t>
            </a:r>
            <a:endParaRPr lang="en-GB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868114" y="2772388"/>
            <a:ext cx="86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65038" y="2772388"/>
            <a:ext cx="6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Slave</a:t>
            </a:r>
            <a:endParaRPr lang="en-GB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581089" y="2785625"/>
            <a:ext cx="6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Slave</a:t>
            </a:r>
            <a:endParaRPr lang="en-GB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6848910" y="2772388"/>
            <a:ext cx="6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Slave</a:t>
            </a:r>
            <a:endParaRPr lang="en-GB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140846" y="2785625"/>
            <a:ext cx="6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Slave</a:t>
            </a:r>
            <a:endParaRPr lang="en-GB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836301" y="603596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Rs485 B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36301" y="5563528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Rs485 A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69638" y="5204479"/>
            <a:ext cx="6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Slave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809123" y="5748194"/>
            <a:ext cx="11033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809123" y="6220634"/>
            <a:ext cx="11033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95275" y="5666636"/>
            <a:ext cx="13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Remote PLC</a:t>
            </a:r>
            <a:endParaRPr lang="en-GB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04802" y="5969780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RS485 Master</a:t>
            </a:r>
            <a:endParaRPr lang="en-GB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04800" y="272534"/>
            <a:ext cx="187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CAN BUS </a:t>
            </a:r>
            <a:r>
              <a:rPr lang="en-US" b="1" dirty="0" smtClean="0"/>
              <a:t>Concept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751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53</TotalTime>
  <Words>267</Words>
  <Application>Microsoft Office PowerPoint</Application>
  <PresentationFormat>On-screen Show (4:3)</PresentationFormat>
  <Paragraphs>140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Nadim Khan</dc:creator>
  <cp:lastModifiedBy>Nadim Khan</cp:lastModifiedBy>
  <cp:revision>16</cp:revision>
  <dcterms:created xsi:type="dcterms:W3CDTF">2006-08-16T00:00:00Z</dcterms:created>
  <dcterms:modified xsi:type="dcterms:W3CDTF">2023-12-23T04:46:12Z</dcterms:modified>
</cp:coreProperties>
</file>