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Nunito"/>
      <p:regular r:id="rId12"/>
      <p:bold r:id="rId13"/>
      <p:italic r:id="rId14"/>
      <p:boldItalic r:id="rId15"/>
    </p:embeddedFont>
    <p:embeddedFont>
      <p:font typeface="Inter"/>
      <p:regular r:id="rId16"/>
      <p:bold r:id="rId17"/>
    </p:embeddedFont>
    <p:embeddedFont>
      <p:font typeface="Maven Pro"/>
      <p:regular r:id="rId18"/>
      <p:bold r:id="rId19"/>
    </p:embeddedFont>
    <p:embeddedFont>
      <p:font typeface="Rosari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jhMuDy8fgm6dCaoJyLwU5totDY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sario-regular.fntdata"/><Relationship Id="rId11" Type="http://schemas.openxmlformats.org/officeDocument/2006/relationships/slide" Target="slides/slide6.xml"/><Relationship Id="rId22" Type="http://schemas.openxmlformats.org/officeDocument/2006/relationships/font" Target="fonts/Rosario-italic.fntdata"/><Relationship Id="rId10" Type="http://schemas.openxmlformats.org/officeDocument/2006/relationships/slide" Target="slides/slide5.xml"/><Relationship Id="rId21" Type="http://schemas.openxmlformats.org/officeDocument/2006/relationships/font" Target="fonts/Rosario-bold.fntdata"/><Relationship Id="rId13" Type="http://schemas.openxmlformats.org/officeDocument/2006/relationships/font" Target="fonts/Nunito-bold.fntdata"/><Relationship Id="rId24" Type="http://customschemas.google.com/relationships/presentationmetadata" Target="metadata"/><Relationship Id="rId12" Type="http://schemas.openxmlformats.org/officeDocument/2006/relationships/font" Target="fonts/Nunito-regular.fntdata"/><Relationship Id="rId23" Type="http://schemas.openxmlformats.org/officeDocument/2006/relationships/font" Target="fonts/Rosari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Inter-bold.fntdata"/><Relationship Id="rId16" Type="http://schemas.openxmlformats.org/officeDocument/2006/relationships/font" Target="fonts/Inter-regular.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g20560b3475b_0_891"/>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g20560b3475b_0_755"/>
          <p:cNvGrpSpPr/>
          <p:nvPr/>
        </p:nvGrpSpPr>
        <p:grpSpPr>
          <a:xfrm>
            <a:off x="1426746" y="7694237"/>
            <a:ext cx="1650784" cy="1650784"/>
            <a:chOff x="348199" y="179450"/>
            <a:chExt cx="1116300" cy="1116300"/>
          </a:xfrm>
        </p:grpSpPr>
        <p:sp>
          <p:nvSpPr>
            <p:cNvPr id="139" name="Google Shape;139;g20560b3475b_0_75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0560b3475b_0_75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g20560b3475b_0_755"/>
          <p:cNvSpPr txBox="1"/>
          <p:nvPr>
            <p:ph idx="1" type="body"/>
          </p:nvPr>
        </p:nvSpPr>
        <p:spPr>
          <a:xfrm>
            <a:off x="2607600" y="8277950"/>
            <a:ext cx="11686200" cy="1069800"/>
          </a:xfrm>
          <a:prstGeom prst="rect">
            <a:avLst/>
          </a:prstGeom>
          <a:noFill/>
          <a:ln>
            <a:noFill/>
          </a:ln>
        </p:spPr>
        <p:txBody>
          <a:bodyPr anchorCtr="0" anchor="t" bIns="182850" lIns="182850" spcFirstLastPara="1" rIns="182850" wrap="square" tIns="182850">
            <a:normAutofit/>
          </a:bodyPr>
          <a:lstStyle>
            <a:lvl1pPr indent="-228600" lvl="0" marL="457200" algn="l">
              <a:lnSpc>
                <a:spcPct val="100000"/>
              </a:lnSpc>
              <a:spcBef>
                <a:spcPts val="0"/>
              </a:spcBef>
              <a:spcAft>
                <a:spcPts val="0"/>
              </a:spcAft>
              <a:buSzPts val="2600"/>
              <a:buNone/>
              <a:defRPr/>
            </a:lvl1pPr>
          </a:lstStyle>
          <a:p/>
        </p:txBody>
      </p:sp>
      <p:sp>
        <p:nvSpPr>
          <p:cNvPr id="142" name="Google Shape;142;g20560b3475b_0_755"/>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g20560b3475b_0_761"/>
          <p:cNvGrpSpPr/>
          <p:nvPr/>
        </p:nvGrpSpPr>
        <p:grpSpPr>
          <a:xfrm>
            <a:off x="104" y="8198400"/>
            <a:ext cx="18288071" cy="2088600"/>
            <a:chOff x="52" y="4099200"/>
            <a:chExt cx="9144036" cy="1044300"/>
          </a:xfrm>
        </p:grpSpPr>
        <p:grpSp>
          <p:nvGrpSpPr>
            <p:cNvPr id="145" name="Google Shape;145;g20560b3475b_0_761"/>
            <p:cNvGrpSpPr/>
            <p:nvPr/>
          </p:nvGrpSpPr>
          <p:grpSpPr>
            <a:xfrm>
              <a:off x="52" y="4309200"/>
              <a:ext cx="231622" cy="834300"/>
              <a:chOff x="2688737" y="4301380"/>
              <a:chExt cx="231900" cy="834300"/>
            </a:xfrm>
          </p:grpSpPr>
          <p:sp>
            <p:nvSpPr>
              <p:cNvPr id="146" name="Google Shape;146;g20560b3475b_0_76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20560b3475b_0_76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20560b3475b_0_76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0560b3475b_0_76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g20560b3475b_0_761"/>
            <p:cNvGrpSpPr/>
            <p:nvPr/>
          </p:nvGrpSpPr>
          <p:grpSpPr>
            <a:xfrm>
              <a:off x="371406" y="4099200"/>
              <a:ext cx="231622" cy="1044300"/>
              <a:chOff x="2688737" y="4091380"/>
              <a:chExt cx="231900" cy="1044300"/>
            </a:xfrm>
          </p:grpSpPr>
          <p:sp>
            <p:nvSpPr>
              <p:cNvPr id="151" name="Google Shape;151;g20560b3475b_0_76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0560b3475b_0_76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0560b3475b_0_76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20560b3475b_0_76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20560b3475b_0_76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g20560b3475b_0_761"/>
            <p:cNvGrpSpPr/>
            <p:nvPr/>
          </p:nvGrpSpPr>
          <p:grpSpPr>
            <a:xfrm>
              <a:off x="742761" y="4309200"/>
              <a:ext cx="231622" cy="834300"/>
              <a:chOff x="2688737" y="4301380"/>
              <a:chExt cx="231900" cy="834300"/>
            </a:xfrm>
          </p:grpSpPr>
          <p:sp>
            <p:nvSpPr>
              <p:cNvPr id="157" name="Google Shape;157;g20560b3475b_0_76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0560b3475b_0_76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20560b3475b_0_76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0560b3475b_0_76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g20560b3475b_0_761"/>
            <p:cNvGrpSpPr/>
            <p:nvPr/>
          </p:nvGrpSpPr>
          <p:grpSpPr>
            <a:xfrm>
              <a:off x="1114115" y="4518900"/>
              <a:ext cx="231622" cy="624600"/>
              <a:chOff x="2688737" y="4511080"/>
              <a:chExt cx="231900" cy="624600"/>
            </a:xfrm>
          </p:grpSpPr>
          <p:sp>
            <p:nvSpPr>
              <p:cNvPr id="162" name="Google Shape;162;g20560b3475b_0_76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0560b3475b_0_76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20560b3475b_0_76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g20560b3475b_0_761"/>
            <p:cNvGrpSpPr/>
            <p:nvPr/>
          </p:nvGrpSpPr>
          <p:grpSpPr>
            <a:xfrm>
              <a:off x="1856753" y="4099200"/>
              <a:ext cx="231600" cy="1044300"/>
              <a:chOff x="1856753" y="4099200"/>
              <a:chExt cx="231600" cy="1044300"/>
            </a:xfrm>
          </p:grpSpPr>
          <p:sp>
            <p:nvSpPr>
              <p:cNvPr id="166" name="Google Shape;166;g20560b3475b_0_76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20560b3475b_0_76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20560b3475b_0_76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0560b3475b_0_76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20560b3475b_0_76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g20560b3475b_0_761"/>
            <p:cNvGrpSpPr/>
            <p:nvPr/>
          </p:nvGrpSpPr>
          <p:grpSpPr>
            <a:xfrm>
              <a:off x="2228107" y="4309200"/>
              <a:ext cx="231600" cy="834300"/>
              <a:chOff x="2228107" y="4309200"/>
              <a:chExt cx="231600" cy="834300"/>
            </a:xfrm>
          </p:grpSpPr>
          <p:sp>
            <p:nvSpPr>
              <p:cNvPr id="172" name="Google Shape;172;g20560b3475b_0_76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0560b3475b_0_76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20560b3475b_0_76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0560b3475b_0_76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g20560b3475b_0_761"/>
            <p:cNvGrpSpPr/>
            <p:nvPr/>
          </p:nvGrpSpPr>
          <p:grpSpPr>
            <a:xfrm>
              <a:off x="2599462" y="4518900"/>
              <a:ext cx="231600" cy="624600"/>
              <a:chOff x="2599462" y="4518900"/>
              <a:chExt cx="231600" cy="624600"/>
            </a:xfrm>
          </p:grpSpPr>
          <p:sp>
            <p:nvSpPr>
              <p:cNvPr id="177" name="Google Shape;177;g20560b3475b_0_76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20560b3475b_0_76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0560b3475b_0_76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g20560b3475b_0_761"/>
            <p:cNvGrpSpPr/>
            <p:nvPr/>
          </p:nvGrpSpPr>
          <p:grpSpPr>
            <a:xfrm>
              <a:off x="3342171" y="4099200"/>
              <a:ext cx="231600" cy="1044300"/>
              <a:chOff x="3342171" y="4099200"/>
              <a:chExt cx="231600" cy="1044300"/>
            </a:xfrm>
          </p:grpSpPr>
          <p:sp>
            <p:nvSpPr>
              <p:cNvPr id="181" name="Google Shape;181;g20560b3475b_0_76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20560b3475b_0_76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20560b3475b_0_76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20560b3475b_0_76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0560b3475b_0_76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g20560b3475b_0_761"/>
            <p:cNvGrpSpPr/>
            <p:nvPr/>
          </p:nvGrpSpPr>
          <p:grpSpPr>
            <a:xfrm>
              <a:off x="3713525" y="4309200"/>
              <a:ext cx="231600" cy="834300"/>
              <a:chOff x="3713525" y="4309200"/>
              <a:chExt cx="231600" cy="834300"/>
            </a:xfrm>
          </p:grpSpPr>
          <p:sp>
            <p:nvSpPr>
              <p:cNvPr id="187" name="Google Shape;187;g20560b3475b_0_76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20560b3475b_0_76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20560b3475b_0_76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0560b3475b_0_76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g20560b3475b_0_761"/>
            <p:cNvGrpSpPr/>
            <p:nvPr/>
          </p:nvGrpSpPr>
          <p:grpSpPr>
            <a:xfrm>
              <a:off x="1485398" y="4309200"/>
              <a:ext cx="231600" cy="834300"/>
              <a:chOff x="1485398" y="4309200"/>
              <a:chExt cx="231600" cy="834300"/>
            </a:xfrm>
          </p:grpSpPr>
          <p:sp>
            <p:nvSpPr>
              <p:cNvPr id="192" name="Google Shape;192;g20560b3475b_0_76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0560b3475b_0_76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20560b3475b_0_76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20560b3475b_0_76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g20560b3475b_0_761"/>
            <p:cNvGrpSpPr/>
            <p:nvPr/>
          </p:nvGrpSpPr>
          <p:grpSpPr>
            <a:xfrm>
              <a:off x="4084879" y="4518900"/>
              <a:ext cx="231600" cy="624600"/>
              <a:chOff x="4084879" y="4518900"/>
              <a:chExt cx="231600" cy="624600"/>
            </a:xfrm>
          </p:grpSpPr>
          <p:sp>
            <p:nvSpPr>
              <p:cNvPr id="197" name="Google Shape;197;g20560b3475b_0_76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0560b3475b_0_76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20560b3475b_0_76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g20560b3475b_0_761"/>
            <p:cNvGrpSpPr/>
            <p:nvPr/>
          </p:nvGrpSpPr>
          <p:grpSpPr>
            <a:xfrm>
              <a:off x="2970816" y="4309200"/>
              <a:ext cx="231600" cy="834300"/>
              <a:chOff x="2970816" y="4309200"/>
              <a:chExt cx="231600" cy="834300"/>
            </a:xfrm>
          </p:grpSpPr>
          <p:sp>
            <p:nvSpPr>
              <p:cNvPr id="201" name="Google Shape;201;g20560b3475b_0_76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0560b3475b_0_76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0560b3475b_0_76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0560b3475b_0_76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g20560b3475b_0_761"/>
            <p:cNvGrpSpPr/>
            <p:nvPr/>
          </p:nvGrpSpPr>
          <p:grpSpPr>
            <a:xfrm>
              <a:off x="4456234" y="4309200"/>
              <a:ext cx="231600" cy="834300"/>
              <a:chOff x="4456234" y="4309200"/>
              <a:chExt cx="231600" cy="834300"/>
            </a:xfrm>
          </p:grpSpPr>
          <p:sp>
            <p:nvSpPr>
              <p:cNvPr id="206" name="Google Shape;206;g20560b3475b_0_76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20560b3475b_0_76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0560b3475b_0_76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20560b3475b_0_76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g20560b3475b_0_761"/>
            <p:cNvGrpSpPr/>
            <p:nvPr/>
          </p:nvGrpSpPr>
          <p:grpSpPr>
            <a:xfrm>
              <a:off x="4827588" y="4099200"/>
              <a:ext cx="231600" cy="1044300"/>
              <a:chOff x="4827588" y="4099200"/>
              <a:chExt cx="231600" cy="1044300"/>
            </a:xfrm>
          </p:grpSpPr>
          <p:sp>
            <p:nvSpPr>
              <p:cNvPr id="211" name="Google Shape;211;g20560b3475b_0_76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0560b3475b_0_76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0560b3475b_0_76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20560b3475b_0_76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20560b3475b_0_76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g20560b3475b_0_761"/>
            <p:cNvGrpSpPr/>
            <p:nvPr/>
          </p:nvGrpSpPr>
          <p:grpSpPr>
            <a:xfrm>
              <a:off x="5198943" y="4309200"/>
              <a:ext cx="231600" cy="834300"/>
              <a:chOff x="5198943" y="4309200"/>
              <a:chExt cx="231600" cy="834300"/>
            </a:xfrm>
          </p:grpSpPr>
          <p:sp>
            <p:nvSpPr>
              <p:cNvPr id="217" name="Google Shape;217;g20560b3475b_0_76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20560b3475b_0_76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20560b3475b_0_76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20560b3475b_0_76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g20560b3475b_0_761"/>
            <p:cNvGrpSpPr/>
            <p:nvPr/>
          </p:nvGrpSpPr>
          <p:grpSpPr>
            <a:xfrm>
              <a:off x="5570297" y="4518900"/>
              <a:ext cx="231600" cy="624600"/>
              <a:chOff x="5570297" y="4518900"/>
              <a:chExt cx="231600" cy="624600"/>
            </a:xfrm>
          </p:grpSpPr>
          <p:sp>
            <p:nvSpPr>
              <p:cNvPr id="222" name="Google Shape;222;g20560b3475b_0_76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0560b3475b_0_76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0560b3475b_0_76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g20560b3475b_0_761"/>
            <p:cNvGrpSpPr/>
            <p:nvPr/>
          </p:nvGrpSpPr>
          <p:grpSpPr>
            <a:xfrm>
              <a:off x="5941652" y="4309200"/>
              <a:ext cx="231600" cy="834300"/>
              <a:chOff x="5941652" y="4309200"/>
              <a:chExt cx="231600" cy="834300"/>
            </a:xfrm>
          </p:grpSpPr>
          <p:sp>
            <p:nvSpPr>
              <p:cNvPr id="226" name="Google Shape;226;g20560b3475b_0_76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0560b3475b_0_76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0560b3475b_0_76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20560b3475b_0_76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g20560b3475b_0_761"/>
            <p:cNvGrpSpPr/>
            <p:nvPr/>
          </p:nvGrpSpPr>
          <p:grpSpPr>
            <a:xfrm>
              <a:off x="6313006" y="4099200"/>
              <a:ext cx="231600" cy="1044300"/>
              <a:chOff x="6313006" y="4099200"/>
              <a:chExt cx="231600" cy="1044300"/>
            </a:xfrm>
          </p:grpSpPr>
          <p:sp>
            <p:nvSpPr>
              <p:cNvPr id="231" name="Google Shape;231;g20560b3475b_0_76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0560b3475b_0_76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20560b3475b_0_76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20560b3475b_0_76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20560b3475b_0_76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g20560b3475b_0_761"/>
            <p:cNvGrpSpPr/>
            <p:nvPr/>
          </p:nvGrpSpPr>
          <p:grpSpPr>
            <a:xfrm>
              <a:off x="6684361" y="4309200"/>
              <a:ext cx="231600" cy="834300"/>
              <a:chOff x="6684361" y="4309200"/>
              <a:chExt cx="231600" cy="834300"/>
            </a:xfrm>
          </p:grpSpPr>
          <p:sp>
            <p:nvSpPr>
              <p:cNvPr id="237" name="Google Shape;237;g20560b3475b_0_76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0560b3475b_0_76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0560b3475b_0_76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20560b3475b_0_76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g20560b3475b_0_761"/>
            <p:cNvGrpSpPr/>
            <p:nvPr/>
          </p:nvGrpSpPr>
          <p:grpSpPr>
            <a:xfrm>
              <a:off x="7055715" y="4518900"/>
              <a:ext cx="231600" cy="624600"/>
              <a:chOff x="7055715" y="4518900"/>
              <a:chExt cx="231600" cy="624600"/>
            </a:xfrm>
          </p:grpSpPr>
          <p:sp>
            <p:nvSpPr>
              <p:cNvPr id="242" name="Google Shape;242;g20560b3475b_0_76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20560b3475b_0_76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20560b3475b_0_76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g20560b3475b_0_761"/>
            <p:cNvGrpSpPr/>
            <p:nvPr/>
          </p:nvGrpSpPr>
          <p:grpSpPr>
            <a:xfrm>
              <a:off x="7798424" y="4099200"/>
              <a:ext cx="231600" cy="1044300"/>
              <a:chOff x="7798424" y="4099200"/>
              <a:chExt cx="231600" cy="1044300"/>
            </a:xfrm>
          </p:grpSpPr>
          <p:sp>
            <p:nvSpPr>
              <p:cNvPr id="246" name="Google Shape;246;g20560b3475b_0_76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0560b3475b_0_76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0560b3475b_0_76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0560b3475b_0_76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20560b3475b_0_76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g20560b3475b_0_761"/>
            <p:cNvGrpSpPr/>
            <p:nvPr/>
          </p:nvGrpSpPr>
          <p:grpSpPr>
            <a:xfrm>
              <a:off x="8169779" y="4309200"/>
              <a:ext cx="231600" cy="834300"/>
              <a:chOff x="8169779" y="4309200"/>
              <a:chExt cx="231600" cy="834300"/>
            </a:xfrm>
          </p:grpSpPr>
          <p:sp>
            <p:nvSpPr>
              <p:cNvPr id="252" name="Google Shape;252;g20560b3475b_0_76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20560b3475b_0_76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20560b3475b_0_76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20560b3475b_0_76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g20560b3475b_0_761"/>
            <p:cNvGrpSpPr/>
            <p:nvPr/>
          </p:nvGrpSpPr>
          <p:grpSpPr>
            <a:xfrm>
              <a:off x="7427070" y="4309200"/>
              <a:ext cx="231600" cy="834300"/>
              <a:chOff x="7427070" y="4309200"/>
              <a:chExt cx="231600" cy="834300"/>
            </a:xfrm>
          </p:grpSpPr>
          <p:sp>
            <p:nvSpPr>
              <p:cNvPr id="257" name="Google Shape;257;g20560b3475b_0_76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20560b3475b_0_76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0560b3475b_0_76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0560b3475b_0_76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g20560b3475b_0_761"/>
            <p:cNvGrpSpPr/>
            <p:nvPr/>
          </p:nvGrpSpPr>
          <p:grpSpPr>
            <a:xfrm>
              <a:off x="8541133" y="4518900"/>
              <a:ext cx="231600" cy="624600"/>
              <a:chOff x="8541133" y="4518900"/>
              <a:chExt cx="231600" cy="624600"/>
            </a:xfrm>
          </p:grpSpPr>
          <p:sp>
            <p:nvSpPr>
              <p:cNvPr id="262" name="Google Shape;262;g20560b3475b_0_76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20560b3475b_0_76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0560b3475b_0_76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g20560b3475b_0_761"/>
            <p:cNvGrpSpPr/>
            <p:nvPr/>
          </p:nvGrpSpPr>
          <p:grpSpPr>
            <a:xfrm>
              <a:off x="8912488" y="4309200"/>
              <a:ext cx="231600" cy="834300"/>
              <a:chOff x="8912488" y="4309200"/>
              <a:chExt cx="231600" cy="834300"/>
            </a:xfrm>
          </p:grpSpPr>
          <p:sp>
            <p:nvSpPr>
              <p:cNvPr id="266" name="Google Shape;266;g20560b3475b_0_76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0560b3475b_0_76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0560b3475b_0_76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0560b3475b_0_76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0" name="Google Shape;270;g20560b3475b_0_761"/>
          <p:cNvSpPr txBox="1"/>
          <p:nvPr>
            <p:ph hasCustomPrompt="1" type="title"/>
          </p:nvPr>
        </p:nvSpPr>
        <p:spPr>
          <a:xfrm>
            <a:off x="2777250" y="1545450"/>
            <a:ext cx="12733800" cy="3726600"/>
          </a:xfrm>
          <a:prstGeom prst="rect">
            <a:avLst/>
          </a:prstGeom>
          <a:noFill/>
          <a:ln>
            <a:noFill/>
          </a:ln>
        </p:spPr>
        <p:txBody>
          <a:bodyPr anchorCtr="0" anchor="ctr" bIns="182850" lIns="182850" spcFirstLastPara="1" rIns="182850" wrap="square" tIns="182850">
            <a:normAutofit/>
          </a:bodyPr>
          <a:lstStyle>
            <a:lvl1pPr lvl="0" algn="ctr">
              <a:lnSpc>
                <a:spcPct val="100000"/>
              </a:lnSpc>
              <a:spcBef>
                <a:spcPts val="0"/>
              </a:spcBef>
              <a:spcAft>
                <a:spcPts val="0"/>
              </a:spcAft>
              <a:buClr>
                <a:schemeClr val="lt1"/>
              </a:buClr>
              <a:buSzPts val="16000"/>
              <a:buNone/>
              <a:defRPr sz="16000">
                <a:solidFill>
                  <a:schemeClr val="lt1"/>
                </a:solidFill>
              </a:defRPr>
            </a:lvl1pPr>
            <a:lvl2pPr lvl="1" algn="ctr">
              <a:lnSpc>
                <a:spcPct val="100000"/>
              </a:lnSpc>
              <a:spcBef>
                <a:spcPts val="0"/>
              </a:spcBef>
              <a:spcAft>
                <a:spcPts val="0"/>
              </a:spcAft>
              <a:buClr>
                <a:schemeClr val="lt1"/>
              </a:buClr>
              <a:buSzPts val="16000"/>
              <a:buNone/>
              <a:defRPr sz="16000">
                <a:solidFill>
                  <a:schemeClr val="lt1"/>
                </a:solidFill>
              </a:defRPr>
            </a:lvl2pPr>
            <a:lvl3pPr lvl="2" algn="ctr">
              <a:lnSpc>
                <a:spcPct val="100000"/>
              </a:lnSpc>
              <a:spcBef>
                <a:spcPts val="0"/>
              </a:spcBef>
              <a:spcAft>
                <a:spcPts val="0"/>
              </a:spcAft>
              <a:buClr>
                <a:schemeClr val="lt1"/>
              </a:buClr>
              <a:buSzPts val="16000"/>
              <a:buNone/>
              <a:defRPr sz="16000">
                <a:solidFill>
                  <a:schemeClr val="lt1"/>
                </a:solidFill>
              </a:defRPr>
            </a:lvl3pPr>
            <a:lvl4pPr lvl="3" algn="ctr">
              <a:lnSpc>
                <a:spcPct val="100000"/>
              </a:lnSpc>
              <a:spcBef>
                <a:spcPts val="0"/>
              </a:spcBef>
              <a:spcAft>
                <a:spcPts val="0"/>
              </a:spcAft>
              <a:buClr>
                <a:schemeClr val="lt1"/>
              </a:buClr>
              <a:buSzPts val="16000"/>
              <a:buNone/>
              <a:defRPr sz="16000">
                <a:solidFill>
                  <a:schemeClr val="lt1"/>
                </a:solidFill>
              </a:defRPr>
            </a:lvl4pPr>
            <a:lvl5pPr lvl="4" algn="ctr">
              <a:lnSpc>
                <a:spcPct val="100000"/>
              </a:lnSpc>
              <a:spcBef>
                <a:spcPts val="0"/>
              </a:spcBef>
              <a:spcAft>
                <a:spcPts val="0"/>
              </a:spcAft>
              <a:buClr>
                <a:schemeClr val="lt1"/>
              </a:buClr>
              <a:buSzPts val="16000"/>
              <a:buNone/>
              <a:defRPr sz="16000">
                <a:solidFill>
                  <a:schemeClr val="lt1"/>
                </a:solidFill>
              </a:defRPr>
            </a:lvl5pPr>
            <a:lvl6pPr lvl="5" algn="ctr">
              <a:lnSpc>
                <a:spcPct val="100000"/>
              </a:lnSpc>
              <a:spcBef>
                <a:spcPts val="0"/>
              </a:spcBef>
              <a:spcAft>
                <a:spcPts val="0"/>
              </a:spcAft>
              <a:buClr>
                <a:schemeClr val="lt1"/>
              </a:buClr>
              <a:buSzPts val="16000"/>
              <a:buNone/>
              <a:defRPr sz="16000">
                <a:solidFill>
                  <a:schemeClr val="lt1"/>
                </a:solidFill>
              </a:defRPr>
            </a:lvl6pPr>
            <a:lvl7pPr lvl="6" algn="ctr">
              <a:lnSpc>
                <a:spcPct val="100000"/>
              </a:lnSpc>
              <a:spcBef>
                <a:spcPts val="0"/>
              </a:spcBef>
              <a:spcAft>
                <a:spcPts val="0"/>
              </a:spcAft>
              <a:buClr>
                <a:schemeClr val="lt1"/>
              </a:buClr>
              <a:buSzPts val="16000"/>
              <a:buNone/>
              <a:defRPr sz="16000">
                <a:solidFill>
                  <a:schemeClr val="lt1"/>
                </a:solidFill>
              </a:defRPr>
            </a:lvl7pPr>
            <a:lvl8pPr lvl="7" algn="ctr">
              <a:lnSpc>
                <a:spcPct val="100000"/>
              </a:lnSpc>
              <a:spcBef>
                <a:spcPts val="0"/>
              </a:spcBef>
              <a:spcAft>
                <a:spcPts val="0"/>
              </a:spcAft>
              <a:buClr>
                <a:schemeClr val="lt1"/>
              </a:buClr>
              <a:buSzPts val="16000"/>
              <a:buNone/>
              <a:defRPr sz="16000">
                <a:solidFill>
                  <a:schemeClr val="lt1"/>
                </a:solidFill>
              </a:defRPr>
            </a:lvl8pPr>
            <a:lvl9pPr lvl="8"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271" name="Google Shape;271;g20560b3475b_0_761"/>
          <p:cNvSpPr txBox="1"/>
          <p:nvPr>
            <p:ph idx="1" type="body"/>
          </p:nvPr>
        </p:nvSpPr>
        <p:spPr>
          <a:xfrm>
            <a:off x="2777250" y="5424600"/>
            <a:ext cx="12733800" cy="2222400"/>
          </a:xfrm>
          <a:prstGeom prst="rect">
            <a:avLst/>
          </a:prstGeom>
          <a:noFill/>
          <a:ln>
            <a:noFill/>
          </a:ln>
        </p:spPr>
        <p:txBody>
          <a:bodyPr anchorCtr="0" anchor="t" bIns="182850" lIns="182850" spcFirstLastPara="1" rIns="182850" wrap="square" tIns="182850">
            <a:normAutofit/>
          </a:bodyPr>
          <a:lstStyle>
            <a:lvl1pPr indent="-393700" lvl="0" marL="457200" algn="ctr">
              <a:lnSpc>
                <a:spcPct val="115000"/>
              </a:lnSpc>
              <a:spcBef>
                <a:spcPts val="0"/>
              </a:spcBef>
              <a:spcAft>
                <a:spcPts val="0"/>
              </a:spcAft>
              <a:buClr>
                <a:schemeClr val="lt1"/>
              </a:buClr>
              <a:buSzPts val="2600"/>
              <a:buChar char="●"/>
              <a:defRPr>
                <a:solidFill>
                  <a:schemeClr val="lt1"/>
                </a:solidFill>
              </a:defRPr>
            </a:lvl1pPr>
            <a:lvl2pPr indent="-368300" lvl="1" marL="914400" algn="ctr">
              <a:lnSpc>
                <a:spcPct val="115000"/>
              </a:lnSpc>
              <a:spcBef>
                <a:spcPts val="0"/>
              </a:spcBef>
              <a:spcAft>
                <a:spcPts val="0"/>
              </a:spcAft>
              <a:buClr>
                <a:schemeClr val="lt1"/>
              </a:buClr>
              <a:buSzPts val="2200"/>
              <a:buChar char="○"/>
              <a:defRPr>
                <a:solidFill>
                  <a:schemeClr val="lt1"/>
                </a:solidFill>
              </a:defRPr>
            </a:lvl2pPr>
            <a:lvl3pPr indent="-368300" lvl="2" marL="1371600" algn="ctr">
              <a:lnSpc>
                <a:spcPct val="115000"/>
              </a:lnSpc>
              <a:spcBef>
                <a:spcPts val="0"/>
              </a:spcBef>
              <a:spcAft>
                <a:spcPts val="0"/>
              </a:spcAft>
              <a:buClr>
                <a:schemeClr val="lt1"/>
              </a:buClr>
              <a:buSzPts val="2200"/>
              <a:buChar char="■"/>
              <a:defRPr>
                <a:solidFill>
                  <a:schemeClr val="lt1"/>
                </a:solidFill>
              </a:defRPr>
            </a:lvl3pPr>
            <a:lvl4pPr indent="-368300" lvl="3" marL="1828800" algn="ctr">
              <a:lnSpc>
                <a:spcPct val="115000"/>
              </a:lnSpc>
              <a:spcBef>
                <a:spcPts val="0"/>
              </a:spcBef>
              <a:spcAft>
                <a:spcPts val="0"/>
              </a:spcAft>
              <a:buClr>
                <a:schemeClr val="lt1"/>
              </a:buClr>
              <a:buSzPts val="2200"/>
              <a:buChar char="●"/>
              <a:defRPr>
                <a:solidFill>
                  <a:schemeClr val="lt1"/>
                </a:solidFill>
              </a:defRPr>
            </a:lvl4pPr>
            <a:lvl5pPr indent="-368300" lvl="4" marL="2286000" algn="ctr">
              <a:lnSpc>
                <a:spcPct val="115000"/>
              </a:lnSpc>
              <a:spcBef>
                <a:spcPts val="0"/>
              </a:spcBef>
              <a:spcAft>
                <a:spcPts val="0"/>
              </a:spcAft>
              <a:buClr>
                <a:schemeClr val="lt1"/>
              </a:buClr>
              <a:buSzPts val="2200"/>
              <a:buChar char="○"/>
              <a:defRPr>
                <a:solidFill>
                  <a:schemeClr val="lt1"/>
                </a:solidFill>
              </a:defRPr>
            </a:lvl5pPr>
            <a:lvl6pPr indent="-368300" lvl="5" marL="2743200" algn="ctr">
              <a:lnSpc>
                <a:spcPct val="115000"/>
              </a:lnSpc>
              <a:spcBef>
                <a:spcPts val="0"/>
              </a:spcBef>
              <a:spcAft>
                <a:spcPts val="0"/>
              </a:spcAft>
              <a:buClr>
                <a:schemeClr val="lt1"/>
              </a:buClr>
              <a:buSzPts val="2200"/>
              <a:buChar char="■"/>
              <a:defRPr>
                <a:solidFill>
                  <a:schemeClr val="lt1"/>
                </a:solidFill>
              </a:defRPr>
            </a:lvl6pPr>
            <a:lvl7pPr indent="-368300" lvl="6" marL="3200400" algn="ctr">
              <a:lnSpc>
                <a:spcPct val="115000"/>
              </a:lnSpc>
              <a:spcBef>
                <a:spcPts val="0"/>
              </a:spcBef>
              <a:spcAft>
                <a:spcPts val="0"/>
              </a:spcAft>
              <a:buClr>
                <a:schemeClr val="lt1"/>
              </a:buClr>
              <a:buSzPts val="2200"/>
              <a:buChar char="●"/>
              <a:defRPr>
                <a:solidFill>
                  <a:schemeClr val="lt1"/>
                </a:solidFill>
              </a:defRPr>
            </a:lvl7pPr>
            <a:lvl8pPr indent="-368300" lvl="7" marL="3657600" algn="ctr">
              <a:lnSpc>
                <a:spcPct val="115000"/>
              </a:lnSpc>
              <a:spcBef>
                <a:spcPts val="0"/>
              </a:spcBef>
              <a:spcAft>
                <a:spcPts val="0"/>
              </a:spcAft>
              <a:buClr>
                <a:schemeClr val="lt1"/>
              </a:buClr>
              <a:buSzPts val="2200"/>
              <a:buChar char="○"/>
              <a:defRPr>
                <a:solidFill>
                  <a:schemeClr val="lt1"/>
                </a:solidFill>
              </a:defRPr>
            </a:lvl8pPr>
            <a:lvl9pPr indent="-368300" lvl="8" marL="4114800" algn="ctr">
              <a:lnSpc>
                <a:spcPct val="115000"/>
              </a:lnSpc>
              <a:spcBef>
                <a:spcPts val="0"/>
              </a:spcBef>
              <a:spcAft>
                <a:spcPts val="0"/>
              </a:spcAft>
              <a:buClr>
                <a:schemeClr val="lt1"/>
              </a:buClr>
              <a:buSzPts val="2200"/>
              <a:buChar char="■"/>
              <a:defRPr>
                <a:solidFill>
                  <a:schemeClr val="lt1"/>
                </a:solidFill>
              </a:defRPr>
            </a:lvl9pPr>
          </a:lstStyle>
          <a:p/>
        </p:txBody>
      </p:sp>
      <p:sp>
        <p:nvSpPr>
          <p:cNvPr id="272" name="Google Shape;272;g20560b3475b_0_761"/>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1" name="Shape 11"/>
        <p:cNvGrpSpPr/>
        <p:nvPr/>
      </p:nvGrpSpPr>
      <p:grpSpPr>
        <a:xfrm>
          <a:off x="0" y="0"/>
          <a:ext cx="0" cy="0"/>
          <a:chOff x="0" y="0"/>
          <a:chExt cx="0" cy="0"/>
        </a:xfrm>
      </p:grpSpPr>
      <p:grpSp>
        <p:nvGrpSpPr>
          <p:cNvPr id="12" name="Google Shape;12;g20560b3475b_0_629"/>
          <p:cNvGrpSpPr/>
          <p:nvPr/>
        </p:nvGrpSpPr>
        <p:grpSpPr>
          <a:xfrm>
            <a:off x="14686006" y="6819351"/>
            <a:ext cx="3382844" cy="3465096"/>
            <a:chOff x="7343003" y="3409675"/>
            <a:chExt cx="1691422" cy="1732548"/>
          </a:xfrm>
        </p:grpSpPr>
        <p:grpSp>
          <p:nvGrpSpPr>
            <p:cNvPr id="13" name="Google Shape;13;g20560b3475b_0_629"/>
            <p:cNvGrpSpPr/>
            <p:nvPr/>
          </p:nvGrpSpPr>
          <p:grpSpPr>
            <a:xfrm>
              <a:off x="7343003" y="4453711"/>
              <a:ext cx="316800" cy="688512"/>
              <a:chOff x="7343003" y="4453711"/>
              <a:chExt cx="316800" cy="688512"/>
            </a:xfrm>
          </p:grpSpPr>
          <p:sp>
            <p:nvSpPr>
              <p:cNvPr id="14" name="Google Shape;14;g20560b3475b_0_629"/>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0560b3475b_0_629"/>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 name="Google Shape;16;g20560b3475b_0_629"/>
            <p:cNvGrpSpPr/>
            <p:nvPr/>
          </p:nvGrpSpPr>
          <p:grpSpPr>
            <a:xfrm>
              <a:off x="7801210" y="4105700"/>
              <a:ext cx="316800" cy="1036523"/>
              <a:chOff x="7801210" y="4105700"/>
              <a:chExt cx="316800" cy="1036523"/>
            </a:xfrm>
          </p:grpSpPr>
          <p:sp>
            <p:nvSpPr>
              <p:cNvPr id="17" name="Google Shape;17;g20560b3475b_0_629"/>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g20560b3475b_0_629"/>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20560b3475b_0_629"/>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g20560b3475b_0_629"/>
            <p:cNvGrpSpPr/>
            <p:nvPr/>
          </p:nvGrpSpPr>
          <p:grpSpPr>
            <a:xfrm>
              <a:off x="8259418" y="3757688"/>
              <a:ext cx="316800" cy="1384535"/>
              <a:chOff x="8259418" y="3757688"/>
              <a:chExt cx="316800" cy="1384535"/>
            </a:xfrm>
          </p:grpSpPr>
          <p:sp>
            <p:nvSpPr>
              <p:cNvPr id="21" name="Google Shape;21;g20560b3475b_0_629"/>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0560b3475b_0_629"/>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20560b3475b_0_629"/>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20560b3475b_0_629"/>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g20560b3475b_0_629"/>
            <p:cNvGrpSpPr/>
            <p:nvPr/>
          </p:nvGrpSpPr>
          <p:grpSpPr>
            <a:xfrm>
              <a:off x="8717625" y="3409675"/>
              <a:ext cx="316800" cy="1732548"/>
              <a:chOff x="8717625" y="3409675"/>
              <a:chExt cx="316800" cy="1732548"/>
            </a:xfrm>
          </p:grpSpPr>
          <p:sp>
            <p:nvSpPr>
              <p:cNvPr id="26" name="Google Shape;26;g20560b3475b_0_629"/>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0560b3475b_0_629"/>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0560b3475b_0_629"/>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0560b3475b_0_629"/>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0560b3475b_0_629"/>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 name="Google Shape;31;g20560b3475b_0_629"/>
          <p:cNvGrpSpPr/>
          <p:nvPr/>
        </p:nvGrpSpPr>
        <p:grpSpPr>
          <a:xfrm>
            <a:off x="10087005" y="0"/>
            <a:ext cx="7628145" cy="7678203"/>
            <a:chOff x="5043503" y="0"/>
            <a:chExt cx="3814072" cy="3839102"/>
          </a:xfrm>
        </p:grpSpPr>
        <p:sp>
          <p:nvSpPr>
            <p:cNvPr id="32" name="Google Shape;32;g20560b3475b_0_629"/>
            <p:cNvSpPr/>
            <p:nvPr/>
          </p:nvSpPr>
          <p:spPr>
            <a:xfrm>
              <a:off x="8460975" y="1817775"/>
              <a:ext cx="396600" cy="396600"/>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0560b3475b_0_629"/>
            <p:cNvSpPr/>
            <p:nvPr/>
          </p:nvSpPr>
          <p:spPr>
            <a:xfrm rot="-9830444">
              <a:off x="6469759" y="3480728"/>
              <a:ext cx="320148" cy="320148"/>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g20560b3475b_0_629"/>
            <p:cNvGrpSpPr/>
            <p:nvPr/>
          </p:nvGrpSpPr>
          <p:grpSpPr>
            <a:xfrm>
              <a:off x="7647812" y="2704283"/>
              <a:ext cx="635219" cy="635219"/>
              <a:chOff x="6725724" y="2701260"/>
              <a:chExt cx="1208101" cy="1208100"/>
            </a:xfrm>
          </p:grpSpPr>
          <p:sp>
            <p:nvSpPr>
              <p:cNvPr id="35" name="Google Shape;35;g20560b3475b_0_629"/>
              <p:cNvSpPr/>
              <p:nvPr/>
            </p:nvSpPr>
            <p:spPr>
              <a:xfrm rot="5400000">
                <a:off x="6725725" y="2701260"/>
                <a:ext cx="1208100" cy="1208100"/>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0560b3475b_0_629"/>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0560b3475b_0_629"/>
              <p:cNvSpPr/>
              <p:nvPr/>
            </p:nvSpPr>
            <p:spPr>
              <a:xfrm rot="5400000">
                <a:off x="6954988" y="2930398"/>
                <a:ext cx="749700" cy="749700"/>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g20560b3475b_0_629"/>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g20560b3475b_0_629"/>
            <p:cNvGrpSpPr/>
            <p:nvPr/>
          </p:nvGrpSpPr>
          <p:grpSpPr>
            <a:xfrm>
              <a:off x="7952720" y="179238"/>
              <a:ext cx="873165" cy="873003"/>
              <a:chOff x="7754428" y="208725"/>
              <a:chExt cx="541800" cy="541800"/>
            </a:xfrm>
          </p:grpSpPr>
          <p:sp>
            <p:nvSpPr>
              <p:cNvPr id="40" name="Google Shape;40;g20560b3475b_0_629"/>
              <p:cNvSpPr/>
              <p:nvPr/>
            </p:nvSpPr>
            <p:spPr>
              <a:xfrm rot="-8647347">
                <a:off x="7831319" y="285616"/>
                <a:ext cx="388018" cy="388018"/>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0560b3475b_0_629"/>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g20560b3475b_0_629"/>
            <p:cNvSpPr/>
            <p:nvPr/>
          </p:nvSpPr>
          <p:spPr>
            <a:xfrm>
              <a:off x="5399840" y="356365"/>
              <a:ext cx="2577000" cy="2577000"/>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0560b3475b_0_629"/>
            <p:cNvSpPr/>
            <p:nvPr/>
          </p:nvSpPr>
          <p:spPr>
            <a:xfrm rot="2043858">
              <a:off x="5503813" y="460310"/>
              <a:ext cx="2369480" cy="2369480"/>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20560b3475b_0_629"/>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20560b3475b_0_629"/>
            <p:cNvSpPr/>
            <p:nvPr/>
          </p:nvSpPr>
          <p:spPr>
            <a:xfrm rot="2044777">
              <a:off x="5911449" y="867729"/>
              <a:ext cx="1554223" cy="1554223"/>
            </a:xfrm>
            <a:prstGeom prst="ellipse">
              <a:avLst/>
            </a:prstGeom>
            <a:solidFill>
              <a:schemeClr val="accent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20560b3475b_0_629"/>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20560b3475b_0_629"/>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g20560b3475b_0_629"/>
          <p:cNvSpPr txBox="1"/>
          <p:nvPr>
            <p:ph type="ctrTitle"/>
          </p:nvPr>
        </p:nvSpPr>
        <p:spPr>
          <a:xfrm>
            <a:off x="1648000" y="3227625"/>
            <a:ext cx="8511000" cy="3745800"/>
          </a:xfrm>
          <a:prstGeom prst="rect">
            <a:avLst/>
          </a:prstGeom>
          <a:noFill/>
          <a:ln>
            <a:noFill/>
          </a:ln>
        </p:spPr>
        <p:txBody>
          <a:bodyPr anchorCtr="0" anchor="ctr" bIns="182850" lIns="182850" spcFirstLastPara="1" rIns="182850" wrap="square" tIns="182850">
            <a:normAutofit/>
          </a:bodyPr>
          <a:lstStyle>
            <a:lvl1pPr lvl="0" algn="l">
              <a:lnSpc>
                <a:spcPct val="100000"/>
              </a:lnSpc>
              <a:spcBef>
                <a:spcPts val="0"/>
              </a:spcBef>
              <a:spcAft>
                <a:spcPts val="0"/>
              </a:spcAft>
              <a:buClr>
                <a:schemeClr val="lt1"/>
              </a:buClr>
              <a:buSzPts val="7200"/>
              <a:buNone/>
              <a:defRPr sz="7200">
                <a:solidFill>
                  <a:schemeClr val="lt1"/>
                </a:solidFill>
              </a:defRPr>
            </a:lvl1pPr>
            <a:lvl2pPr lvl="1" algn="l">
              <a:lnSpc>
                <a:spcPct val="100000"/>
              </a:lnSpc>
              <a:spcBef>
                <a:spcPts val="0"/>
              </a:spcBef>
              <a:spcAft>
                <a:spcPts val="0"/>
              </a:spcAft>
              <a:buClr>
                <a:schemeClr val="lt1"/>
              </a:buClr>
              <a:buSzPts val="7200"/>
              <a:buNone/>
              <a:defRPr sz="7200">
                <a:solidFill>
                  <a:schemeClr val="lt1"/>
                </a:solidFill>
              </a:defRPr>
            </a:lvl2pPr>
            <a:lvl3pPr lvl="2" algn="l">
              <a:lnSpc>
                <a:spcPct val="100000"/>
              </a:lnSpc>
              <a:spcBef>
                <a:spcPts val="0"/>
              </a:spcBef>
              <a:spcAft>
                <a:spcPts val="0"/>
              </a:spcAft>
              <a:buClr>
                <a:schemeClr val="lt1"/>
              </a:buClr>
              <a:buSzPts val="7200"/>
              <a:buNone/>
              <a:defRPr sz="7200">
                <a:solidFill>
                  <a:schemeClr val="lt1"/>
                </a:solidFill>
              </a:defRPr>
            </a:lvl3pPr>
            <a:lvl4pPr lvl="3" algn="l">
              <a:lnSpc>
                <a:spcPct val="100000"/>
              </a:lnSpc>
              <a:spcBef>
                <a:spcPts val="0"/>
              </a:spcBef>
              <a:spcAft>
                <a:spcPts val="0"/>
              </a:spcAft>
              <a:buClr>
                <a:schemeClr val="lt1"/>
              </a:buClr>
              <a:buSzPts val="7200"/>
              <a:buNone/>
              <a:defRPr sz="7200">
                <a:solidFill>
                  <a:schemeClr val="lt1"/>
                </a:solidFill>
              </a:defRPr>
            </a:lvl4pPr>
            <a:lvl5pPr lvl="4" algn="l">
              <a:lnSpc>
                <a:spcPct val="100000"/>
              </a:lnSpc>
              <a:spcBef>
                <a:spcPts val="0"/>
              </a:spcBef>
              <a:spcAft>
                <a:spcPts val="0"/>
              </a:spcAft>
              <a:buClr>
                <a:schemeClr val="lt1"/>
              </a:buClr>
              <a:buSzPts val="7200"/>
              <a:buNone/>
              <a:defRPr sz="7200">
                <a:solidFill>
                  <a:schemeClr val="lt1"/>
                </a:solidFill>
              </a:defRPr>
            </a:lvl5pPr>
            <a:lvl6pPr lvl="5" algn="l">
              <a:lnSpc>
                <a:spcPct val="100000"/>
              </a:lnSpc>
              <a:spcBef>
                <a:spcPts val="0"/>
              </a:spcBef>
              <a:spcAft>
                <a:spcPts val="0"/>
              </a:spcAft>
              <a:buClr>
                <a:schemeClr val="lt1"/>
              </a:buClr>
              <a:buSzPts val="7200"/>
              <a:buNone/>
              <a:defRPr sz="7200">
                <a:solidFill>
                  <a:schemeClr val="lt1"/>
                </a:solidFill>
              </a:defRPr>
            </a:lvl6pPr>
            <a:lvl7pPr lvl="6" algn="l">
              <a:lnSpc>
                <a:spcPct val="100000"/>
              </a:lnSpc>
              <a:spcBef>
                <a:spcPts val="0"/>
              </a:spcBef>
              <a:spcAft>
                <a:spcPts val="0"/>
              </a:spcAft>
              <a:buClr>
                <a:schemeClr val="lt1"/>
              </a:buClr>
              <a:buSzPts val="7200"/>
              <a:buNone/>
              <a:defRPr sz="7200">
                <a:solidFill>
                  <a:schemeClr val="lt1"/>
                </a:solidFill>
              </a:defRPr>
            </a:lvl7pPr>
            <a:lvl8pPr lvl="7" algn="l">
              <a:lnSpc>
                <a:spcPct val="100000"/>
              </a:lnSpc>
              <a:spcBef>
                <a:spcPts val="0"/>
              </a:spcBef>
              <a:spcAft>
                <a:spcPts val="0"/>
              </a:spcAft>
              <a:buClr>
                <a:schemeClr val="lt1"/>
              </a:buClr>
              <a:buSzPts val="7200"/>
              <a:buNone/>
              <a:defRPr sz="7200">
                <a:solidFill>
                  <a:schemeClr val="lt1"/>
                </a:solidFill>
              </a:defRPr>
            </a:lvl8pPr>
            <a:lvl9pPr lvl="8" algn="l">
              <a:lnSpc>
                <a:spcPct val="100000"/>
              </a:lnSpc>
              <a:spcBef>
                <a:spcPts val="0"/>
              </a:spcBef>
              <a:spcAft>
                <a:spcPts val="0"/>
              </a:spcAft>
              <a:buClr>
                <a:schemeClr val="lt1"/>
              </a:buClr>
              <a:buSzPts val="7200"/>
              <a:buNone/>
              <a:defRPr sz="7200">
                <a:solidFill>
                  <a:schemeClr val="lt1"/>
                </a:solidFill>
              </a:defRPr>
            </a:lvl9pPr>
          </a:lstStyle>
          <a:p/>
        </p:txBody>
      </p:sp>
      <p:sp>
        <p:nvSpPr>
          <p:cNvPr id="49" name="Google Shape;49;g20560b3475b_0_629"/>
          <p:cNvSpPr txBox="1"/>
          <p:nvPr>
            <p:ph idx="1" type="subTitle"/>
          </p:nvPr>
        </p:nvSpPr>
        <p:spPr>
          <a:xfrm>
            <a:off x="1648000" y="7192600"/>
            <a:ext cx="8511000" cy="13908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Clr>
                <a:schemeClr val="lt1"/>
              </a:buClr>
              <a:buSzPts val="3200"/>
              <a:buNone/>
              <a:defRPr sz="3200">
                <a:solidFill>
                  <a:schemeClr val="lt1"/>
                </a:solidFill>
              </a:defRPr>
            </a:lvl1pPr>
            <a:lvl2pPr lvl="1" algn="l">
              <a:lnSpc>
                <a:spcPct val="100000"/>
              </a:lnSpc>
              <a:spcBef>
                <a:spcPts val="0"/>
              </a:spcBef>
              <a:spcAft>
                <a:spcPts val="0"/>
              </a:spcAft>
              <a:buClr>
                <a:schemeClr val="lt1"/>
              </a:buClr>
              <a:buSzPts val="3200"/>
              <a:buNone/>
              <a:defRPr sz="3200">
                <a:solidFill>
                  <a:schemeClr val="lt1"/>
                </a:solidFill>
              </a:defRPr>
            </a:lvl2pPr>
            <a:lvl3pPr lvl="2" algn="l">
              <a:lnSpc>
                <a:spcPct val="100000"/>
              </a:lnSpc>
              <a:spcBef>
                <a:spcPts val="0"/>
              </a:spcBef>
              <a:spcAft>
                <a:spcPts val="0"/>
              </a:spcAft>
              <a:buClr>
                <a:schemeClr val="lt1"/>
              </a:buClr>
              <a:buSzPts val="3200"/>
              <a:buNone/>
              <a:defRPr sz="3200">
                <a:solidFill>
                  <a:schemeClr val="lt1"/>
                </a:solidFill>
              </a:defRPr>
            </a:lvl3pPr>
            <a:lvl4pPr lvl="3" algn="l">
              <a:lnSpc>
                <a:spcPct val="100000"/>
              </a:lnSpc>
              <a:spcBef>
                <a:spcPts val="0"/>
              </a:spcBef>
              <a:spcAft>
                <a:spcPts val="0"/>
              </a:spcAft>
              <a:buClr>
                <a:schemeClr val="lt1"/>
              </a:buClr>
              <a:buSzPts val="3200"/>
              <a:buNone/>
              <a:defRPr sz="3200">
                <a:solidFill>
                  <a:schemeClr val="lt1"/>
                </a:solidFill>
              </a:defRPr>
            </a:lvl4pPr>
            <a:lvl5pPr lvl="4" algn="l">
              <a:lnSpc>
                <a:spcPct val="100000"/>
              </a:lnSpc>
              <a:spcBef>
                <a:spcPts val="0"/>
              </a:spcBef>
              <a:spcAft>
                <a:spcPts val="0"/>
              </a:spcAft>
              <a:buClr>
                <a:schemeClr val="lt1"/>
              </a:buClr>
              <a:buSzPts val="3200"/>
              <a:buNone/>
              <a:defRPr sz="3200">
                <a:solidFill>
                  <a:schemeClr val="lt1"/>
                </a:solidFill>
              </a:defRPr>
            </a:lvl5pPr>
            <a:lvl6pPr lvl="5" algn="l">
              <a:lnSpc>
                <a:spcPct val="100000"/>
              </a:lnSpc>
              <a:spcBef>
                <a:spcPts val="0"/>
              </a:spcBef>
              <a:spcAft>
                <a:spcPts val="0"/>
              </a:spcAft>
              <a:buClr>
                <a:schemeClr val="lt1"/>
              </a:buClr>
              <a:buSzPts val="3200"/>
              <a:buNone/>
              <a:defRPr sz="3200">
                <a:solidFill>
                  <a:schemeClr val="lt1"/>
                </a:solidFill>
              </a:defRPr>
            </a:lvl6pPr>
            <a:lvl7pPr lvl="6" algn="l">
              <a:lnSpc>
                <a:spcPct val="100000"/>
              </a:lnSpc>
              <a:spcBef>
                <a:spcPts val="0"/>
              </a:spcBef>
              <a:spcAft>
                <a:spcPts val="0"/>
              </a:spcAft>
              <a:buClr>
                <a:schemeClr val="lt1"/>
              </a:buClr>
              <a:buSzPts val="3200"/>
              <a:buNone/>
              <a:defRPr sz="3200">
                <a:solidFill>
                  <a:schemeClr val="lt1"/>
                </a:solidFill>
              </a:defRPr>
            </a:lvl7pPr>
            <a:lvl8pPr lvl="7" algn="l">
              <a:lnSpc>
                <a:spcPct val="100000"/>
              </a:lnSpc>
              <a:spcBef>
                <a:spcPts val="0"/>
              </a:spcBef>
              <a:spcAft>
                <a:spcPts val="0"/>
              </a:spcAft>
              <a:buClr>
                <a:schemeClr val="lt1"/>
              </a:buClr>
              <a:buSzPts val="3200"/>
              <a:buNone/>
              <a:defRPr sz="3200">
                <a:solidFill>
                  <a:schemeClr val="lt1"/>
                </a:solidFill>
              </a:defRPr>
            </a:lvl8pPr>
            <a:lvl9pPr lvl="8" algn="l">
              <a:lnSpc>
                <a:spcPct val="100000"/>
              </a:lnSpc>
              <a:spcBef>
                <a:spcPts val="0"/>
              </a:spcBef>
              <a:spcAft>
                <a:spcPts val="0"/>
              </a:spcAft>
              <a:buClr>
                <a:schemeClr val="lt1"/>
              </a:buClr>
              <a:buSzPts val="3200"/>
              <a:buNone/>
              <a:defRPr sz="3200">
                <a:solidFill>
                  <a:schemeClr val="lt1"/>
                </a:solidFill>
              </a:defRPr>
            </a:lvl9pPr>
          </a:lstStyle>
          <a:p/>
        </p:txBody>
      </p:sp>
      <p:sp>
        <p:nvSpPr>
          <p:cNvPr id="50" name="Google Shape;50;g20560b3475b_0_629"/>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1" name="Shape 51"/>
        <p:cNvGrpSpPr/>
        <p:nvPr/>
      </p:nvGrpSpPr>
      <p:grpSpPr>
        <a:xfrm>
          <a:off x="0" y="0"/>
          <a:ext cx="0" cy="0"/>
          <a:chOff x="0" y="0"/>
          <a:chExt cx="0" cy="0"/>
        </a:xfrm>
      </p:grpSpPr>
      <p:grpSp>
        <p:nvGrpSpPr>
          <p:cNvPr id="52" name="Google Shape;52;g20560b3475b_0_669"/>
          <p:cNvGrpSpPr/>
          <p:nvPr/>
        </p:nvGrpSpPr>
        <p:grpSpPr>
          <a:xfrm>
            <a:off x="293537" y="6812"/>
            <a:ext cx="2466428" cy="2769070"/>
            <a:chOff x="146769" y="3406"/>
            <a:chExt cx="1233214" cy="1384535"/>
          </a:xfrm>
        </p:grpSpPr>
        <p:grpSp>
          <p:nvGrpSpPr>
            <p:cNvPr id="53" name="Google Shape;53;g20560b3475b_0_669"/>
            <p:cNvGrpSpPr/>
            <p:nvPr/>
          </p:nvGrpSpPr>
          <p:grpSpPr>
            <a:xfrm>
              <a:off x="1063183" y="3406"/>
              <a:ext cx="316800" cy="688513"/>
              <a:chOff x="1063183" y="3406"/>
              <a:chExt cx="316800" cy="688513"/>
            </a:xfrm>
          </p:grpSpPr>
          <p:sp>
            <p:nvSpPr>
              <p:cNvPr id="54" name="Google Shape;54;g20560b3475b_0_669"/>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20560b3475b_0_669"/>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g20560b3475b_0_669"/>
            <p:cNvGrpSpPr/>
            <p:nvPr/>
          </p:nvGrpSpPr>
          <p:grpSpPr>
            <a:xfrm>
              <a:off x="604976" y="3406"/>
              <a:ext cx="316800" cy="1036524"/>
              <a:chOff x="604976" y="3406"/>
              <a:chExt cx="316800" cy="1036524"/>
            </a:xfrm>
          </p:grpSpPr>
          <p:sp>
            <p:nvSpPr>
              <p:cNvPr id="57" name="Google Shape;57;g20560b3475b_0_669"/>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20560b3475b_0_669"/>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20560b3475b_0_669"/>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g20560b3475b_0_669"/>
            <p:cNvGrpSpPr/>
            <p:nvPr/>
          </p:nvGrpSpPr>
          <p:grpSpPr>
            <a:xfrm>
              <a:off x="146769" y="3406"/>
              <a:ext cx="316800" cy="1384535"/>
              <a:chOff x="146769" y="3406"/>
              <a:chExt cx="316800" cy="1384535"/>
            </a:xfrm>
          </p:grpSpPr>
          <p:sp>
            <p:nvSpPr>
              <p:cNvPr id="61" name="Google Shape;61;g20560b3475b_0_669"/>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0560b3475b_0_669"/>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0560b3475b_0_669"/>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20560b3475b_0_669"/>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5" name="Google Shape;65;g20560b3475b_0_669"/>
          <p:cNvGrpSpPr/>
          <p:nvPr/>
        </p:nvGrpSpPr>
        <p:grpSpPr>
          <a:xfrm>
            <a:off x="13550167" y="5808017"/>
            <a:ext cx="4372293" cy="4479000"/>
            <a:chOff x="6775084" y="2904008"/>
            <a:chExt cx="2186147" cy="2239500"/>
          </a:xfrm>
        </p:grpSpPr>
        <p:grpSp>
          <p:nvGrpSpPr>
            <p:cNvPr id="66" name="Google Shape;66;g20560b3475b_0_669"/>
            <p:cNvGrpSpPr/>
            <p:nvPr/>
          </p:nvGrpSpPr>
          <p:grpSpPr>
            <a:xfrm>
              <a:off x="6775084" y="4253708"/>
              <a:ext cx="409500" cy="889800"/>
              <a:chOff x="6775084" y="4253708"/>
              <a:chExt cx="409500" cy="889800"/>
            </a:xfrm>
          </p:grpSpPr>
          <p:sp>
            <p:nvSpPr>
              <p:cNvPr id="67" name="Google Shape;67;g20560b3475b_0_669"/>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0560b3475b_0_669"/>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g20560b3475b_0_669"/>
            <p:cNvGrpSpPr/>
            <p:nvPr/>
          </p:nvGrpSpPr>
          <p:grpSpPr>
            <a:xfrm>
              <a:off x="7367299" y="3804008"/>
              <a:ext cx="409500" cy="1339500"/>
              <a:chOff x="7367299" y="3804008"/>
              <a:chExt cx="409500" cy="1339500"/>
            </a:xfrm>
          </p:grpSpPr>
          <p:sp>
            <p:nvSpPr>
              <p:cNvPr id="70" name="Google Shape;70;g20560b3475b_0_669"/>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0560b3475b_0_669"/>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0560b3475b_0_669"/>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 name="Google Shape;73;g20560b3475b_0_669"/>
            <p:cNvGrpSpPr/>
            <p:nvPr/>
          </p:nvGrpSpPr>
          <p:grpSpPr>
            <a:xfrm>
              <a:off x="7959516" y="3354008"/>
              <a:ext cx="409500" cy="1789500"/>
              <a:chOff x="7959516" y="3354008"/>
              <a:chExt cx="409500" cy="1789500"/>
            </a:xfrm>
          </p:grpSpPr>
          <p:sp>
            <p:nvSpPr>
              <p:cNvPr id="74" name="Google Shape;74;g20560b3475b_0_669"/>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0560b3475b_0_669"/>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0560b3475b_0_669"/>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0560b3475b_0_669"/>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g20560b3475b_0_669"/>
            <p:cNvGrpSpPr/>
            <p:nvPr/>
          </p:nvGrpSpPr>
          <p:grpSpPr>
            <a:xfrm>
              <a:off x="8551731" y="2904008"/>
              <a:ext cx="409500" cy="2239500"/>
              <a:chOff x="8551731" y="2904008"/>
              <a:chExt cx="409500" cy="2239500"/>
            </a:xfrm>
          </p:grpSpPr>
          <p:sp>
            <p:nvSpPr>
              <p:cNvPr id="79" name="Google Shape;79;g20560b3475b_0_669"/>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0560b3475b_0_669"/>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0560b3475b_0_669"/>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0560b3475b_0_669"/>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0560b3475b_0_669"/>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4" name="Google Shape;84;g20560b3475b_0_669"/>
          <p:cNvSpPr txBox="1"/>
          <p:nvPr>
            <p:ph type="title"/>
          </p:nvPr>
        </p:nvSpPr>
        <p:spPr>
          <a:xfrm>
            <a:off x="1648000" y="3227650"/>
            <a:ext cx="11715600" cy="3745800"/>
          </a:xfrm>
          <a:prstGeom prst="rect">
            <a:avLst/>
          </a:prstGeom>
          <a:noFill/>
          <a:ln>
            <a:noFill/>
          </a:ln>
        </p:spPr>
        <p:txBody>
          <a:bodyPr anchorCtr="0" anchor="ctr" bIns="182850" lIns="182850" spcFirstLastPara="1" rIns="182850" wrap="square" tIns="182850">
            <a:normAutofit/>
          </a:bodyPr>
          <a:lstStyle>
            <a:lvl1pPr lvl="0" algn="l">
              <a:lnSpc>
                <a:spcPct val="100000"/>
              </a:lnSpc>
              <a:spcBef>
                <a:spcPts val="0"/>
              </a:spcBef>
              <a:spcAft>
                <a:spcPts val="0"/>
              </a:spcAft>
              <a:buClr>
                <a:schemeClr val="lt1"/>
              </a:buClr>
              <a:buSzPts val="7200"/>
              <a:buNone/>
              <a:defRPr sz="7200">
                <a:solidFill>
                  <a:schemeClr val="lt1"/>
                </a:solidFill>
              </a:defRPr>
            </a:lvl1pPr>
            <a:lvl2pPr lvl="1" algn="l">
              <a:lnSpc>
                <a:spcPct val="100000"/>
              </a:lnSpc>
              <a:spcBef>
                <a:spcPts val="0"/>
              </a:spcBef>
              <a:spcAft>
                <a:spcPts val="0"/>
              </a:spcAft>
              <a:buClr>
                <a:schemeClr val="lt1"/>
              </a:buClr>
              <a:buSzPts val="7200"/>
              <a:buNone/>
              <a:defRPr sz="7200">
                <a:solidFill>
                  <a:schemeClr val="lt1"/>
                </a:solidFill>
              </a:defRPr>
            </a:lvl2pPr>
            <a:lvl3pPr lvl="2" algn="l">
              <a:lnSpc>
                <a:spcPct val="100000"/>
              </a:lnSpc>
              <a:spcBef>
                <a:spcPts val="0"/>
              </a:spcBef>
              <a:spcAft>
                <a:spcPts val="0"/>
              </a:spcAft>
              <a:buClr>
                <a:schemeClr val="lt1"/>
              </a:buClr>
              <a:buSzPts val="7200"/>
              <a:buNone/>
              <a:defRPr sz="7200">
                <a:solidFill>
                  <a:schemeClr val="lt1"/>
                </a:solidFill>
              </a:defRPr>
            </a:lvl3pPr>
            <a:lvl4pPr lvl="3" algn="l">
              <a:lnSpc>
                <a:spcPct val="100000"/>
              </a:lnSpc>
              <a:spcBef>
                <a:spcPts val="0"/>
              </a:spcBef>
              <a:spcAft>
                <a:spcPts val="0"/>
              </a:spcAft>
              <a:buClr>
                <a:schemeClr val="lt1"/>
              </a:buClr>
              <a:buSzPts val="7200"/>
              <a:buNone/>
              <a:defRPr sz="7200">
                <a:solidFill>
                  <a:schemeClr val="lt1"/>
                </a:solidFill>
              </a:defRPr>
            </a:lvl4pPr>
            <a:lvl5pPr lvl="4" algn="l">
              <a:lnSpc>
                <a:spcPct val="100000"/>
              </a:lnSpc>
              <a:spcBef>
                <a:spcPts val="0"/>
              </a:spcBef>
              <a:spcAft>
                <a:spcPts val="0"/>
              </a:spcAft>
              <a:buClr>
                <a:schemeClr val="lt1"/>
              </a:buClr>
              <a:buSzPts val="7200"/>
              <a:buNone/>
              <a:defRPr sz="7200">
                <a:solidFill>
                  <a:schemeClr val="lt1"/>
                </a:solidFill>
              </a:defRPr>
            </a:lvl5pPr>
            <a:lvl6pPr lvl="5" algn="l">
              <a:lnSpc>
                <a:spcPct val="100000"/>
              </a:lnSpc>
              <a:spcBef>
                <a:spcPts val="0"/>
              </a:spcBef>
              <a:spcAft>
                <a:spcPts val="0"/>
              </a:spcAft>
              <a:buClr>
                <a:schemeClr val="lt1"/>
              </a:buClr>
              <a:buSzPts val="7200"/>
              <a:buNone/>
              <a:defRPr sz="7200">
                <a:solidFill>
                  <a:schemeClr val="lt1"/>
                </a:solidFill>
              </a:defRPr>
            </a:lvl6pPr>
            <a:lvl7pPr lvl="6" algn="l">
              <a:lnSpc>
                <a:spcPct val="100000"/>
              </a:lnSpc>
              <a:spcBef>
                <a:spcPts val="0"/>
              </a:spcBef>
              <a:spcAft>
                <a:spcPts val="0"/>
              </a:spcAft>
              <a:buClr>
                <a:schemeClr val="lt1"/>
              </a:buClr>
              <a:buSzPts val="7200"/>
              <a:buNone/>
              <a:defRPr sz="7200">
                <a:solidFill>
                  <a:schemeClr val="lt1"/>
                </a:solidFill>
              </a:defRPr>
            </a:lvl7pPr>
            <a:lvl8pPr lvl="7" algn="l">
              <a:lnSpc>
                <a:spcPct val="100000"/>
              </a:lnSpc>
              <a:spcBef>
                <a:spcPts val="0"/>
              </a:spcBef>
              <a:spcAft>
                <a:spcPts val="0"/>
              </a:spcAft>
              <a:buClr>
                <a:schemeClr val="lt1"/>
              </a:buClr>
              <a:buSzPts val="7200"/>
              <a:buNone/>
              <a:defRPr sz="7200">
                <a:solidFill>
                  <a:schemeClr val="lt1"/>
                </a:solidFill>
              </a:defRPr>
            </a:lvl8pPr>
            <a:lvl9pPr lvl="8" algn="l">
              <a:lnSpc>
                <a:spcPct val="100000"/>
              </a:lnSpc>
              <a:spcBef>
                <a:spcPts val="0"/>
              </a:spcBef>
              <a:spcAft>
                <a:spcPts val="0"/>
              </a:spcAft>
              <a:buClr>
                <a:schemeClr val="lt1"/>
              </a:buClr>
              <a:buSzPts val="7200"/>
              <a:buNone/>
              <a:defRPr sz="7200">
                <a:solidFill>
                  <a:schemeClr val="lt1"/>
                </a:solidFill>
              </a:defRPr>
            </a:lvl9pPr>
          </a:lstStyle>
          <a:p/>
        </p:txBody>
      </p:sp>
      <p:sp>
        <p:nvSpPr>
          <p:cNvPr id="85" name="Google Shape;85;g20560b3475b_0_669"/>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g20560b3475b_0_704"/>
          <p:cNvGrpSpPr/>
          <p:nvPr/>
        </p:nvGrpSpPr>
        <p:grpSpPr>
          <a:xfrm>
            <a:off x="1251932" y="598753"/>
            <a:ext cx="1998624" cy="1998624"/>
            <a:chOff x="348199" y="179450"/>
            <a:chExt cx="1116300" cy="1116300"/>
          </a:xfrm>
        </p:grpSpPr>
        <p:sp>
          <p:nvSpPr>
            <p:cNvPr id="88" name="Google Shape;88;g20560b3475b_0_70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20560b3475b_0_70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g20560b3475b_0_704"/>
          <p:cNvSpPr txBox="1"/>
          <p:nvPr>
            <p:ph type="title"/>
          </p:nvPr>
        </p:nvSpPr>
        <p:spPr>
          <a:xfrm>
            <a:off x="2607600" y="1197150"/>
            <a:ext cx="14061000" cy="19986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91" name="Google Shape;91;g20560b3475b_0_704"/>
          <p:cNvSpPr txBox="1"/>
          <p:nvPr>
            <p:ph idx="1" type="body"/>
          </p:nvPr>
        </p:nvSpPr>
        <p:spPr>
          <a:xfrm>
            <a:off x="2607600" y="3980100"/>
            <a:ext cx="14061000" cy="50832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SzPts val="26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92" name="Google Shape;92;g20560b3475b_0_704"/>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g20560b3475b_0_711"/>
          <p:cNvGrpSpPr/>
          <p:nvPr/>
        </p:nvGrpSpPr>
        <p:grpSpPr>
          <a:xfrm>
            <a:off x="1251932" y="598753"/>
            <a:ext cx="1998624" cy="1998624"/>
            <a:chOff x="348199" y="179450"/>
            <a:chExt cx="1116300" cy="1116300"/>
          </a:xfrm>
        </p:grpSpPr>
        <p:sp>
          <p:nvSpPr>
            <p:cNvPr id="95" name="Google Shape;95;g20560b3475b_0_71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0560b3475b_0_71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g20560b3475b_0_711"/>
          <p:cNvSpPr txBox="1"/>
          <p:nvPr>
            <p:ph type="title"/>
          </p:nvPr>
        </p:nvSpPr>
        <p:spPr>
          <a:xfrm>
            <a:off x="2607600" y="1197150"/>
            <a:ext cx="14061000" cy="19986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98" name="Google Shape;98;g20560b3475b_0_711"/>
          <p:cNvSpPr txBox="1"/>
          <p:nvPr>
            <p:ph idx="1" type="body"/>
          </p:nvPr>
        </p:nvSpPr>
        <p:spPr>
          <a:xfrm>
            <a:off x="2607600" y="3980100"/>
            <a:ext cx="6861000" cy="50832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SzPts val="26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99" name="Google Shape;99;g20560b3475b_0_711"/>
          <p:cNvSpPr txBox="1"/>
          <p:nvPr>
            <p:ph idx="2" type="body"/>
          </p:nvPr>
        </p:nvSpPr>
        <p:spPr>
          <a:xfrm>
            <a:off x="9807300" y="3980100"/>
            <a:ext cx="6861000" cy="50832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SzPts val="26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100" name="Google Shape;100;g20560b3475b_0_711"/>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g20560b3475b_0_719"/>
          <p:cNvGrpSpPr/>
          <p:nvPr/>
        </p:nvGrpSpPr>
        <p:grpSpPr>
          <a:xfrm>
            <a:off x="1251932" y="598753"/>
            <a:ext cx="1998624" cy="1998624"/>
            <a:chOff x="348199" y="179450"/>
            <a:chExt cx="1116300" cy="1116300"/>
          </a:xfrm>
        </p:grpSpPr>
        <p:sp>
          <p:nvSpPr>
            <p:cNvPr id="103" name="Google Shape;103;g20560b3475b_0_7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0560b3475b_0_7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g20560b3475b_0_719"/>
          <p:cNvSpPr txBox="1"/>
          <p:nvPr>
            <p:ph type="title"/>
          </p:nvPr>
        </p:nvSpPr>
        <p:spPr>
          <a:xfrm>
            <a:off x="2607600" y="1197150"/>
            <a:ext cx="14061000" cy="19986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106" name="Google Shape;106;g20560b3475b_0_719"/>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g20560b3475b_0_725"/>
          <p:cNvGrpSpPr/>
          <p:nvPr/>
        </p:nvGrpSpPr>
        <p:grpSpPr>
          <a:xfrm>
            <a:off x="1251932" y="598753"/>
            <a:ext cx="1998624" cy="1998624"/>
            <a:chOff x="348199" y="179450"/>
            <a:chExt cx="1116300" cy="1116300"/>
          </a:xfrm>
        </p:grpSpPr>
        <p:sp>
          <p:nvSpPr>
            <p:cNvPr id="109" name="Google Shape;109;g20560b3475b_0_72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0560b3475b_0_72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g20560b3475b_0_725"/>
          <p:cNvSpPr txBox="1"/>
          <p:nvPr>
            <p:ph type="title"/>
          </p:nvPr>
        </p:nvSpPr>
        <p:spPr>
          <a:xfrm>
            <a:off x="2607600" y="1197150"/>
            <a:ext cx="6624000" cy="3180000"/>
          </a:xfrm>
          <a:prstGeom prst="rect">
            <a:avLst/>
          </a:prstGeom>
          <a:noFill/>
          <a:ln>
            <a:noFill/>
          </a:ln>
        </p:spPr>
        <p:txBody>
          <a:bodyPr anchorCtr="0" anchor="t" bIns="182850" lIns="182850" spcFirstLastPara="1" rIns="182850" wrap="square" tIns="18285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112" name="Google Shape;112;g20560b3475b_0_725"/>
          <p:cNvSpPr txBox="1"/>
          <p:nvPr>
            <p:ph idx="1" type="body"/>
          </p:nvPr>
        </p:nvSpPr>
        <p:spPr>
          <a:xfrm>
            <a:off x="2607600" y="4619350"/>
            <a:ext cx="6624000" cy="4443600"/>
          </a:xfrm>
          <a:prstGeom prst="rect">
            <a:avLst/>
          </a:prstGeom>
          <a:noFill/>
          <a:ln>
            <a:noFill/>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SzPts val="26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113" name="Google Shape;113;g20560b3475b_0_725"/>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4" name="Shape 114"/>
        <p:cNvGrpSpPr/>
        <p:nvPr/>
      </p:nvGrpSpPr>
      <p:grpSpPr>
        <a:xfrm>
          <a:off x="0" y="0"/>
          <a:ext cx="0" cy="0"/>
          <a:chOff x="0" y="0"/>
          <a:chExt cx="0" cy="0"/>
        </a:xfrm>
      </p:grpSpPr>
      <p:grpSp>
        <p:nvGrpSpPr>
          <p:cNvPr id="115" name="Google Shape;115;g20560b3475b_0_732"/>
          <p:cNvGrpSpPr/>
          <p:nvPr/>
        </p:nvGrpSpPr>
        <p:grpSpPr>
          <a:xfrm>
            <a:off x="13733428" y="2512"/>
            <a:ext cx="4534759" cy="5203481"/>
            <a:chOff x="6790514" y="1255"/>
            <a:chExt cx="2267380" cy="2601741"/>
          </a:xfrm>
        </p:grpSpPr>
        <p:grpSp>
          <p:nvGrpSpPr>
            <p:cNvPr id="116" name="Google Shape;116;g20560b3475b_0_732"/>
            <p:cNvGrpSpPr/>
            <p:nvPr/>
          </p:nvGrpSpPr>
          <p:grpSpPr>
            <a:xfrm>
              <a:off x="7067536" y="1255"/>
              <a:ext cx="1990358" cy="1990303"/>
              <a:chOff x="7067536" y="1255"/>
              <a:chExt cx="1990358" cy="1990303"/>
            </a:xfrm>
          </p:grpSpPr>
          <p:sp>
            <p:nvSpPr>
              <p:cNvPr id="117" name="Google Shape;117;g20560b3475b_0_732"/>
              <p:cNvSpPr/>
              <p:nvPr/>
            </p:nvSpPr>
            <p:spPr>
              <a:xfrm rot="-8648551">
                <a:off x="7594313" y="527721"/>
                <a:ext cx="937226" cy="937226"/>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0560b3475b_0_732"/>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0560b3475b_0_732"/>
              <p:cNvSpPr/>
              <p:nvPr/>
            </p:nvSpPr>
            <p:spPr>
              <a:xfrm rot="-8649154">
                <a:off x="7349891" y="283705"/>
                <a:ext cx="1425647" cy="1425404"/>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g20560b3475b_0_732"/>
            <p:cNvGrpSpPr/>
            <p:nvPr/>
          </p:nvGrpSpPr>
          <p:grpSpPr>
            <a:xfrm>
              <a:off x="8207126" y="1807997"/>
              <a:ext cx="795000" cy="795000"/>
              <a:chOff x="8207126" y="1807997"/>
              <a:chExt cx="795000" cy="795000"/>
            </a:xfrm>
          </p:grpSpPr>
          <p:sp>
            <p:nvSpPr>
              <p:cNvPr id="121" name="Google Shape;121;g20560b3475b_0_732"/>
              <p:cNvSpPr/>
              <p:nvPr/>
            </p:nvSpPr>
            <p:spPr>
              <a:xfrm rot="2152054">
                <a:off x="8319942" y="1920813"/>
                <a:ext cx="569367" cy="569367"/>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0560b3475b_0_732"/>
              <p:cNvSpPr/>
              <p:nvPr/>
            </p:nvSpPr>
            <p:spPr>
              <a:xfrm rot="2150259">
                <a:off x="8408218" y="2008610"/>
                <a:ext cx="393004" cy="393004"/>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0560b3475b_0_732"/>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g20560b3475b_0_732"/>
            <p:cNvGrpSpPr/>
            <p:nvPr/>
          </p:nvGrpSpPr>
          <p:grpSpPr>
            <a:xfrm>
              <a:off x="6790514" y="118857"/>
              <a:ext cx="548700" cy="548700"/>
              <a:chOff x="6790514" y="118857"/>
              <a:chExt cx="548700" cy="548700"/>
            </a:xfrm>
          </p:grpSpPr>
          <p:sp>
            <p:nvSpPr>
              <p:cNvPr id="125" name="Google Shape;125;g20560b3475b_0_732"/>
              <p:cNvSpPr/>
              <p:nvPr/>
            </p:nvSpPr>
            <p:spPr>
              <a:xfrm rot="2150259">
                <a:off x="6868362" y="196705"/>
                <a:ext cx="393004" cy="393004"/>
              </a:xfrm>
              <a:prstGeom prst="ellipse">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0560b3475b_0_732"/>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7" name="Google Shape;127;g20560b3475b_0_732"/>
          <p:cNvSpPr txBox="1"/>
          <p:nvPr>
            <p:ph type="title"/>
          </p:nvPr>
        </p:nvSpPr>
        <p:spPr>
          <a:xfrm>
            <a:off x="1648000" y="1527200"/>
            <a:ext cx="11715600" cy="7146600"/>
          </a:xfrm>
          <a:prstGeom prst="rect">
            <a:avLst/>
          </a:prstGeom>
          <a:noFill/>
          <a:ln>
            <a:noFill/>
          </a:ln>
        </p:spPr>
        <p:txBody>
          <a:bodyPr anchorCtr="0" anchor="ctr" bIns="182850" lIns="182850" spcFirstLastPara="1" rIns="182850" wrap="square" tIns="182850">
            <a:normAutofit/>
          </a:bodyPr>
          <a:lstStyle>
            <a:lvl1pPr lvl="0" algn="l">
              <a:lnSpc>
                <a:spcPct val="100000"/>
              </a:lnSpc>
              <a:spcBef>
                <a:spcPts val="0"/>
              </a:spcBef>
              <a:spcAft>
                <a:spcPts val="0"/>
              </a:spcAft>
              <a:buClr>
                <a:schemeClr val="lt1"/>
              </a:buClr>
              <a:buSzPts val="7200"/>
              <a:buNone/>
              <a:defRPr sz="7200">
                <a:solidFill>
                  <a:schemeClr val="lt1"/>
                </a:solidFill>
              </a:defRPr>
            </a:lvl1pPr>
            <a:lvl2pPr lvl="1" algn="l">
              <a:lnSpc>
                <a:spcPct val="100000"/>
              </a:lnSpc>
              <a:spcBef>
                <a:spcPts val="0"/>
              </a:spcBef>
              <a:spcAft>
                <a:spcPts val="0"/>
              </a:spcAft>
              <a:buClr>
                <a:schemeClr val="lt1"/>
              </a:buClr>
              <a:buSzPts val="7200"/>
              <a:buNone/>
              <a:defRPr sz="7200">
                <a:solidFill>
                  <a:schemeClr val="lt1"/>
                </a:solidFill>
              </a:defRPr>
            </a:lvl2pPr>
            <a:lvl3pPr lvl="2" algn="l">
              <a:lnSpc>
                <a:spcPct val="100000"/>
              </a:lnSpc>
              <a:spcBef>
                <a:spcPts val="0"/>
              </a:spcBef>
              <a:spcAft>
                <a:spcPts val="0"/>
              </a:spcAft>
              <a:buClr>
                <a:schemeClr val="lt1"/>
              </a:buClr>
              <a:buSzPts val="7200"/>
              <a:buNone/>
              <a:defRPr sz="7200">
                <a:solidFill>
                  <a:schemeClr val="lt1"/>
                </a:solidFill>
              </a:defRPr>
            </a:lvl3pPr>
            <a:lvl4pPr lvl="3" algn="l">
              <a:lnSpc>
                <a:spcPct val="100000"/>
              </a:lnSpc>
              <a:spcBef>
                <a:spcPts val="0"/>
              </a:spcBef>
              <a:spcAft>
                <a:spcPts val="0"/>
              </a:spcAft>
              <a:buClr>
                <a:schemeClr val="lt1"/>
              </a:buClr>
              <a:buSzPts val="7200"/>
              <a:buNone/>
              <a:defRPr sz="7200">
                <a:solidFill>
                  <a:schemeClr val="lt1"/>
                </a:solidFill>
              </a:defRPr>
            </a:lvl4pPr>
            <a:lvl5pPr lvl="4" algn="l">
              <a:lnSpc>
                <a:spcPct val="100000"/>
              </a:lnSpc>
              <a:spcBef>
                <a:spcPts val="0"/>
              </a:spcBef>
              <a:spcAft>
                <a:spcPts val="0"/>
              </a:spcAft>
              <a:buClr>
                <a:schemeClr val="lt1"/>
              </a:buClr>
              <a:buSzPts val="7200"/>
              <a:buNone/>
              <a:defRPr sz="7200">
                <a:solidFill>
                  <a:schemeClr val="lt1"/>
                </a:solidFill>
              </a:defRPr>
            </a:lvl5pPr>
            <a:lvl6pPr lvl="5" algn="l">
              <a:lnSpc>
                <a:spcPct val="100000"/>
              </a:lnSpc>
              <a:spcBef>
                <a:spcPts val="0"/>
              </a:spcBef>
              <a:spcAft>
                <a:spcPts val="0"/>
              </a:spcAft>
              <a:buClr>
                <a:schemeClr val="lt1"/>
              </a:buClr>
              <a:buSzPts val="7200"/>
              <a:buNone/>
              <a:defRPr sz="7200">
                <a:solidFill>
                  <a:schemeClr val="lt1"/>
                </a:solidFill>
              </a:defRPr>
            </a:lvl6pPr>
            <a:lvl7pPr lvl="6" algn="l">
              <a:lnSpc>
                <a:spcPct val="100000"/>
              </a:lnSpc>
              <a:spcBef>
                <a:spcPts val="0"/>
              </a:spcBef>
              <a:spcAft>
                <a:spcPts val="0"/>
              </a:spcAft>
              <a:buClr>
                <a:schemeClr val="lt1"/>
              </a:buClr>
              <a:buSzPts val="7200"/>
              <a:buNone/>
              <a:defRPr sz="7200">
                <a:solidFill>
                  <a:schemeClr val="lt1"/>
                </a:solidFill>
              </a:defRPr>
            </a:lvl7pPr>
            <a:lvl8pPr lvl="7" algn="l">
              <a:lnSpc>
                <a:spcPct val="100000"/>
              </a:lnSpc>
              <a:spcBef>
                <a:spcPts val="0"/>
              </a:spcBef>
              <a:spcAft>
                <a:spcPts val="0"/>
              </a:spcAft>
              <a:buClr>
                <a:schemeClr val="lt1"/>
              </a:buClr>
              <a:buSzPts val="7200"/>
              <a:buNone/>
              <a:defRPr sz="7200">
                <a:solidFill>
                  <a:schemeClr val="lt1"/>
                </a:solidFill>
              </a:defRPr>
            </a:lvl8pPr>
            <a:lvl9pPr lvl="8" algn="l">
              <a:lnSpc>
                <a:spcPct val="100000"/>
              </a:lnSpc>
              <a:spcBef>
                <a:spcPts val="0"/>
              </a:spcBef>
              <a:spcAft>
                <a:spcPts val="0"/>
              </a:spcAft>
              <a:buClr>
                <a:schemeClr val="lt1"/>
              </a:buClr>
              <a:buSzPts val="7200"/>
              <a:buNone/>
              <a:defRPr sz="7200">
                <a:solidFill>
                  <a:schemeClr val="lt1"/>
                </a:solidFill>
              </a:defRPr>
            </a:lvl9pPr>
          </a:lstStyle>
          <a:p/>
        </p:txBody>
      </p:sp>
      <p:sp>
        <p:nvSpPr>
          <p:cNvPr id="128" name="Google Shape;128;g20560b3475b_0_732"/>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g20560b3475b_0_747"/>
          <p:cNvGrpSpPr/>
          <p:nvPr/>
        </p:nvGrpSpPr>
        <p:grpSpPr>
          <a:xfrm>
            <a:off x="1251932" y="598753"/>
            <a:ext cx="1998624" cy="1998624"/>
            <a:chOff x="348199" y="179450"/>
            <a:chExt cx="1116300" cy="1116300"/>
          </a:xfrm>
        </p:grpSpPr>
        <p:sp>
          <p:nvSpPr>
            <p:cNvPr id="131" name="Google Shape;131;g20560b3475b_0_74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0560b3475b_0_74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g20560b3475b_0_747"/>
          <p:cNvSpPr txBox="1"/>
          <p:nvPr>
            <p:ph type="title"/>
          </p:nvPr>
        </p:nvSpPr>
        <p:spPr>
          <a:xfrm>
            <a:off x="2607600" y="1197150"/>
            <a:ext cx="6861000" cy="3980400"/>
          </a:xfrm>
          <a:prstGeom prst="rect">
            <a:avLst/>
          </a:prstGeom>
          <a:noFill/>
          <a:ln cap="flat" cmpd="sng" w="9525">
            <a:solidFill>
              <a:schemeClr val="lt1"/>
            </a:solidFill>
            <a:prstDash val="solid"/>
            <a:round/>
            <a:headEnd len="sm" w="sm" type="none"/>
            <a:tailEnd len="sm" w="sm" type="none"/>
          </a:ln>
        </p:spPr>
        <p:txBody>
          <a:bodyPr anchorCtr="0" anchor="t" bIns="182850" lIns="182850" spcFirstLastPara="1" rIns="182850" wrap="square" tIns="18285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134" name="Google Shape;134;g20560b3475b_0_747"/>
          <p:cNvSpPr txBox="1"/>
          <p:nvPr>
            <p:ph idx="1" type="subTitle"/>
          </p:nvPr>
        </p:nvSpPr>
        <p:spPr>
          <a:xfrm>
            <a:off x="2607600" y="5486405"/>
            <a:ext cx="6861000" cy="1452000"/>
          </a:xfrm>
          <a:prstGeom prst="rect">
            <a:avLst/>
          </a:prstGeom>
          <a:noFill/>
          <a:ln cap="flat" cmpd="sng" w="9525">
            <a:solidFill>
              <a:schemeClr val="lt1"/>
            </a:solidFill>
            <a:prstDash val="solid"/>
            <a:round/>
            <a:headEnd len="sm" w="sm" type="none"/>
            <a:tailEnd len="sm" w="sm" type="none"/>
          </a:ln>
        </p:spPr>
        <p:txBody>
          <a:bodyPr anchorCtr="0" anchor="t" bIns="182850" lIns="182850" spcFirstLastPara="1" rIns="182850" wrap="square" tIns="18285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35" name="Google Shape;135;g20560b3475b_0_747"/>
          <p:cNvSpPr txBox="1"/>
          <p:nvPr>
            <p:ph idx="2" type="body"/>
          </p:nvPr>
        </p:nvSpPr>
        <p:spPr>
          <a:xfrm>
            <a:off x="9807400" y="1322000"/>
            <a:ext cx="6861000" cy="7741200"/>
          </a:xfrm>
          <a:prstGeom prst="rect">
            <a:avLst/>
          </a:prstGeom>
          <a:noFill/>
          <a:ln cap="flat" cmpd="sng" w="9525">
            <a:solidFill>
              <a:schemeClr val="lt1"/>
            </a:solidFill>
            <a:prstDash val="solid"/>
            <a:round/>
            <a:headEnd len="sm" w="sm" type="none"/>
            <a:tailEnd len="sm" w="sm" type="none"/>
          </a:ln>
        </p:spPr>
        <p:txBody>
          <a:bodyPr anchorCtr="0" anchor="t" bIns="182850" lIns="182850" spcFirstLastPara="1" rIns="182850" wrap="square" tIns="182850">
            <a:normAutofit/>
          </a:bodyPr>
          <a:lstStyle>
            <a:lvl1pPr indent="-393700" lvl="0" marL="457200" algn="l">
              <a:lnSpc>
                <a:spcPct val="115000"/>
              </a:lnSpc>
              <a:spcBef>
                <a:spcPts val="0"/>
              </a:spcBef>
              <a:spcAft>
                <a:spcPts val="0"/>
              </a:spcAft>
              <a:buSzPts val="26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136" name="Google Shape;136;g20560b3475b_0_747"/>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20560b3475b_0_625"/>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marR="0" rtl="0" algn="l">
              <a:lnSpc>
                <a:spcPct val="100000"/>
              </a:lnSpc>
              <a:spcBef>
                <a:spcPts val="0"/>
              </a:spcBef>
              <a:spcAft>
                <a:spcPts val="0"/>
              </a:spcAft>
              <a:buClr>
                <a:schemeClr val="dk2"/>
              </a:buClr>
              <a:buSzPts val="5600"/>
              <a:buFont typeface="Maven Pro"/>
              <a:buNone/>
              <a:defRPr b="1" i="0" sz="56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5600"/>
              <a:buFont typeface="Maven Pro"/>
              <a:buNone/>
              <a:defRPr b="1" i="0" sz="56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5600"/>
              <a:buFont typeface="Maven Pro"/>
              <a:buNone/>
              <a:defRPr b="1" i="0" sz="56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5600"/>
              <a:buFont typeface="Maven Pro"/>
              <a:buNone/>
              <a:defRPr b="1" i="0" sz="56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5600"/>
              <a:buFont typeface="Maven Pro"/>
              <a:buNone/>
              <a:defRPr b="1" i="0" sz="56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5600"/>
              <a:buFont typeface="Maven Pro"/>
              <a:buNone/>
              <a:defRPr b="1" i="0" sz="56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5600"/>
              <a:buFont typeface="Maven Pro"/>
              <a:buNone/>
              <a:defRPr b="1" i="0" sz="56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5600"/>
              <a:buFont typeface="Maven Pro"/>
              <a:buNone/>
              <a:defRPr b="1" i="0" sz="56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5600"/>
              <a:buFont typeface="Maven Pro"/>
              <a:buNone/>
              <a:defRPr b="1" i="0" sz="5600" u="none" cap="none" strike="noStrike">
                <a:solidFill>
                  <a:schemeClr val="dk2"/>
                </a:solidFill>
                <a:latin typeface="Maven Pro"/>
                <a:ea typeface="Maven Pro"/>
                <a:cs typeface="Maven Pro"/>
                <a:sym typeface="Maven Pro"/>
              </a:defRPr>
            </a:lvl9pPr>
          </a:lstStyle>
          <a:p/>
        </p:txBody>
      </p:sp>
      <p:sp>
        <p:nvSpPr>
          <p:cNvPr id="7" name="Google Shape;7;g20560b3475b_0_625"/>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393700" lvl="0" marL="457200" marR="0" rtl="0" algn="l">
              <a:lnSpc>
                <a:spcPct val="115000"/>
              </a:lnSpc>
              <a:spcBef>
                <a:spcPts val="0"/>
              </a:spcBef>
              <a:spcAft>
                <a:spcPts val="0"/>
              </a:spcAft>
              <a:buClr>
                <a:schemeClr val="dk2"/>
              </a:buClr>
              <a:buSzPts val="2600"/>
              <a:buFont typeface="Nunito"/>
              <a:buChar char="●"/>
              <a:defRPr b="0" i="0" sz="2600" u="none" cap="none" strike="noStrike">
                <a:solidFill>
                  <a:schemeClr val="dk2"/>
                </a:solidFill>
                <a:latin typeface="Nunito"/>
                <a:ea typeface="Nunito"/>
                <a:cs typeface="Nunito"/>
                <a:sym typeface="Nunito"/>
              </a:defRPr>
            </a:lvl1pPr>
            <a:lvl2pPr indent="-368300" lvl="1" marL="914400" marR="0" rtl="0" algn="l">
              <a:lnSpc>
                <a:spcPct val="115000"/>
              </a:lnSpc>
              <a:spcBef>
                <a:spcPts val="0"/>
              </a:spcBef>
              <a:spcAft>
                <a:spcPts val="0"/>
              </a:spcAft>
              <a:buClr>
                <a:schemeClr val="dk2"/>
              </a:buClr>
              <a:buSzPts val="2200"/>
              <a:buFont typeface="Nunito"/>
              <a:buChar char="○"/>
              <a:defRPr b="0" i="0" sz="2200" u="none" cap="none" strike="noStrike">
                <a:solidFill>
                  <a:schemeClr val="dk2"/>
                </a:solidFill>
                <a:latin typeface="Nunito"/>
                <a:ea typeface="Nunito"/>
                <a:cs typeface="Nunito"/>
                <a:sym typeface="Nunito"/>
              </a:defRPr>
            </a:lvl2pPr>
            <a:lvl3pPr indent="-368300" lvl="2" marL="1371600" marR="0" rtl="0" algn="l">
              <a:lnSpc>
                <a:spcPct val="115000"/>
              </a:lnSpc>
              <a:spcBef>
                <a:spcPts val="0"/>
              </a:spcBef>
              <a:spcAft>
                <a:spcPts val="0"/>
              </a:spcAft>
              <a:buClr>
                <a:schemeClr val="dk2"/>
              </a:buClr>
              <a:buSzPts val="2200"/>
              <a:buFont typeface="Nunito"/>
              <a:buChar char="■"/>
              <a:defRPr b="0" i="0" sz="2200" u="none" cap="none" strike="noStrike">
                <a:solidFill>
                  <a:schemeClr val="dk2"/>
                </a:solidFill>
                <a:latin typeface="Nunito"/>
                <a:ea typeface="Nunito"/>
                <a:cs typeface="Nunito"/>
                <a:sym typeface="Nunito"/>
              </a:defRPr>
            </a:lvl3pPr>
            <a:lvl4pPr indent="-368300" lvl="3" marL="1828800" marR="0" rtl="0" algn="l">
              <a:lnSpc>
                <a:spcPct val="115000"/>
              </a:lnSpc>
              <a:spcBef>
                <a:spcPts val="0"/>
              </a:spcBef>
              <a:spcAft>
                <a:spcPts val="0"/>
              </a:spcAft>
              <a:buClr>
                <a:schemeClr val="dk2"/>
              </a:buClr>
              <a:buSzPts val="2200"/>
              <a:buFont typeface="Nunito"/>
              <a:buChar char="●"/>
              <a:defRPr b="0" i="0" sz="2200" u="none" cap="none" strike="noStrike">
                <a:solidFill>
                  <a:schemeClr val="dk2"/>
                </a:solidFill>
                <a:latin typeface="Nunito"/>
                <a:ea typeface="Nunito"/>
                <a:cs typeface="Nunito"/>
                <a:sym typeface="Nunito"/>
              </a:defRPr>
            </a:lvl4pPr>
            <a:lvl5pPr indent="-368300" lvl="4" marL="2286000" marR="0" rtl="0" algn="l">
              <a:lnSpc>
                <a:spcPct val="115000"/>
              </a:lnSpc>
              <a:spcBef>
                <a:spcPts val="0"/>
              </a:spcBef>
              <a:spcAft>
                <a:spcPts val="0"/>
              </a:spcAft>
              <a:buClr>
                <a:schemeClr val="dk2"/>
              </a:buClr>
              <a:buSzPts val="2200"/>
              <a:buFont typeface="Nunito"/>
              <a:buChar char="○"/>
              <a:defRPr b="0" i="0" sz="2200" u="none" cap="none" strike="noStrike">
                <a:solidFill>
                  <a:schemeClr val="dk2"/>
                </a:solidFill>
                <a:latin typeface="Nunito"/>
                <a:ea typeface="Nunito"/>
                <a:cs typeface="Nunito"/>
                <a:sym typeface="Nunito"/>
              </a:defRPr>
            </a:lvl5pPr>
            <a:lvl6pPr indent="-368300" lvl="5" marL="2743200" marR="0" rtl="0" algn="l">
              <a:lnSpc>
                <a:spcPct val="115000"/>
              </a:lnSpc>
              <a:spcBef>
                <a:spcPts val="0"/>
              </a:spcBef>
              <a:spcAft>
                <a:spcPts val="0"/>
              </a:spcAft>
              <a:buClr>
                <a:schemeClr val="dk2"/>
              </a:buClr>
              <a:buSzPts val="2200"/>
              <a:buFont typeface="Nunito"/>
              <a:buChar char="■"/>
              <a:defRPr b="0" i="0" sz="2200" u="none" cap="none" strike="noStrike">
                <a:solidFill>
                  <a:schemeClr val="dk2"/>
                </a:solidFill>
                <a:latin typeface="Nunito"/>
                <a:ea typeface="Nunito"/>
                <a:cs typeface="Nunito"/>
                <a:sym typeface="Nunito"/>
              </a:defRPr>
            </a:lvl6pPr>
            <a:lvl7pPr indent="-368300" lvl="6" marL="3200400" marR="0" rtl="0" algn="l">
              <a:lnSpc>
                <a:spcPct val="115000"/>
              </a:lnSpc>
              <a:spcBef>
                <a:spcPts val="0"/>
              </a:spcBef>
              <a:spcAft>
                <a:spcPts val="0"/>
              </a:spcAft>
              <a:buClr>
                <a:schemeClr val="dk2"/>
              </a:buClr>
              <a:buSzPts val="2200"/>
              <a:buFont typeface="Nunito"/>
              <a:buChar char="●"/>
              <a:defRPr b="0" i="0" sz="2200" u="none" cap="none" strike="noStrike">
                <a:solidFill>
                  <a:schemeClr val="dk2"/>
                </a:solidFill>
                <a:latin typeface="Nunito"/>
                <a:ea typeface="Nunito"/>
                <a:cs typeface="Nunito"/>
                <a:sym typeface="Nunito"/>
              </a:defRPr>
            </a:lvl7pPr>
            <a:lvl8pPr indent="-368300" lvl="7" marL="3657600" marR="0" rtl="0" algn="l">
              <a:lnSpc>
                <a:spcPct val="115000"/>
              </a:lnSpc>
              <a:spcBef>
                <a:spcPts val="0"/>
              </a:spcBef>
              <a:spcAft>
                <a:spcPts val="0"/>
              </a:spcAft>
              <a:buClr>
                <a:schemeClr val="dk2"/>
              </a:buClr>
              <a:buSzPts val="2200"/>
              <a:buFont typeface="Nunito"/>
              <a:buChar char="○"/>
              <a:defRPr b="0" i="0" sz="2200" u="none" cap="none" strike="noStrike">
                <a:solidFill>
                  <a:schemeClr val="dk2"/>
                </a:solidFill>
                <a:latin typeface="Nunito"/>
                <a:ea typeface="Nunito"/>
                <a:cs typeface="Nunito"/>
                <a:sym typeface="Nunito"/>
              </a:defRPr>
            </a:lvl8pPr>
            <a:lvl9pPr indent="-368300" lvl="8" marL="4114800" marR="0" rtl="0" algn="l">
              <a:lnSpc>
                <a:spcPct val="115000"/>
              </a:lnSpc>
              <a:spcBef>
                <a:spcPts val="0"/>
              </a:spcBef>
              <a:spcAft>
                <a:spcPts val="0"/>
              </a:spcAft>
              <a:buClr>
                <a:schemeClr val="dk2"/>
              </a:buClr>
              <a:buSzPts val="2200"/>
              <a:buFont typeface="Nunito"/>
              <a:buChar char="■"/>
              <a:defRPr b="0" i="0" sz="2200" u="none" cap="none" strike="noStrike">
                <a:solidFill>
                  <a:schemeClr val="dk2"/>
                </a:solidFill>
                <a:latin typeface="Nunito"/>
                <a:ea typeface="Nunito"/>
                <a:cs typeface="Nunito"/>
                <a:sym typeface="Nunito"/>
              </a:defRPr>
            </a:lvl9pPr>
          </a:lstStyle>
          <a:p/>
        </p:txBody>
      </p:sp>
      <p:sp>
        <p:nvSpPr>
          <p:cNvPr id="8" name="Google Shape;8;g20560b3475b_0_625"/>
          <p:cNvSpPr txBox="1"/>
          <p:nvPr>
            <p:ph idx="12" type="sldNum"/>
          </p:nvPr>
        </p:nvSpPr>
        <p:spPr>
          <a:xfrm>
            <a:off x="16902092" y="9473952"/>
            <a:ext cx="1097400" cy="787200"/>
          </a:xfrm>
          <a:prstGeom prst="rect">
            <a:avLst/>
          </a:prstGeom>
          <a:noFill/>
          <a:ln>
            <a:noFill/>
          </a:ln>
        </p:spPr>
        <p:txBody>
          <a:bodyPr anchorCtr="0" anchor="ctr" bIns="182850" lIns="182850" spcFirstLastPara="1" rIns="182850" wrap="square" tIns="182850">
            <a:norm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
          <p:cNvSpPr txBox="1"/>
          <p:nvPr/>
        </p:nvSpPr>
        <p:spPr>
          <a:xfrm>
            <a:off x="293938" y="880393"/>
            <a:ext cx="9790200" cy="1539300"/>
          </a:xfrm>
          <a:prstGeom prst="rect">
            <a:avLst/>
          </a:prstGeom>
          <a:noFill/>
          <a:ln>
            <a:noFill/>
          </a:ln>
        </p:spPr>
        <p:txBody>
          <a:bodyPr anchorCtr="0" anchor="t" bIns="0" lIns="0" spcFirstLastPara="1" rIns="0" wrap="square" tIns="0">
            <a:spAutoFit/>
          </a:bodyPr>
          <a:lstStyle/>
          <a:p>
            <a:pPr indent="0" lvl="0" marL="0" marR="0" rtl="0" algn="ctr">
              <a:lnSpc>
                <a:spcPct val="109000"/>
              </a:lnSpc>
              <a:spcBef>
                <a:spcPts val="0"/>
              </a:spcBef>
              <a:spcAft>
                <a:spcPts val="0"/>
              </a:spcAft>
              <a:buClr>
                <a:srgbClr val="000000"/>
              </a:buClr>
              <a:buSzPts val="10000"/>
              <a:buFont typeface="Arial"/>
              <a:buNone/>
            </a:pPr>
            <a:r>
              <a:rPr b="0" i="0" lang="en-US" sz="10000" u="none" cap="none" strike="noStrike">
                <a:solidFill>
                  <a:srgbClr val="4C1130"/>
                </a:solidFill>
                <a:latin typeface="Rosario"/>
                <a:ea typeface="Rosario"/>
                <a:cs typeface="Rosario"/>
                <a:sym typeface="Rosario"/>
              </a:rPr>
              <a:t>M</a:t>
            </a:r>
            <a:r>
              <a:rPr b="0" i="0" lang="en-US" sz="10000" u="none" cap="none" strike="noStrike">
                <a:solidFill>
                  <a:srgbClr val="00FFFF"/>
                </a:solidFill>
                <a:latin typeface="Rosario"/>
                <a:ea typeface="Rosario"/>
                <a:cs typeface="Rosario"/>
                <a:sym typeface="Rosario"/>
              </a:rPr>
              <a:t>o</a:t>
            </a:r>
            <a:r>
              <a:rPr b="0" i="0" lang="en-US" sz="10000" u="none" cap="none" strike="noStrike">
                <a:solidFill>
                  <a:srgbClr val="1155CC"/>
                </a:solidFill>
                <a:latin typeface="Rosario"/>
                <a:ea typeface="Rosario"/>
                <a:cs typeface="Rosario"/>
                <a:sym typeface="Rosario"/>
              </a:rPr>
              <a:t>n</a:t>
            </a:r>
            <a:r>
              <a:rPr b="0" i="0" lang="en-US" sz="10000" u="none" cap="none" strike="noStrike">
                <a:solidFill>
                  <a:srgbClr val="00FFFF"/>
                </a:solidFill>
                <a:latin typeface="Rosario"/>
                <a:ea typeface="Rosario"/>
                <a:cs typeface="Rosario"/>
                <a:sym typeface="Rosario"/>
              </a:rPr>
              <a:t>g</a:t>
            </a:r>
            <a:r>
              <a:rPr b="0" i="0" lang="en-US" sz="10000" u="none" cap="none" strike="noStrike">
                <a:solidFill>
                  <a:srgbClr val="4C1130"/>
                </a:solidFill>
                <a:latin typeface="Rosario"/>
                <a:ea typeface="Rosario"/>
                <a:cs typeface="Rosario"/>
                <a:sym typeface="Rosario"/>
              </a:rPr>
              <a:t>oD</a:t>
            </a:r>
            <a:r>
              <a:rPr b="0" i="0" lang="en-US" sz="10000" u="none" cap="none" strike="noStrike">
                <a:solidFill>
                  <a:srgbClr val="1155CC"/>
                </a:solidFill>
                <a:latin typeface="Rosario"/>
                <a:ea typeface="Rosario"/>
                <a:cs typeface="Rosario"/>
                <a:sym typeface="Rosario"/>
              </a:rPr>
              <a:t>B </a:t>
            </a:r>
            <a:r>
              <a:rPr b="0" i="0" lang="en-US" sz="10000" u="none" cap="none" strike="noStrike">
                <a:solidFill>
                  <a:srgbClr val="4C1130"/>
                </a:solidFill>
                <a:latin typeface="Rosario"/>
                <a:ea typeface="Rosario"/>
                <a:cs typeface="Rosario"/>
                <a:sym typeface="Rosario"/>
              </a:rPr>
              <a:t>VS</a:t>
            </a:r>
            <a:r>
              <a:rPr b="0" i="0" lang="en-US" sz="10000" u="none" cap="none" strike="noStrike">
                <a:solidFill>
                  <a:srgbClr val="1155CC"/>
                </a:solidFill>
                <a:latin typeface="Rosario"/>
                <a:ea typeface="Rosario"/>
                <a:cs typeface="Rosario"/>
                <a:sym typeface="Rosario"/>
              </a:rPr>
              <a:t> </a:t>
            </a:r>
            <a:r>
              <a:rPr b="0" i="0" lang="en-US" sz="10000" u="none" cap="none" strike="noStrike">
                <a:solidFill>
                  <a:srgbClr val="00FFFF"/>
                </a:solidFill>
                <a:latin typeface="Rosario"/>
                <a:ea typeface="Rosario"/>
                <a:cs typeface="Rosario"/>
                <a:sym typeface="Rosario"/>
              </a:rPr>
              <a:t>S</a:t>
            </a:r>
            <a:r>
              <a:rPr b="0" i="0" lang="en-US" sz="10000" u="none" cap="none" strike="noStrike">
                <a:solidFill>
                  <a:srgbClr val="4C1130"/>
                </a:solidFill>
                <a:latin typeface="Rosario"/>
                <a:ea typeface="Rosario"/>
                <a:cs typeface="Rosario"/>
                <a:sym typeface="Rosario"/>
              </a:rPr>
              <a:t>QL</a:t>
            </a:r>
            <a:endParaRPr b="0" i="0" sz="1400" u="none" cap="none" strike="noStrike">
              <a:solidFill>
                <a:srgbClr val="4C1130"/>
              </a:solidFill>
              <a:latin typeface="Arial"/>
              <a:ea typeface="Arial"/>
              <a:cs typeface="Arial"/>
              <a:sym typeface="Arial"/>
            </a:endParaRPr>
          </a:p>
        </p:txBody>
      </p:sp>
      <p:pic>
        <p:nvPicPr>
          <p:cNvPr id="278" name="Google Shape;278;p1"/>
          <p:cNvPicPr preferRelativeResize="0"/>
          <p:nvPr/>
        </p:nvPicPr>
        <p:blipFill rotWithShape="1">
          <a:blip r:embed="rId4">
            <a:alphaModFix/>
          </a:blip>
          <a:srcRect b="0" l="0" r="0" t="0"/>
          <a:stretch/>
        </p:blipFill>
        <p:spPr>
          <a:xfrm>
            <a:off x="14055688" y="201625"/>
            <a:ext cx="3944113" cy="3944113"/>
          </a:xfrm>
          <a:prstGeom prst="rect">
            <a:avLst/>
          </a:prstGeom>
          <a:noFill/>
          <a:ln>
            <a:noFill/>
          </a:ln>
        </p:spPr>
      </p:pic>
      <p:pic>
        <p:nvPicPr>
          <p:cNvPr id="279" name="Google Shape;279;p1"/>
          <p:cNvPicPr preferRelativeResize="0"/>
          <p:nvPr/>
        </p:nvPicPr>
        <p:blipFill rotWithShape="1">
          <a:blip r:embed="rId5">
            <a:alphaModFix/>
          </a:blip>
          <a:srcRect b="0" l="0" r="0" t="0"/>
          <a:stretch/>
        </p:blipFill>
        <p:spPr>
          <a:xfrm>
            <a:off x="190200" y="7105832"/>
            <a:ext cx="10668000" cy="294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83" name="Shape 283"/>
        <p:cNvGrpSpPr/>
        <p:nvPr/>
      </p:nvGrpSpPr>
      <p:grpSpPr>
        <a:xfrm>
          <a:off x="0" y="0"/>
          <a:ext cx="0" cy="0"/>
          <a:chOff x="0" y="0"/>
          <a:chExt cx="0" cy="0"/>
        </a:xfrm>
      </p:grpSpPr>
      <p:sp>
        <p:nvSpPr>
          <p:cNvPr id="284" name="Google Shape;284;p2"/>
          <p:cNvSpPr txBox="1"/>
          <p:nvPr/>
        </p:nvSpPr>
        <p:spPr>
          <a:xfrm>
            <a:off x="8273904" y="335170"/>
            <a:ext cx="8815500" cy="1277400"/>
          </a:xfrm>
          <a:prstGeom prst="rect">
            <a:avLst/>
          </a:prstGeom>
          <a:noFill/>
          <a:ln>
            <a:noFill/>
          </a:ln>
        </p:spPr>
        <p:txBody>
          <a:bodyPr anchorCtr="0" anchor="t" bIns="0" lIns="0" spcFirstLastPara="1" rIns="0" wrap="square" tIns="0">
            <a:spAutoFit/>
          </a:bodyPr>
          <a:lstStyle/>
          <a:p>
            <a:pPr indent="0" lvl="0" marL="0" marR="0" rtl="0" algn="l">
              <a:lnSpc>
                <a:spcPct val="109001"/>
              </a:lnSpc>
              <a:spcBef>
                <a:spcPts val="0"/>
              </a:spcBef>
              <a:spcAft>
                <a:spcPts val="0"/>
              </a:spcAft>
              <a:buClr>
                <a:srgbClr val="000000"/>
              </a:buClr>
              <a:buSzPts val="8299"/>
              <a:buFont typeface="Arial"/>
              <a:buNone/>
            </a:pPr>
            <a:r>
              <a:rPr b="1" i="0" lang="en-US" sz="8299" u="none" cap="none" strike="noStrike">
                <a:solidFill>
                  <a:srgbClr val="163687"/>
                </a:solidFill>
                <a:latin typeface="Rosario"/>
                <a:ea typeface="Rosario"/>
                <a:cs typeface="Rosario"/>
                <a:sym typeface="Rosario"/>
              </a:rPr>
              <a:t>Introduction SQL</a:t>
            </a:r>
            <a:endParaRPr b="0" i="0" sz="1400" u="none" cap="none" strike="noStrike">
              <a:solidFill>
                <a:srgbClr val="000000"/>
              </a:solidFill>
              <a:latin typeface="Arial"/>
              <a:ea typeface="Arial"/>
              <a:cs typeface="Arial"/>
              <a:sym typeface="Arial"/>
            </a:endParaRPr>
          </a:p>
        </p:txBody>
      </p:sp>
      <p:sp>
        <p:nvSpPr>
          <p:cNvPr id="285" name="Google Shape;285;p2"/>
          <p:cNvSpPr txBox="1"/>
          <p:nvPr/>
        </p:nvSpPr>
        <p:spPr>
          <a:xfrm>
            <a:off x="8273904" y="2514928"/>
            <a:ext cx="8815500" cy="5483100"/>
          </a:xfrm>
          <a:prstGeom prst="rect">
            <a:avLst/>
          </a:prstGeom>
          <a:noFill/>
          <a:ln>
            <a:noFill/>
          </a:ln>
        </p:spPr>
        <p:txBody>
          <a:bodyPr anchorCtr="0" anchor="t" bIns="0" lIns="0" spcFirstLastPara="1" rIns="0" wrap="square" tIns="0">
            <a:spAutoFit/>
          </a:bodyPr>
          <a:lstStyle/>
          <a:p>
            <a:pPr indent="0" lvl="0" marL="0" marR="0" rtl="0" algn="just">
              <a:lnSpc>
                <a:spcPct val="153015"/>
              </a:lnSpc>
              <a:spcBef>
                <a:spcPts val="0"/>
              </a:spcBef>
              <a:spcAft>
                <a:spcPts val="0"/>
              </a:spcAft>
              <a:buClr>
                <a:srgbClr val="000000"/>
              </a:buClr>
              <a:buSzPts val="3499"/>
              <a:buFont typeface="Arial"/>
              <a:buNone/>
            </a:pPr>
            <a:r>
              <a:rPr lang="en-US" sz="3499">
                <a:solidFill>
                  <a:schemeClr val="dk2"/>
                </a:solidFill>
                <a:latin typeface="Inter"/>
                <a:ea typeface="Inter"/>
                <a:cs typeface="Inter"/>
                <a:sym typeface="Inter"/>
              </a:rPr>
              <a:t>SQL is a standard language for accessing and manipulating databases.</a:t>
            </a:r>
            <a:endParaRPr sz="3499">
              <a:solidFill>
                <a:schemeClr val="dk2"/>
              </a:solidFill>
              <a:latin typeface="Inter"/>
              <a:ea typeface="Inter"/>
              <a:cs typeface="Inter"/>
              <a:sym typeface="Inter"/>
            </a:endParaRPr>
          </a:p>
          <a:p>
            <a:pPr indent="0" lvl="0" marL="0" marR="0" rtl="0" algn="just">
              <a:lnSpc>
                <a:spcPct val="153015"/>
              </a:lnSpc>
              <a:spcBef>
                <a:spcPts val="0"/>
              </a:spcBef>
              <a:spcAft>
                <a:spcPts val="0"/>
              </a:spcAft>
              <a:buClr>
                <a:srgbClr val="000000"/>
              </a:buClr>
              <a:buSzPts val="3499"/>
              <a:buFont typeface="Arial"/>
              <a:buNone/>
            </a:pPr>
            <a:r>
              <a:rPr b="0" i="0" lang="en-US" sz="3499" u="none" cap="none" strike="noStrike">
                <a:solidFill>
                  <a:schemeClr val="dk2"/>
                </a:solidFill>
                <a:latin typeface="Inter"/>
                <a:ea typeface="Inter"/>
                <a:cs typeface="Inter"/>
                <a:sym typeface="Inter"/>
              </a:rPr>
              <a:t>SQL Databases are typically used as Relational Databases. In addition to high-performance analytics, they provide various features for accessing, adding, managing, and processing data.</a:t>
            </a:r>
            <a:endParaRPr b="0" i="0" sz="1400" u="none" cap="none" strike="noStrike">
              <a:solidFill>
                <a:schemeClr val="dk2"/>
              </a:solidFill>
              <a:latin typeface="Arial"/>
              <a:ea typeface="Arial"/>
              <a:cs typeface="Arial"/>
              <a:sym typeface="Arial"/>
            </a:endParaRPr>
          </a:p>
        </p:txBody>
      </p:sp>
      <p:pic>
        <p:nvPicPr>
          <p:cNvPr id="286" name="Google Shape;286;p2"/>
          <p:cNvPicPr preferRelativeResize="0"/>
          <p:nvPr/>
        </p:nvPicPr>
        <p:blipFill rotWithShape="1">
          <a:blip r:embed="rId3">
            <a:alphaModFix/>
          </a:blip>
          <a:srcRect b="0" l="0" r="0" t="0"/>
          <a:stretch/>
        </p:blipFill>
        <p:spPr>
          <a:xfrm>
            <a:off x="0" y="2772738"/>
            <a:ext cx="7118100" cy="397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90" name="Shape 290"/>
        <p:cNvGrpSpPr/>
        <p:nvPr/>
      </p:nvGrpSpPr>
      <p:grpSpPr>
        <a:xfrm>
          <a:off x="0" y="0"/>
          <a:ext cx="0" cy="0"/>
          <a:chOff x="0" y="0"/>
          <a:chExt cx="0" cy="0"/>
        </a:xfrm>
      </p:grpSpPr>
      <p:sp>
        <p:nvSpPr>
          <p:cNvPr id="291" name="Google Shape;291;p3"/>
          <p:cNvSpPr txBox="1"/>
          <p:nvPr/>
        </p:nvSpPr>
        <p:spPr>
          <a:xfrm>
            <a:off x="386717" y="2912952"/>
            <a:ext cx="16884900" cy="5075400"/>
          </a:xfrm>
          <a:prstGeom prst="rect">
            <a:avLst/>
          </a:prstGeom>
          <a:noFill/>
          <a:ln>
            <a:noFill/>
          </a:ln>
        </p:spPr>
        <p:txBody>
          <a:bodyPr anchorCtr="0" anchor="t" bIns="0" lIns="0" spcFirstLastPara="1" rIns="0" wrap="square" tIns="0">
            <a:spAutoFit/>
          </a:bodyPr>
          <a:lstStyle/>
          <a:p>
            <a:pPr indent="-367027" lvl="1" marL="734054" marR="0" rtl="0" algn="l">
              <a:lnSpc>
                <a:spcPct val="174021"/>
              </a:lnSpc>
              <a:spcBef>
                <a:spcPts val="0"/>
              </a:spcBef>
              <a:spcAft>
                <a:spcPts val="0"/>
              </a:spcAft>
              <a:buClr>
                <a:schemeClr val="dk2"/>
              </a:buClr>
              <a:buSzPts val="3399"/>
              <a:buFont typeface="Arial"/>
              <a:buChar char="•"/>
            </a:pPr>
            <a:r>
              <a:rPr b="0" i="0" lang="en-US" sz="3399" u="none" cap="none" strike="noStrike">
                <a:solidFill>
                  <a:schemeClr val="dk2"/>
                </a:solidFill>
                <a:latin typeface="Inter"/>
                <a:ea typeface="Inter"/>
                <a:cs typeface="Inter"/>
                <a:sym typeface="Inter"/>
              </a:rPr>
              <a:t>SQL can execute queries against a database,</a:t>
            </a:r>
            <a:r>
              <a:rPr lang="en-US" sz="3399">
                <a:solidFill>
                  <a:schemeClr val="dk2"/>
                </a:solidFill>
                <a:latin typeface="Inter"/>
                <a:ea typeface="Inter"/>
                <a:cs typeface="Inter"/>
                <a:sym typeface="Inter"/>
              </a:rPr>
              <a:t>retrieve data from a database</a:t>
            </a:r>
            <a:endParaRPr b="0" i="0" sz="1400" u="none" cap="none" strike="noStrike">
              <a:solidFill>
                <a:schemeClr val="dk2"/>
              </a:solidFill>
              <a:latin typeface="Arial"/>
              <a:ea typeface="Arial"/>
              <a:cs typeface="Arial"/>
              <a:sym typeface="Arial"/>
            </a:endParaRPr>
          </a:p>
          <a:p>
            <a:pPr indent="-367027" lvl="1" marL="734054" marR="0" rtl="0" algn="l">
              <a:lnSpc>
                <a:spcPct val="174021"/>
              </a:lnSpc>
              <a:spcBef>
                <a:spcPts val="0"/>
              </a:spcBef>
              <a:spcAft>
                <a:spcPts val="0"/>
              </a:spcAft>
              <a:buClr>
                <a:schemeClr val="dk2"/>
              </a:buClr>
              <a:buSzPts val="3399"/>
              <a:buFont typeface="Arial"/>
              <a:buChar char="•"/>
            </a:pPr>
            <a:r>
              <a:rPr lang="en-US" sz="3399">
                <a:solidFill>
                  <a:schemeClr val="dk2"/>
                </a:solidFill>
                <a:latin typeface="Inter"/>
                <a:ea typeface="Inter"/>
                <a:cs typeface="Inter"/>
                <a:sym typeface="Inter"/>
              </a:rPr>
              <a:t> </a:t>
            </a:r>
            <a:r>
              <a:rPr b="0" i="0" lang="en-US" sz="3399" u="none" cap="none" strike="noStrike">
                <a:solidFill>
                  <a:schemeClr val="dk2"/>
                </a:solidFill>
                <a:latin typeface="Inter"/>
                <a:ea typeface="Inter"/>
                <a:cs typeface="Inter"/>
                <a:sym typeface="Inter"/>
              </a:rPr>
              <a:t>can insert records in a database,</a:t>
            </a:r>
            <a:r>
              <a:rPr lang="en-US" sz="3399">
                <a:solidFill>
                  <a:schemeClr val="dk2"/>
                </a:solidFill>
                <a:latin typeface="Inter"/>
                <a:ea typeface="Inter"/>
                <a:cs typeface="Inter"/>
                <a:sym typeface="Inter"/>
              </a:rPr>
              <a:t>update records in a database</a:t>
            </a:r>
            <a:endParaRPr b="0" i="0" sz="1400" u="none" cap="none" strike="noStrike">
              <a:solidFill>
                <a:schemeClr val="dk2"/>
              </a:solidFill>
              <a:latin typeface="Arial"/>
              <a:ea typeface="Arial"/>
              <a:cs typeface="Arial"/>
              <a:sym typeface="Arial"/>
            </a:endParaRPr>
          </a:p>
          <a:p>
            <a:pPr indent="-367027" lvl="1" marL="734054" marR="0" rtl="0" algn="l">
              <a:lnSpc>
                <a:spcPct val="174021"/>
              </a:lnSpc>
              <a:spcBef>
                <a:spcPts val="0"/>
              </a:spcBef>
              <a:spcAft>
                <a:spcPts val="0"/>
              </a:spcAft>
              <a:buClr>
                <a:schemeClr val="dk2"/>
              </a:buClr>
              <a:buSzPts val="3399"/>
              <a:buFont typeface="Arial"/>
              <a:buChar char="•"/>
            </a:pPr>
            <a:r>
              <a:rPr lang="en-US" sz="3399">
                <a:solidFill>
                  <a:schemeClr val="dk2"/>
                </a:solidFill>
                <a:latin typeface="Inter"/>
                <a:ea typeface="Inter"/>
                <a:cs typeface="Inter"/>
                <a:sym typeface="Inter"/>
              </a:rPr>
              <a:t> </a:t>
            </a:r>
            <a:r>
              <a:rPr b="0" i="0" lang="en-US" sz="3399" u="none" cap="none" strike="noStrike">
                <a:solidFill>
                  <a:schemeClr val="dk2"/>
                </a:solidFill>
                <a:latin typeface="Inter"/>
                <a:ea typeface="Inter"/>
                <a:cs typeface="Inter"/>
                <a:sym typeface="Inter"/>
              </a:rPr>
              <a:t>delete records from a database and </a:t>
            </a:r>
            <a:r>
              <a:rPr lang="en-US" sz="3399">
                <a:solidFill>
                  <a:schemeClr val="dk2"/>
                </a:solidFill>
                <a:latin typeface="Inter"/>
                <a:ea typeface="Inter"/>
                <a:cs typeface="Inter"/>
                <a:sym typeface="Inter"/>
              </a:rPr>
              <a:t>create new databases</a:t>
            </a:r>
            <a:endParaRPr b="0" i="0" sz="1400" u="none" cap="none" strike="noStrike">
              <a:solidFill>
                <a:schemeClr val="dk2"/>
              </a:solidFill>
              <a:latin typeface="Arial"/>
              <a:ea typeface="Arial"/>
              <a:cs typeface="Arial"/>
              <a:sym typeface="Arial"/>
            </a:endParaRPr>
          </a:p>
          <a:p>
            <a:pPr indent="-367027" lvl="1" marL="734055" marR="0" rtl="0" algn="l">
              <a:lnSpc>
                <a:spcPct val="174021"/>
              </a:lnSpc>
              <a:spcBef>
                <a:spcPts val="0"/>
              </a:spcBef>
              <a:spcAft>
                <a:spcPts val="0"/>
              </a:spcAft>
              <a:buClr>
                <a:schemeClr val="dk2"/>
              </a:buClr>
              <a:buSzPts val="3399"/>
              <a:buFont typeface="Arial"/>
              <a:buChar char="•"/>
            </a:pPr>
            <a:r>
              <a:rPr lang="en-US" sz="3399">
                <a:solidFill>
                  <a:schemeClr val="dk2"/>
                </a:solidFill>
                <a:latin typeface="Inter"/>
                <a:ea typeface="Inter"/>
                <a:cs typeface="Inter"/>
                <a:sym typeface="Inter"/>
              </a:rPr>
              <a:t>also</a:t>
            </a:r>
            <a:r>
              <a:rPr b="0" i="0" lang="en-US" sz="3399" u="none" cap="none" strike="noStrike">
                <a:solidFill>
                  <a:schemeClr val="dk2"/>
                </a:solidFill>
                <a:latin typeface="Inter"/>
                <a:ea typeface="Inter"/>
                <a:cs typeface="Inter"/>
                <a:sym typeface="Inter"/>
              </a:rPr>
              <a:t> can create new tables in a database</a:t>
            </a:r>
            <a:endParaRPr b="0" i="0" sz="1400" u="none" cap="none" strike="noStrike">
              <a:solidFill>
                <a:schemeClr val="dk2"/>
              </a:solidFill>
              <a:latin typeface="Arial"/>
              <a:ea typeface="Arial"/>
              <a:cs typeface="Arial"/>
              <a:sym typeface="Arial"/>
            </a:endParaRPr>
          </a:p>
          <a:p>
            <a:pPr indent="-367027" lvl="1" marL="734054" marR="0" rtl="0" algn="l">
              <a:lnSpc>
                <a:spcPct val="174021"/>
              </a:lnSpc>
              <a:spcBef>
                <a:spcPts val="0"/>
              </a:spcBef>
              <a:spcAft>
                <a:spcPts val="0"/>
              </a:spcAft>
              <a:buClr>
                <a:schemeClr val="dk2"/>
              </a:buClr>
              <a:buSzPts val="3399"/>
              <a:buFont typeface="Arial"/>
              <a:buChar char="•"/>
            </a:pPr>
            <a:r>
              <a:rPr lang="en-US" sz="3399">
                <a:solidFill>
                  <a:schemeClr val="dk2"/>
                </a:solidFill>
                <a:latin typeface="Inter"/>
                <a:ea typeface="Inter"/>
                <a:cs typeface="Inter"/>
                <a:sym typeface="Inter"/>
              </a:rPr>
              <a:t>And</a:t>
            </a:r>
            <a:r>
              <a:rPr b="0" i="0" lang="en-US" sz="3399" u="none" cap="none" strike="noStrike">
                <a:solidFill>
                  <a:schemeClr val="dk2"/>
                </a:solidFill>
                <a:latin typeface="Inter"/>
                <a:ea typeface="Inter"/>
                <a:cs typeface="Inter"/>
                <a:sym typeface="Inter"/>
              </a:rPr>
              <a:t> can create stored procedures in a database,</a:t>
            </a:r>
            <a:r>
              <a:rPr lang="en-US" sz="3399">
                <a:solidFill>
                  <a:schemeClr val="dk2"/>
                </a:solidFill>
                <a:latin typeface="Inter"/>
                <a:ea typeface="Inter"/>
                <a:cs typeface="Inter"/>
                <a:sym typeface="Inter"/>
              </a:rPr>
              <a:t>create views in a database</a:t>
            </a:r>
            <a:endParaRPr b="0" i="0" sz="1400" u="none" cap="none" strike="noStrike">
              <a:solidFill>
                <a:schemeClr val="dk2"/>
              </a:solidFill>
              <a:latin typeface="Arial"/>
              <a:ea typeface="Arial"/>
              <a:cs typeface="Arial"/>
              <a:sym typeface="Arial"/>
            </a:endParaRPr>
          </a:p>
          <a:p>
            <a:pPr indent="-367027" lvl="1" marL="734055" marR="0" rtl="0" algn="l">
              <a:lnSpc>
                <a:spcPct val="174021"/>
              </a:lnSpc>
              <a:spcBef>
                <a:spcPts val="0"/>
              </a:spcBef>
              <a:spcAft>
                <a:spcPts val="0"/>
              </a:spcAft>
              <a:buClr>
                <a:schemeClr val="dk2"/>
              </a:buClr>
              <a:buSzPts val="3399"/>
              <a:buFont typeface="Arial"/>
              <a:buChar char="•"/>
            </a:pPr>
            <a:r>
              <a:rPr lang="en-US" sz="3399">
                <a:solidFill>
                  <a:schemeClr val="dk2"/>
                </a:solidFill>
                <a:latin typeface="Inter"/>
                <a:ea typeface="Inter"/>
                <a:cs typeface="Inter"/>
                <a:sym typeface="Inter"/>
              </a:rPr>
              <a:t>And </a:t>
            </a:r>
            <a:r>
              <a:rPr b="0" i="0" lang="en-US" sz="3399" u="none" cap="none" strike="noStrike">
                <a:solidFill>
                  <a:schemeClr val="dk2"/>
                </a:solidFill>
                <a:latin typeface="Inter"/>
                <a:ea typeface="Inter"/>
                <a:cs typeface="Inter"/>
                <a:sym typeface="Inter"/>
              </a:rPr>
              <a:t>SQL can set permissions on tables, procedures, and views</a:t>
            </a:r>
            <a:endParaRPr b="0" i="0" sz="1400" u="none" cap="none" strike="noStrike">
              <a:solidFill>
                <a:schemeClr val="dk2"/>
              </a:solidFill>
              <a:latin typeface="Arial"/>
              <a:ea typeface="Arial"/>
              <a:cs typeface="Arial"/>
              <a:sym typeface="Arial"/>
            </a:endParaRPr>
          </a:p>
        </p:txBody>
      </p:sp>
      <p:sp>
        <p:nvSpPr>
          <p:cNvPr id="292" name="Google Shape;292;p3"/>
          <p:cNvSpPr txBox="1"/>
          <p:nvPr/>
        </p:nvSpPr>
        <p:spPr>
          <a:xfrm>
            <a:off x="917150" y="231650"/>
            <a:ext cx="8203500" cy="2316300"/>
          </a:xfrm>
          <a:prstGeom prst="rect">
            <a:avLst/>
          </a:prstGeom>
          <a:noFill/>
          <a:ln>
            <a:noFill/>
          </a:ln>
        </p:spPr>
        <p:txBody>
          <a:bodyPr anchorCtr="0" anchor="t" bIns="0" lIns="0" spcFirstLastPara="1" rIns="0" wrap="square" tIns="0">
            <a:spAutoFit/>
          </a:bodyPr>
          <a:lstStyle/>
          <a:p>
            <a:pPr indent="0" lvl="0" marL="0" marR="0" rtl="0" algn="just">
              <a:lnSpc>
                <a:spcPct val="109000"/>
              </a:lnSpc>
              <a:spcBef>
                <a:spcPts val="0"/>
              </a:spcBef>
              <a:spcAft>
                <a:spcPts val="0"/>
              </a:spcAft>
              <a:buClr>
                <a:srgbClr val="000000"/>
              </a:buClr>
              <a:buSzPts val="7200"/>
              <a:buFont typeface="Arial"/>
              <a:buNone/>
            </a:pPr>
            <a:r>
              <a:rPr b="1" i="0" lang="en-US" sz="7200" u="none" cap="none" strike="noStrike">
                <a:solidFill>
                  <a:srgbClr val="163687"/>
                </a:solidFill>
                <a:latin typeface="Rosario"/>
                <a:ea typeface="Rosario"/>
                <a:cs typeface="Rosario"/>
                <a:sym typeface="Rosario"/>
              </a:rPr>
              <a:t>What </a:t>
            </a:r>
            <a:r>
              <a:rPr b="1" lang="en-US" sz="7200">
                <a:solidFill>
                  <a:srgbClr val="163687"/>
                </a:solidFill>
                <a:latin typeface="Rosario"/>
                <a:ea typeface="Rosario"/>
                <a:cs typeface="Rosario"/>
                <a:sym typeface="Rosario"/>
              </a:rPr>
              <a:t>We Can Do With</a:t>
            </a:r>
            <a:r>
              <a:rPr b="1" i="0" lang="en-US" sz="7200" u="none" cap="none" strike="noStrike">
                <a:solidFill>
                  <a:srgbClr val="163687"/>
                </a:solidFill>
                <a:latin typeface="Rosario"/>
                <a:ea typeface="Rosario"/>
                <a:cs typeface="Rosario"/>
                <a:sym typeface="Rosario"/>
              </a:rPr>
              <a:t> SQL </a:t>
            </a:r>
            <a:r>
              <a:rPr b="1" lang="en-US" sz="7200">
                <a:solidFill>
                  <a:srgbClr val="163687"/>
                </a:solidFill>
                <a:latin typeface="Rosario"/>
                <a:ea typeface="Rosario"/>
                <a:cs typeface="Rosario"/>
                <a:sym typeface="Rosario"/>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296" name="Shape 296"/>
        <p:cNvGrpSpPr/>
        <p:nvPr/>
      </p:nvGrpSpPr>
      <p:grpSpPr>
        <a:xfrm>
          <a:off x="0" y="0"/>
          <a:ext cx="0" cy="0"/>
          <a:chOff x="0" y="0"/>
          <a:chExt cx="0" cy="0"/>
        </a:xfrm>
      </p:grpSpPr>
      <p:sp>
        <p:nvSpPr>
          <p:cNvPr id="297" name="Google Shape;297;p4"/>
          <p:cNvSpPr txBox="1"/>
          <p:nvPr/>
        </p:nvSpPr>
        <p:spPr>
          <a:xfrm>
            <a:off x="3598362" y="2649234"/>
            <a:ext cx="10344600" cy="4779000"/>
          </a:xfrm>
          <a:prstGeom prst="rect">
            <a:avLst/>
          </a:prstGeom>
          <a:noFill/>
          <a:ln>
            <a:noFill/>
          </a:ln>
        </p:spPr>
        <p:txBody>
          <a:bodyPr anchorCtr="0" anchor="t" bIns="0" lIns="0" spcFirstLastPara="1" rIns="0" wrap="square" tIns="0">
            <a:spAutoFit/>
          </a:bodyPr>
          <a:lstStyle/>
          <a:p>
            <a:pPr indent="0" lvl="0" marL="0" marR="0" rtl="0" algn="l">
              <a:lnSpc>
                <a:spcPct val="174020"/>
              </a:lnSpc>
              <a:spcBef>
                <a:spcPts val="0"/>
              </a:spcBef>
              <a:spcAft>
                <a:spcPts val="0"/>
              </a:spcAft>
              <a:buClr>
                <a:srgbClr val="000000"/>
              </a:buClr>
              <a:buSzPts val="3599"/>
              <a:buFont typeface="Arial"/>
              <a:buNone/>
            </a:pPr>
            <a:r>
              <a:rPr lang="en-US" sz="3900">
                <a:solidFill>
                  <a:schemeClr val="dk2"/>
                </a:solidFill>
              </a:rPr>
              <a:t>MongoDB is an open source NoSQL</a:t>
            </a:r>
            <a:r>
              <a:rPr b="1" lang="en-US" sz="3900">
                <a:solidFill>
                  <a:schemeClr val="dk2"/>
                </a:solidFill>
              </a:rPr>
              <a:t> </a:t>
            </a:r>
            <a:r>
              <a:rPr lang="en-US" sz="3900">
                <a:solidFill>
                  <a:schemeClr val="dk2"/>
                </a:solidFill>
              </a:rPr>
              <a:t>database</a:t>
            </a:r>
            <a:r>
              <a:rPr b="1" lang="en-US" sz="3900">
                <a:solidFill>
                  <a:schemeClr val="dk2"/>
                </a:solidFill>
              </a:rPr>
              <a:t> </a:t>
            </a:r>
            <a:r>
              <a:rPr lang="en-US" sz="3900">
                <a:solidFill>
                  <a:schemeClr val="dk2"/>
                </a:solidFill>
              </a:rPr>
              <a:t>management program. NoSQL is used as an alternative to traditional relational databases. NoSQL databases are quite useful for working with large sets of distributed data. </a:t>
            </a:r>
            <a:endParaRPr b="0" i="0" sz="4200" u="none" cap="none" strike="noStrike">
              <a:solidFill>
                <a:schemeClr val="dk2"/>
              </a:solidFill>
              <a:latin typeface="Arial"/>
              <a:ea typeface="Arial"/>
              <a:cs typeface="Arial"/>
              <a:sym typeface="Arial"/>
            </a:endParaRPr>
          </a:p>
        </p:txBody>
      </p:sp>
      <p:sp>
        <p:nvSpPr>
          <p:cNvPr id="298" name="Google Shape;298;p4"/>
          <p:cNvSpPr txBox="1"/>
          <p:nvPr/>
        </p:nvSpPr>
        <p:spPr>
          <a:xfrm>
            <a:off x="3598347" y="1134400"/>
            <a:ext cx="11091300" cy="12312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Clr>
                <a:srgbClr val="000000"/>
              </a:buClr>
              <a:buSzPts val="7999"/>
              <a:buFont typeface="Arial"/>
              <a:buNone/>
            </a:pPr>
            <a:r>
              <a:rPr b="1" i="0" lang="en-US" sz="7999" u="none" cap="none" strike="noStrike">
                <a:solidFill>
                  <a:schemeClr val="accent1"/>
                </a:solidFill>
                <a:latin typeface="Rosario"/>
                <a:ea typeface="Rosario"/>
                <a:cs typeface="Rosario"/>
                <a:sym typeface="Rosario"/>
              </a:rPr>
              <a:t>Introduction MongoDB </a:t>
            </a:r>
            <a:endParaRPr b="0" i="0" sz="1400" u="none" cap="none" strike="noStrike">
              <a:solidFill>
                <a:schemeClr val="accent1"/>
              </a:solidFill>
              <a:latin typeface="Arial"/>
              <a:ea typeface="Arial"/>
              <a:cs typeface="Arial"/>
              <a:sym typeface="Arial"/>
            </a:endParaRPr>
          </a:p>
        </p:txBody>
      </p:sp>
      <p:pic>
        <p:nvPicPr>
          <p:cNvPr id="299" name="Google Shape;299;p4"/>
          <p:cNvPicPr preferRelativeResize="0"/>
          <p:nvPr/>
        </p:nvPicPr>
        <p:blipFill rotWithShape="1">
          <a:blip r:embed="rId3">
            <a:alphaModFix/>
          </a:blip>
          <a:srcRect b="0" l="0" r="0" t="0"/>
          <a:stretch/>
        </p:blipFill>
        <p:spPr>
          <a:xfrm>
            <a:off x="1392200" y="7428225"/>
            <a:ext cx="14334776" cy="244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303" name="Shape 303"/>
        <p:cNvGrpSpPr/>
        <p:nvPr/>
      </p:nvGrpSpPr>
      <p:grpSpPr>
        <a:xfrm>
          <a:off x="0" y="0"/>
          <a:ext cx="0" cy="0"/>
          <a:chOff x="0" y="0"/>
          <a:chExt cx="0" cy="0"/>
        </a:xfrm>
      </p:grpSpPr>
      <p:sp>
        <p:nvSpPr>
          <p:cNvPr id="304" name="Google Shape;304;p5"/>
          <p:cNvSpPr txBox="1"/>
          <p:nvPr/>
        </p:nvSpPr>
        <p:spPr>
          <a:xfrm>
            <a:off x="1778950" y="4399277"/>
            <a:ext cx="12391500" cy="3447900"/>
          </a:xfrm>
          <a:prstGeom prst="rect">
            <a:avLst/>
          </a:prstGeom>
          <a:noFill/>
          <a:ln>
            <a:noFill/>
          </a:ln>
        </p:spPr>
        <p:txBody>
          <a:bodyPr anchorCtr="0" anchor="t" bIns="0" lIns="0" spcFirstLastPara="1" rIns="0" wrap="square" tIns="0">
            <a:spAutoFit/>
          </a:bodyPr>
          <a:lstStyle/>
          <a:p>
            <a:pPr indent="-482600" lvl="0" marL="457200" rtl="0" algn="l">
              <a:lnSpc>
                <a:spcPct val="115000"/>
              </a:lnSpc>
              <a:spcBef>
                <a:spcPts val="1200"/>
              </a:spcBef>
              <a:spcAft>
                <a:spcPts val="0"/>
              </a:spcAft>
              <a:buClr>
                <a:schemeClr val="dk2"/>
              </a:buClr>
              <a:buSzPts val="4000"/>
              <a:buChar char="●"/>
            </a:pPr>
            <a:r>
              <a:rPr lang="en-US" sz="3900">
                <a:solidFill>
                  <a:schemeClr val="dk2"/>
                </a:solidFill>
              </a:rPr>
              <a:t>Integrating large amounts of diverse data</a:t>
            </a:r>
            <a:endParaRPr sz="3900">
              <a:solidFill>
                <a:schemeClr val="dk2"/>
              </a:solidFill>
            </a:endParaRPr>
          </a:p>
          <a:p>
            <a:pPr indent="-482600" lvl="0" marL="457200" rtl="0" algn="l">
              <a:lnSpc>
                <a:spcPct val="115000"/>
              </a:lnSpc>
              <a:spcBef>
                <a:spcPts val="0"/>
              </a:spcBef>
              <a:spcAft>
                <a:spcPts val="0"/>
              </a:spcAft>
              <a:buClr>
                <a:schemeClr val="dk2"/>
              </a:buClr>
              <a:buSzPts val="4000"/>
              <a:buChar char="●"/>
            </a:pPr>
            <a:r>
              <a:rPr lang="en-US" sz="3900">
                <a:solidFill>
                  <a:schemeClr val="dk2"/>
                </a:solidFill>
              </a:rPr>
              <a:t>Describing complex data structures </a:t>
            </a:r>
            <a:endParaRPr sz="3900">
              <a:solidFill>
                <a:schemeClr val="dk2"/>
              </a:solidFill>
            </a:endParaRPr>
          </a:p>
          <a:p>
            <a:pPr indent="-482600" lvl="0" marL="457200" rtl="0" algn="l">
              <a:lnSpc>
                <a:spcPct val="115000"/>
              </a:lnSpc>
              <a:spcBef>
                <a:spcPts val="0"/>
              </a:spcBef>
              <a:spcAft>
                <a:spcPts val="0"/>
              </a:spcAft>
              <a:buClr>
                <a:schemeClr val="dk2"/>
              </a:buClr>
              <a:buSzPts val="4000"/>
              <a:buChar char="●"/>
            </a:pPr>
            <a:r>
              <a:rPr lang="en-US" sz="3900">
                <a:solidFill>
                  <a:schemeClr val="dk2"/>
                </a:solidFill>
              </a:rPr>
              <a:t>Delivering data in high-performance applications</a:t>
            </a:r>
            <a:endParaRPr sz="3900">
              <a:solidFill>
                <a:schemeClr val="dk2"/>
              </a:solidFill>
            </a:endParaRPr>
          </a:p>
          <a:p>
            <a:pPr indent="-482600" lvl="0" marL="457200" rtl="0" algn="l">
              <a:lnSpc>
                <a:spcPct val="115000"/>
              </a:lnSpc>
              <a:spcBef>
                <a:spcPts val="0"/>
              </a:spcBef>
              <a:spcAft>
                <a:spcPts val="0"/>
              </a:spcAft>
              <a:buClr>
                <a:schemeClr val="dk2"/>
              </a:buClr>
              <a:buSzPts val="4000"/>
              <a:buChar char="●"/>
            </a:pPr>
            <a:r>
              <a:rPr lang="en-US" sz="3900">
                <a:solidFill>
                  <a:schemeClr val="dk2"/>
                </a:solidFill>
              </a:rPr>
              <a:t>Supporting hybrid and multi-cloud applications</a:t>
            </a:r>
            <a:endParaRPr sz="3900">
              <a:solidFill>
                <a:schemeClr val="dk2"/>
              </a:solidFill>
            </a:endParaRPr>
          </a:p>
          <a:p>
            <a:pPr indent="-482600" lvl="0" marL="457200" rtl="0" algn="l">
              <a:lnSpc>
                <a:spcPct val="115000"/>
              </a:lnSpc>
              <a:spcBef>
                <a:spcPts val="0"/>
              </a:spcBef>
              <a:spcAft>
                <a:spcPts val="0"/>
              </a:spcAft>
              <a:buClr>
                <a:schemeClr val="dk2"/>
              </a:buClr>
              <a:buSzPts val="4000"/>
              <a:buChar char="●"/>
            </a:pPr>
            <a:r>
              <a:rPr lang="en-US" sz="3900">
                <a:solidFill>
                  <a:schemeClr val="dk2"/>
                </a:solidFill>
              </a:rPr>
              <a:t>Supporting agile development and collaboration</a:t>
            </a:r>
            <a:endParaRPr sz="3900">
              <a:solidFill>
                <a:schemeClr val="dk2"/>
              </a:solidFill>
            </a:endParaRPr>
          </a:p>
        </p:txBody>
      </p:sp>
      <p:sp>
        <p:nvSpPr>
          <p:cNvPr id="305" name="Google Shape;305;p5"/>
          <p:cNvSpPr txBox="1"/>
          <p:nvPr/>
        </p:nvSpPr>
        <p:spPr>
          <a:xfrm>
            <a:off x="1778942" y="1778954"/>
            <a:ext cx="10328100" cy="1108200"/>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Clr>
                <a:srgbClr val="000000"/>
              </a:buClr>
              <a:buSzPts val="7200"/>
              <a:buFont typeface="Arial"/>
              <a:buNone/>
            </a:pPr>
            <a:r>
              <a:rPr b="1" lang="en-US" sz="7200">
                <a:solidFill>
                  <a:schemeClr val="accent1"/>
                </a:solidFill>
                <a:latin typeface="Rosario"/>
                <a:ea typeface="Rosario"/>
                <a:cs typeface="Rosario"/>
                <a:sym typeface="Rosario"/>
              </a:rPr>
              <a:t> Use Cases  </a:t>
            </a:r>
            <a:r>
              <a:rPr b="1" i="0" lang="en-US" sz="7200" u="none" cap="none" strike="noStrike">
                <a:solidFill>
                  <a:schemeClr val="accent1"/>
                </a:solidFill>
                <a:latin typeface="Rosario"/>
                <a:ea typeface="Rosario"/>
                <a:cs typeface="Rosario"/>
                <a:sym typeface="Rosario"/>
              </a:rPr>
              <a:t>MongoDB</a:t>
            </a:r>
            <a:endParaRPr b="0" i="0" sz="1400" u="none" cap="none" strike="noStrike">
              <a:solidFill>
                <a:schemeClr val="accen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D85D"/>
        </a:solidFill>
      </p:bgPr>
    </p:bg>
    <p:spTree>
      <p:nvGrpSpPr>
        <p:cNvPr id="309" name="Shape 309"/>
        <p:cNvGrpSpPr/>
        <p:nvPr/>
      </p:nvGrpSpPr>
      <p:grpSpPr>
        <a:xfrm>
          <a:off x="0" y="0"/>
          <a:ext cx="0" cy="0"/>
          <a:chOff x="0" y="0"/>
          <a:chExt cx="0" cy="0"/>
        </a:xfrm>
      </p:grpSpPr>
      <p:sp>
        <p:nvSpPr>
          <p:cNvPr id="310" name="Google Shape;310;p6"/>
          <p:cNvSpPr txBox="1"/>
          <p:nvPr/>
        </p:nvSpPr>
        <p:spPr>
          <a:xfrm>
            <a:off x="4242904" y="1999383"/>
            <a:ext cx="9802200" cy="6726600"/>
          </a:xfrm>
          <a:prstGeom prst="rect">
            <a:avLst/>
          </a:prstGeom>
          <a:noFill/>
          <a:ln>
            <a:noFill/>
          </a:ln>
        </p:spPr>
        <p:txBody>
          <a:bodyPr anchorCtr="0" anchor="t" bIns="0" lIns="0" spcFirstLastPara="1" rIns="0" wrap="square" tIns="0">
            <a:spAutoFit/>
          </a:bodyPr>
          <a:lstStyle/>
          <a:p>
            <a:pPr indent="0" lvl="0" marL="0" marR="0" rtl="0" algn="l">
              <a:lnSpc>
                <a:spcPct val="175000"/>
              </a:lnSpc>
              <a:spcBef>
                <a:spcPts val="0"/>
              </a:spcBef>
              <a:spcAft>
                <a:spcPts val="0"/>
              </a:spcAft>
              <a:buClr>
                <a:srgbClr val="000000"/>
              </a:buClr>
              <a:buSzPts val="3800"/>
              <a:buFont typeface="Arial"/>
              <a:buNone/>
            </a:pPr>
            <a:r>
              <a:rPr b="0" i="0" lang="en-US" sz="3800" u="none" cap="none" strike="noStrike">
                <a:solidFill>
                  <a:srgbClr val="000000"/>
                </a:solidFill>
                <a:latin typeface="Inter"/>
                <a:ea typeface="Inter"/>
                <a:cs typeface="Inter"/>
                <a:sym typeface="Inter"/>
              </a:rPr>
              <a:t>MongoDB </a:t>
            </a:r>
            <a:r>
              <a:rPr lang="en-US" sz="3800">
                <a:latin typeface="Inter"/>
                <a:ea typeface="Inter"/>
                <a:cs typeface="Inter"/>
                <a:sym typeface="Inter"/>
              </a:rPr>
              <a:t>vs</a:t>
            </a:r>
            <a:r>
              <a:rPr b="0" i="0" lang="en-US" sz="3800" u="none" cap="none" strike="noStrike">
                <a:solidFill>
                  <a:srgbClr val="000000"/>
                </a:solidFill>
                <a:latin typeface="Inter"/>
                <a:ea typeface="Inter"/>
                <a:cs typeface="Inter"/>
                <a:sym typeface="Inter"/>
              </a:rPr>
              <a:t> SQL</a:t>
            </a:r>
            <a:r>
              <a:rPr lang="en-US" sz="3800">
                <a:latin typeface="Inter"/>
                <a:ea typeface="Inter"/>
                <a:cs typeface="Inter"/>
                <a:sym typeface="Inter"/>
              </a:rPr>
              <a:t> :</a:t>
            </a:r>
            <a:r>
              <a:rPr b="0" i="0" lang="en-US" sz="3800" u="none" cap="none" strike="noStrike">
                <a:solidFill>
                  <a:srgbClr val="000000"/>
                </a:solidFill>
                <a:latin typeface="Inter"/>
                <a:ea typeface="Inter"/>
                <a:cs typeface="Inter"/>
                <a:sym typeface="Inter"/>
              </a:rPr>
              <a:t> In comparison to the SQL server, MongoDB is faster and more scalable. While the SQL server supports JOIN and Global transactions, MongoDB does not. The MS SQL server does not accommodate large amounts of data, however MongoDB does</a:t>
            </a:r>
            <a:endParaRPr b="0" i="0" sz="1400" u="none" cap="none" strike="noStrike">
              <a:solidFill>
                <a:srgbClr val="000000"/>
              </a:solidFill>
              <a:latin typeface="Arial"/>
              <a:ea typeface="Arial"/>
              <a:cs typeface="Arial"/>
              <a:sym typeface="Arial"/>
            </a:endParaRPr>
          </a:p>
        </p:txBody>
      </p:sp>
      <p:pic>
        <p:nvPicPr>
          <p:cNvPr id="311" name="Google Shape;311;p6"/>
          <p:cNvPicPr preferRelativeResize="0"/>
          <p:nvPr/>
        </p:nvPicPr>
        <p:blipFill rotWithShape="1">
          <a:blip r:embed="rId3">
            <a:alphaModFix/>
          </a:blip>
          <a:srcRect b="0" l="0" r="0" t="0"/>
          <a:stretch/>
        </p:blipFill>
        <p:spPr>
          <a:xfrm>
            <a:off x="0" y="335175"/>
            <a:ext cx="4950126" cy="1365700"/>
          </a:xfrm>
          <a:prstGeom prst="rect">
            <a:avLst/>
          </a:prstGeom>
          <a:noFill/>
          <a:ln>
            <a:noFill/>
          </a:ln>
        </p:spPr>
      </p:pic>
      <p:pic>
        <p:nvPicPr>
          <p:cNvPr id="312" name="Google Shape;312;p6"/>
          <p:cNvPicPr preferRelativeResize="0"/>
          <p:nvPr/>
        </p:nvPicPr>
        <p:blipFill rotWithShape="1">
          <a:blip r:embed="rId4">
            <a:alphaModFix/>
          </a:blip>
          <a:srcRect b="0" l="0" r="0" t="0"/>
          <a:stretch/>
        </p:blipFill>
        <p:spPr>
          <a:xfrm>
            <a:off x="0" y="6348900"/>
            <a:ext cx="3764175" cy="3764175"/>
          </a:xfrm>
          <a:prstGeom prst="rect">
            <a:avLst/>
          </a:prstGeom>
          <a:noFill/>
          <a:ln>
            <a:noFill/>
          </a:ln>
        </p:spPr>
      </p:pic>
      <p:pic>
        <p:nvPicPr>
          <p:cNvPr id="313" name="Google Shape;313;p6"/>
          <p:cNvPicPr preferRelativeResize="0"/>
          <p:nvPr/>
        </p:nvPicPr>
        <p:blipFill rotWithShape="1">
          <a:blip r:embed="rId5">
            <a:alphaModFix/>
          </a:blip>
          <a:srcRect b="0" l="0" r="0" t="0"/>
          <a:stretch/>
        </p:blipFill>
        <p:spPr>
          <a:xfrm>
            <a:off x="14197500" y="335183"/>
            <a:ext cx="3938104" cy="3938104"/>
          </a:xfrm>
          <a:prstGeom prst="rect">
            <a:avLst/>
          </a:prstGeom>
          <a:noFill/>
          <a:ln>
            <a:noFill/>
          </a:ln>
        </p:spPr>
      </p:pic>
      <p:pic>
        <p:nvPicPr>
          <p:cNvPr id="314" name="Google Shape;314;p6"/>
          <p:cNvPicPr preferRelativeResize="0"/>
          <p:nvPr/>
        </p:nvPicPr>
        <p:blipFill rotWithShape="1">
          <a:blip r:embed="rId6">
            <a:alphaModFix/>
          </a:blip>
          <a:srcRect b="0" l="0" r="0" t="0"/>
          <a:stretch/>
        </p:blipFill>
        <p:spPr>
          <a:xfrm>
            <a:off x="14349900" y="6348908"/>
            <a:ext cx="3938104" cy="39381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