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9" autoAdjust="0"/>
    <p:restoredTop sz="50000" autoAdjust="0"/>
  </p:normalViewPr>
  <p:slideViewPr>
    <p:cSldViewPr>
      <p:cViewPr varScale="1">
        <p:scale>
          <a:sx n="22" d="100"/>
          <a:sy n="22" d="100"/>
        </p:scale>
        <p:origin x="1560" y="35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medallion-watermark-cut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0" y="11565527"/>
            <a:ext cx="27965400" cy="22572073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0"/>
            <a:ext cx="43891200" cy="5105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839200" y="381000"/>
            <a:ext cx="26619200" cy="418576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TITLE</a:t>
            </a:r>
          </a:p>
          <a:p>
            <a:pPr algn="ctr"/>
            <a:r>
              <a:rPr lang="en-US" sz="6000" b="1" dirty="0" smtClean="0"/>
              <a:t>Author1, Author2, Author3</a:t>
            </a:r>
          </a:p>
          <a:p>
            <a:pPr algn="ctr"/>
            <a:r>
              <a:rPr lang="en-US" sz="6000" b="1" dirty="0" smtClean="0"/>
              <a:t>Department1, Department2, Department3</a:t>
            </a:r>
          </a:p>
          <a:p>
            <a:pPr algn="ctr"/>
            <a:r>
              <a:rPr lang="en-US" sz="6000" b="1" dirty="0" smtClean="0"/>
              <a:t>University1, University2, University3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5200" y="5655946"/>
            <a:ext cx="12446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ABSTRACT</a:t>
            </a:r>
            <a:endParaRPr lang="en-US" sz="4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46400" y="9829801"/>
            <a:ext cx="12496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RESULTS/DISCUSSION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6000" y="6646546"/>
            <a:ext cx="123952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3600" b="1" dirty="0" smtClean="0"/>
              <a:t>Do you need an abstract?</a:t>
            </a:r>
          </a:p>
          <a:p>
            <a:endParaRPr lang="en-US" sz="1200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5105400"/>
            <a:ext cx="438912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9260800" y="5105400"/>
            <a:ext cx="0" cy="27813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4528800" y="5105400"/>
            <a:ext cx="0" cy="2781300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65200" y="8703946"/>
            <a:ext cx="12446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INTRODUCTION</a:t>
            </a:r>
            <a:endParaRPr lang="en-US" sz="4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16000" y="9694546"/>
            <a:ext cx="12395200" cy="295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Provides a brief background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Gets the viewers interested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Places work in the context of the literature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Use bullets and graphics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697200" y="5655946"/>
            <a:ext cx="12446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748000" y="6646545"/>
            <a:ext cx="123952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1200" b="1" dirty="0" smtClean="0"/>
              <a:t> 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How did you do it and what did you use?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You can use references.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Think about using flowcharts and figures.</a:t>
            </a:r>
            <a:endParaRPr lang="en-US" sz="3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748000" y="10887793"/>
            <a:ext cx="12395200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/>
              <a:t>This is usually the largest section &amp; can include your conclusions.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Include the analyzed data here in graphic format, equations, etc.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Include a brief summary of results and </a:t>
            </a:r>
            <a:r>
              <a:rPr lang="en-US" sz="3600" b="1" dirty="0" smtClean="0"/>
              <a:t>discussion.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The </a:t>
            </a:r>
            <a:r>
              <a:rPr lang="en-US" sz="3600" b="1" dirty="0"/>
              <a:t>Presenter will be providing additional detail.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378400" y="5692677"/>
            <a:ext cx="12446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CONCLUSIONS</a:t>
            </a:r>
            <a:endParaRPr lang="en-US" sz="4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429200" y="6683276"/>
            <a:ext cx="1239520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 smtClean="0"/>
              <a:t>List </a:t>
            </a:r>
            <a:r>
              <a:rPr lang="en-US" sz="3600" b="1" dirty="0"/>
              <a:t>the major results.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Relate to the literature.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Discuss any new hypotheses and future work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378400" y="22326600"/>
            <a:ext cx="12446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0429200" y="23317199"/>
            <a:ext cx="123952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 dirty="0"/>
              <a:t>Use the format for your field of study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Reduce the amount of poster space used by: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b="1" dirty="0"/>
              <a:t>Not including the title of the article</a:t>
            </a:r>
          </a:p>
          <a:p>
            <a:pPr marL="2766060" lvl="1" indent="-571500">
              <a:buFont typeface="Arial"/>
              <a:buChar char="•"/>
            </a:pPr>
            <a:r>
              <a:rPr lang="en-US" sz="3600" b="1" dirty="0"/>
              <a:t>Listing only the 1</a:t>
            </a:r>
            <a:r>
              <a:rPr lang="en-US" sz="3600" b="1" baseline="30000" dirty="0"/>
              <a:t>st</a:t>
            </a:r>
            <a:r>
              <a:rPr lang="en-US" sz="3600" b="1" dirty="0"/>
              <a:t> author and then et al.</a:t>
            </a:r>
            <a:endParaRPr lang="en-US" sz="3600" dirty="0"/>
          </a:p>
        </p:txBody>
      </p:sp>
      <p:sp>
        <p:nvSpPr>
          <p:cNvPr id="48" name="TextBox 47"/>
          <p:cNvSpPr txBox="1"/>
          <p:nvPr/>
        </p:nvSpPr>
        <p:spPr>
          <a:xfrm>
            <a:off x="30378400" y="27747457"/>
            <a:ext cx="12446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ACKNOWLEDGEMENTS</a:t>
            </a:r>
            <a:endParaRPr lang="en-US" sz="4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429200" y="27965400"/>
            <a:ext cx="12395200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r>
              <a:rPr lang="en-US" sz="3600" b="1" dirty="0"/>
              <a:t>Acknowledge both the people: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contributing to the research</a:t>
            </a:r>
          </a:p>
          <a:p>
            <a:pPr marL="571500" indent="-571500">
              <a:buFont typeface="Arial"/>
              <a:buChar char="•"/>
            </a:pPr>
            <a:r>
              <a:rPr lang="en-US" sz="3600" b="1" dirty="0"/>
              <a:t>the agencies funding the research, attendance at the conference, etc.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5943600" y="0"/>
            <a:ext cx="5562600" cy="106182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Preparing your poster for printing: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Go to File &gt; Save As. Under Save as type (Windows) or Format (OS X), select 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Open the PDF in Adobe Photoshop. Go to File &gt; Save As. Under Format, select JPEG or TIFF. Choose a location and file name for your file and click Save. Click OK on the default save settings.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r>
              <a:rPr lang="en-US" sz="3600" dirty="0"/>
              <a:t>DO NOT SAVE TO A JPEG OR TIFF FROM POWERPOINT!</a:t>
            </a:r>
          </a:p>
        </p:txBody>
      </p:sp>
      <p:pic>
        <p:nvPicPr>
          <p:cNvPr id="34" name="Picture 33" descr="Ulogo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62000"/>
            <a:ext cx="5309862" cy="3653367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37642800" y="1453547"/>
            <a:ext cx="4419600" cy="2280253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LOGO</a:t>
            </a:r>
            <a:endParaRPr lang="en-US" b="1" dirty="0"/>
          </a:p>
        </p:txBody>
      </p:sp>
      <p:pic>
        <p:nvPicPr>
          <p:cNvPr id="50" name="Picture 49" descr="cc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9800" y="31814326"/>
            <a:ext cx="2502241" cy="87547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378400" y="26974800"/>
            <a:ext cx="12446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ACKNOWLEDGEMENTS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4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275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Bei Phillips</cp:lastModifiedBy>
  <cp:revision>55</cp:revision>
  <cp:lastPrinted>2012-09-24T20:01:25Z</cp:lastPrinted>
  <dcterms:created xsi:type="dcterms:W3CDTF">2012-09-24T21:07:13Z</dcterms:created>
  <dcterms:modified xsi:type="dcterms:W3CDTF">2018-02-06T22:15:31Z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