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70" r:id="rId5"/>
    <p:sldId id="271" r:id="rId6"/>
    <p:sldId id="273" r:id="rId7"/>
    <p:sldId id="272" r:id="rId8"/>
    <p:sldId id="274" r:id="rId9"/>
    <p:sldId id="265" r:id="rId10"/>
    <p:sldId id="268" r:id="rId11"/>
    <p:sldId id="27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11-05B2-420A-985B-9A9F19398BA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11AD-0E51-42C2-8A1D-E4A1226F4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65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nadim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11AD-0E51-42C2-8A1D-E4A1226F47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147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5743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11AD-0E51-42C2-8A1D-E4A1226F47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11AD-0E51-42C2-8A1D-E4A1226F47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63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11AD-0E51-42C2-8A1D-E4A1226F47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63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11AD-0E51-42C2-8A1D-E4A1226F47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6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11AD-0E51-42C2-8A1D-E4A1226F47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63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11AD-0E51-42C2-8A1D-E4A1226F47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63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11AD-0E51-42C2-8A1D-E4A1226F47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63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5743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1359587"/>
            <a:ext cx="397033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182570"/>
            <a:ext cx="61082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  <p:transition spd="med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9978F3B5-C1BB-4004-968A-3E3E8A691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364F1B-2610-4915-B5CD-C31AECC9381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350110"/>
            <a:ext cx="5344675" cy="122164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CODEBLOCKS CODER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362200" y="3333750"/>
            <a:ext cx="4279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NADIM NAWSHAD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90600" y="3867150"/>
            <a:ext cx="4203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 algn="r">
              <a:spcBef>
                <a:spcPct val="20000"/>
              </a:spcBef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FAHIM KABIR  CHOWDHURY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257800" y="386715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SANJANA AHMED SHUSME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562600" y="4324350"/>
            <a:ext cx="2679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TAHASEN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HOSSAIN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447800" y="4400550"/>
            <a:ext cx="3669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r">
              <a:spcBef>
                <a:spcPct val="20000"/>
              </a:spcBef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 ASHIKUZZAMAN SRESTO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0" y="133350"/>
            <a:ext cx="5344675" cy="1221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Exit Program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nnotation 2020-05-14 1110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00150"/>
            <a:ext cx="4343400" cy="3657600"/>
          </a:xfrm>
          <a:prstGeom prst="rect">
            <a:avLst/>
          </a:prstGeom>
        </p:spPr>
      </p:pic>
      <p:pic>
        <p:nvPicPr>
          <p:cNvPr id="9" name="Picture 8" descr="Annotation 2020-05-14 2021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00150"/>
            <a:ext cx="4495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0383879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3197655" y="5568705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655" y="577855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59" name="Google Shape;259;p35"/>
          <p:cNvSpPr txBox="1">
            <a:spLocks noGrp="1"/>
          </p:cNvSpPr>
          <p:nvPr>
            <p:ph type="ctrTitle" idx="4294967295"/>
          </p:nvPr>
        </p:nvSpPr>
        <p:spPr>
          <a:xfrm>
            <a:off x="9458560" y="-176940"/>
            <a:ext cx="32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383879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09877E-6 L 0.00017 -0.8012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7284E-6 L 0.00539 -0.8108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40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93827E-6 L -0.49427 0.0058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2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0" y="281175"/>
            <a:ext cx="4123035" cy="6108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Introduction</a:t>
            </a:r>
            <a:endParaRPr lang="en-US" b="1" dirty="0"/>
          </a:p>
        </p:txBody>
      </p:sp>
      <p:sp>
        <p:nvSpPr>
          <p:cNvPr id="4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02</a:t>
            </a:r>
            <a:endParaRPr dirty="0"/>
          </a:p>
        </p:txBody>
      </p:sp>
      <p:pic>
        <p:nvPicPr>
          <p:cNvPr id="5" name="Picture 4" descr="Screenshot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50"/>
            <a:ext cx="4343400" cy="2157724"/>
          </a:xfrm>
          <a:prstGeom prst="rect">
            <a:avLst/>
          </a:prstGeom>
        </p:spPr>
      </p:pic>
      <p:pic>
        <p:nvPicPr>
          <p:cNvPr id="6" name="Picture 5" descr="Annotation 2020-05-14 1108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989" y="1047750"/>
            <a:ext cx="4301011" cy="4095750"/>
          </a:xfrm>
          <a:prstGeom prst="rect">
            <a:avLst/>
          </a:prstGeom>
        </p:spPr>
      </p:pic>
      <p:pic>
        <p:nvPicPr>
          <p:cNvPr id="7" name="Picture 6" descr="Annotation 2020-05-14 1110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62051"/>
            <a:ext cx="4396401" cy="18814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19600" y="2266950"/>
            <a:ext cx="304800" cy="158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419600" y="4095750"/>
            <a:ext cx="381000" cy="158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50834 0.000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609600"/>
            <a:ext cx="19812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If a student or teacher want to Admit in the school then he/she needs to register first.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nnotation 2020-05-14 1111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0"/>
            <a:ext cx="3352800" cy="2571750"/>
          </a:xfrm>
          <a:prstGeom prst="rect">
            <a:avLst/>
          </a:prstGeom>
        </p:spPr>
      </p:pic>
      <p:pic>
        <p:nvPicPr>
          <p:cNvPr id="8" name="Picture 7" descr="Annotation 2020-05-14 1110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0"/>
            <a:ext cx="3429000" cy="2571750"/>
          </a:xfrm>
          <a:prstGeom prst="rect">
            <a:avLst/>
          </a:prstGeom>
        </p:spPr>
      </p:pic>
      <p:pic>
        <p:nvPicPr>
          <p:cNvPr id="11" name="Picture 10" descr="Annotation 2020-05-14 1113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647950"/>
            <a:ext cx="4919642" cy="2495550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0" y="0"/>
            <a:ext cx="198120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Registration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4610793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742950"/>
            <a:ext cx="19812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After completing the registration he/she has to fill the sign up from.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133350"/>
            <a:ext cx="198120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Sign Up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nnotation 2020-05-14 1115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76200"/>
            <a:ext cx="6702999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4610793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9812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 he/she complete the sign up form then he/she can login by giving his/her username and password. System will detect automatically weather he/she is a student, teacher or admin to the School Management System.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1295400"/>
            <a:ext cx="198120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Log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 In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nnotation 2020-05-14 1110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71550"/>
            <a:ext cx="3352800" cy="3352800"/>
          </a:xfrm>
          <a:prstGeom prst="rect">
            <a:avLst/>
          </a:prstGeom>
        </p:spPr>
      </p:pic>
      <p:pic>
        <p:nvPicPr>
          <p:cNvPr id="14" name="Picture 13" descr="Annotation 2020-05-14 2009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971550"/>
            <a:ext cx="3657600" cy="33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4610793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285750"/>
            <a:ext cx="1981200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 a student will login, he/she can view his/her account. Also can see his/her teacher’s teaching schedule. And also can see his/her result. He/she needs to provide his Id number to find his details 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572644"/>
            <a:ext cx="198120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Student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nnotation 2020-05-14 2010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3352800" cy="2419350"/>
          </a:xfrm>
          <a:prstGeom prst="rect">
            <a:avLst/>
          </a:prstGeom>
        </p:spPr>
      </p:pic>
      <p:pic>
        <p:nvPicPr>
          <p:cNvPr id="9" name="Picture 8" descr="Annotation 2020-05-14 2011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0"/>
            <a:ext cx="3581400" cy="2343150"/>
          </a:xfrm>
          <a:prstGeom prst="rect">
            <a:avLst/>
          </a:prstGeom>
        </p:spPr>
      </p:pic>
      <p:pic>
        <p:nvPicPr>
          <p:cNvPr id="10" name="Picture 9" descr="Annotation 2020-05-14 20115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2495550"/>
            <a:ext cx="3352799" cy="2647950"/>
          </a:xfrm>
          <a:prstGeom prst="rect">
            <a:avLst/>
          </a:prstGeom>
        </p:spPr>
      </p:pic>
      <p:pic>
        <p:nvPicPr>
          <p:cNvPr id="11" name="Picture 10" descr="Annotation 2020-05-14 2159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495550"/>
            <a:ext cx="36576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4610793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190500"/>
            <a:ext cx="19812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a teacher will login, he/she can view his/her account. Also set a teaching schedule</a:t>
            </a:r>
          </a:p>
          <a:p>
            <a:pPr lvl="0">
              <a:spcBef>
                <a:spcPct val="0"/>
              </a:spcBef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can modify his/her teaching schedule. And also can see his/her student in every class. He/she needs to provide a new Unique Id number so that student can find his teaching schedule. 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1238250"/>
            <a:ext cx="198120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Teacher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Annotation 2020-05-14 1125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0"/>
            <a:ext cx="3657600" cy="2343150"/>
          </a:xfrm>
          <a:prstGeom prst="rect">
            <a:avLst/>
          </a:prstGeom>
        </p:spPr>
      </p:pic>
      <p:pic>
        <p:nvPicPr>
          <p:cNvPr id="16" name="Picture 15" descr="Annotation 2020-05-14 2140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"/>
            <a:ext cx="3353926" cy="2343150"/>
          </a:xfrm>
          <a:prstGeom prst="rect">
            <a:avLst/>
          </a:prstGeom>
        </p:spPr>
      </p:pic>
      <p:pic>
        <p:nvPicPr>
          <p:cNvPr id="19" name="Picture 18" descr="Annotation 2020-05-14 20163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495550"/>
            <a:ext cx="3352801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4610793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361950"/>
            <a:ext cx="1981200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 a student will login, he/she can view his/her account. Also can see his/her teacher’s teaching schedule. And also can see his/her result. He/she needs to provide his Id number to find his details 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704850"/>
            <a:ext cx="1981200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Admin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Annotation 2020-05-14 2014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3238931" cy="2647950"/>
          </a:xfrm>
          <a:prstGeom prst="rect">
            <a:avLst/>
          </a:prstGeom>
        </p:spPr>
      </p:pic>
      <p:pic>
        <p:nvPicPr>
          <p:cNvPr id="14" name="Picture 13" descr="Annotation 2020-05-14 2015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397" y="-19050"/>
            <a:ext cx="3628603" cy="2647950"/>
          </a:xfrm>
          <a:prstGeom prst="rect">
            <a:avLst/>
          </a:prstGeom>
        </p:spPr>
      </p:pic>
      <p:pic>
        <p:nvPicPr>
          <p:cNvPr id="15" name="Picture 14" descr="Annotation 2020-05-14 20163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724150"/>
            <a:ext cx="3276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4610793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350110"/>
            <a:ext cx="5344675" cy="122164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Forget Password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03</a:t>
            </a:r>
            <a:endParaRPr dirty="0"/>
          </a:p>
        </p:txBody>
      </p:sp>
      <p:pic>
        <p:nvPicPr>
          <p:cNvPr id="6" name="Picture 5" descr="Annotation 2020-05-14 2020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2669"/>
            <a:ext cx="472440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5715779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250</Words>
  <Application>Microsoft Office PowerPoint</Application>
  <PresentationFormat>On-screen Show (16:9)</PresentationFormat>
  <Paragraphs>43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CODEBLOCKS CODER </vt:lpstr>
      <vt:lpstr>Project Introduction</vt:lpstr>
      <vt:lpstr>Slide 3</vt:lpstr>
      <vt:lpstr>Slide 4</vt:lpstr>
      <vt:lpstr>Slide 5</vt:lpstr>
      <vt:lpstr>Slide 6</vt:lpstr>
      <vt:lpstr>Slide 7</vt:lpstr>
      <vt:lpstr>Slide 8</vt:lpstr>
      <vt:lpstr>Forget Password</vt:lpstr>
      <vt:lpstr>Slide 10</vt:lpstr>
      <vt:lpstr>THANKS!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Na Na</cp:lastModifiedBy>
  <cp:revision>190</cp:revision>
  <dcterms:created xsi:type="dcterms:W3CDTF">2013-08-21T19:17:07Z</dcterms:created>
  <dcterms:modified xsi:type="dcterms:W3CDTF">2020-05-15T06:38:58Z</dcterms:modified>
</cp:coreProperties>
</file>