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64" r:id="rId3"/>
    <p:sldId id="263" r:id="rId4"/>
    <p:sldId id="266" r:id="rId5"/>
    <p:sldId id="257" r:id="rId6"/>
    <p:sldId id="268" r:id="rId7"/>
    <p:sldId id="269" r:id="rId8"/>
    <p:sldId id="262" r:id="rId9"/>
    <p:sldId id="261" r:id="rId10"/>
    <p:sldId id="265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3511"/>
  </p:normalViewPr>
  <p:slideViewPr>
    <p:cSldViewPr snapToGrid="0" snapToObjects="1">
      <p:cViewPr varScale="1">
        <p:scale>
          <a:sx n="128" d="100"/>
          <a:sy n="128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7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5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99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8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3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6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1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8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4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5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kochura@us.ib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ibm.com/nkochura/https-github.ibm.com-ML4DevO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AAD4-A8E7-AC41-975F-6953FAC2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763" y="804335"/>
            <a:ext cx="6017904" cy="524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>
                <a:solidFill>
                  <a:schemeClr val="tx1"/>
                </a:solidFill>
              </a:rPr>
              <a:t>                       ML4DevOps. </a:t>
            </a:r>
            <a:br>
              <a:rPr lang="en-US" sz="4600" b="1">
                <a:solidFill>
                  <a:schemeClr val="tx1"/>
                </a:solidFill>
              </a:rPr>
            </a:br>
            <a:r>
              <a:rPr lang="en-US" sz="4600" b="1">
                <a:solidFill>
                  <a:schemeClr val="tx1"/>
                </a:solidFill>
              </a:rPr>
              <a:t> </a:t>
            </a:r>
            <a:br>
              <a:rPr lang="en-US" sz="4600" b="1">
                <a:solidFill>
                  <a:schemeClr val="tx1"/>
                </a:solidFill>
              </a:rPr>
            </a:br>
            <a:r>
              <a:rPr lang="en-US" sz="4600">
                <a:solidFill>
                  <a:schemeClr val="tx1"/>
                </a:solidFill>
              </a:rPr>
              <a:t>Anomaly detection  based on OpenShift cluster resource utilization metrics.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155E8-58D4-DE4D-A040-1356D0B1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099" y="804334"/>
            <a:ext cx="3170083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Nadiya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Kochura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nkochura@us.ibm.com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1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80ED-E5E2-CB49-BFB3-3527BA89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/>
              <a:t>Project links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7500-55A5-B04E-8BE7-0ABE988D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Project Github: </a:t>
            </a:r>
            <a:r>
              <a:rPr lang="en-US" sz="1600">
                <a:solidFill>
                  <a:srgbClr val="000000"/>
                </a:solidFill>
                <a:hlinkClick r:id="rId2"/>
              </a:rPr>
              <a:t>https://github.ibm.com/nkochura/https-github.ibm.com-ML4DevOps</a:t>
            </a:r>
            <a:r>
              <a:rPr lang="en-US" sz="1600">
                <a:solidFill>
                  <a:srgbClr val="000000"/>
                </a:solidFill>
              </a:rPr>
              <a:t> 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FA8A3-5266-5C45-B22E-A27894CA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822562"/>
            <a:ext cx="5451627" cy="48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6C04-A40D-D34F-8445-B89CCD3F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93776"/>
            <a:ext cx="8009930" cy="1436624"/>
          </a:xfrm>
        </p:spPr>
        <p:txBody>
          <a:bodyPr>
            <a:normAutofit/>
          </a:bodyPr>
          <a:lstStyle/>
          <a:p>
            <a:r>
              <a:rPr lang="en-US" b="1" dirty="0"/>
              <a:t>Challenges and next steps.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608C-4428-A145-8CAE-55CA1095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609344"/>
            <a:ext cx="8596668" cy="475487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complete application implementation according to the Diagram1  require the  following steps:</a:t>
            </a:r>
          </a:p>
          <a:p>
            <a:pPr lvl="0"/>
            <a:r>
              <a:rPr lang="en-US" sz="2400" dirty="0"/>
              <a:t>Create   and deploy application docker container in the Cluster, expose the analytics results    through the service endpoints.</a:t>
            </a:r>
          </a:p>
          <a:p>
            <a:pPr lvl="0"/>
            <a:r>
              <a:rPr lang="en-US" sz="2400" dirty="0"/>
              <a:t>Store analytics data patterns results in the cluster persistent storage. </a:t>
            </a:r>
          </a:p>
          <a:p>
            <a:pPr lvl="0"/>
            <a:r>
              <a:rPr lang="en-US" sz="2400" dirty="0"/>
              <a:t>Integrate with Cluster Prometheus   Alert manager.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Challenges:</a:t>
            </a:r>
          </a:p>
          <a:p>
            <a:pPr lvl="0"/>
            <a:r>
              <a:rPr lang="en-US" sz="2400" dirty="0"/>
              <a:t>Differentiating between normal and abnormal effectively.</a:t>
            </a:r>
          </a:p>
          <a:p>
            <a:pPr lvl="0"/>
            <a:r>
              <a:rPr lang="en-US" sz="2400" dirty="0"/>
              <a:t>Distinguishing between noise and anomaly</a:t>
            </a:r>
            <a:r>
              <a:rPr lang="en-US" sz="2000" dirty="0"/>
              <a:t>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9221-4364-2441-8C51-0D171312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7279-4D2B-544D-B271-93DFABAA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overcome </a:t>
            </a:r>
            <a:r>
              <a:rPr lang="en-US" sz="2400" dirty="0" err="1"/>
              <a:t>idenfied</a:t>
            </a:r>
            <a:r>
              <a:rPr lang="en-US" sz="2400" dirty="0"/>
              <a:t> challenges would require extensive evaluation of various collected metrics datasets and identifying most prominent and typical use </a:t>
            </a:r>
            <a:r>
              <a:rPr lang="en-US" sz="2400"/>
              <a:t>cases 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However  ,building domain knowledge and producing effective ML models  should progress naturally starting with simple use cases  similar to the ones we described in our submission. </a:t>
            </a:r>
          </a:p>
        </p:txBody>
      </p:sp>
    </p:spTree>
    <p:extLst>
      <p:ext uri="{BB962C8B-B14F-4D97-AF65-F5344CB8AC3E}">
        <p14:creationId xmlns:p14="http://schemas.microsoft.com/office/powerpoint/2010/main" val="56277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30AB-EBF2-844C-88D8-259EE134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40C1-78BD-B445-BD99-78D52066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RedHat OpenShift container platform 3.11 on RHEL 7</a:t>
            </a:r>
          </a:p>
          <a:p>
            <a:pPr lvl="0"/>
            <a:r>
              <a:rPr lang="en-US" sz="2400" dirty="0"/>
              <a:t>Cluster is created and configured with one master node and one worker node.</a:t>
            </a:r>
          </a:p>
          <a:p>
            <a:pPr lvl="0"/>
            <a:r>
              <a:rPr lang="en-US" sz="2400" dirty="0"/>
              <a:t>OCP 3.11. Prometheus.</a:t>
            </a:r>
          </a:p>
          <a:p>
            <a:pPr lvl="0"/>
            <a:r>
              <a:rPr lang="en-US" sz="2400" dirty="0"/>
              <a:t>OCP 3.11. Grafana dashboards</a:t>
            </a:r>
          </a:p>
          <a:p>
            <a:pPr lvl="0"/>
            <a:r>
              <a:rPr lang="en-US" sz="2400" dirty="0"/>
              <a:t>IBM Watson studio @IBM 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8D3A-0FB1-0F44-A2D8-09499E80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2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EA9C-6A40-1043-A99D-9E79DF30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5275D-B9E4-1044-9E6F-C5E040EF59BD}"/>
              </a:ext>
            </a:extLst>
          </p:cNvPr>
          <p:cNvSpPr/>
          <p:nvPr/>
        </p:nvSpPr>
        <p:spPr>
          <a:xfrm>
            <a:off x="2589212" y="1207009"/>
            <a:ext cx="8603044" cy="739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1000"/>
              </a:spcBef>
              <a:buClr>
                <a:schemeClr val="accent1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volume of metrics is collected by the cluster  metrics collector services 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rule sets for alerts not manageable.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/>
              <a:t> For example, If CPU is greater than 80% it’s an anomaly. However, some thresholds might not be right   for all server nodes and might different during the day for the same server node.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/>
              <a:t>Some very effective </a:t>
            </a:r>
            <a:r>
              <a:rPr lang="en-US" sz="2400" b="1" dirty="0"/>
              <a:t>(and non-machine learning techniques) </a:t>
            </a:r>
            <a:r>
              <a:rPr lang="en-US" sz="2400" dirty="0"/>
              <a:t>algorithms do exist to capture these complex criteria, such as dynamic thresholding and “seasonality &amp; trend decomposition”. However even those techniques are not able to capture the full array of scenarios</a:t>
            </a:r>
          </a:p>
          <a:p>
            <a:pPr marL="342900" marR="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400" dirty="0"/>
          </a:p>
          <a:p>
            <a:pPr marR="0">
              <a:spcBef>
                <a:spcPts val="1000"/>
              </a:spcBef>
              <a:buClr>
                <a:schemeClr val="accent1"/>
              </a:buClr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R="0">
              <a:spcBef>
                <a:spcPts val="1000"/>
              </a:spcBef>
              <a:buClr>
                <a:schemeClr val="accent1"/>
              </a:buClr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pPr marR="0"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66B-5009-9141-A37D-5EEB5B3E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AFEB-BA37-224B-8236-29B69249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9616"/>
            <a:ext cx="8915400" cy="441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ML Approach.</a:t>
            </a:r>
          </a:p>
          <a:p>
            <a:r>
              <a:rPr lang="en-US" sz="2400" dirty="0"/>
              <a:t>Applying ML for  identifying anomalies and ISSUE ALERTS using  LARGE scaled  DATASET    of cluster resource utilization metrics 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Submission Scope:</a:t>
            </a:r>
          </a:p>
          <a:p>
            <a:r>
              <a:rPr lang="en-US" sz="2400" dirty="0"/>
              <a:t>Identifying  architecture of integrating ML component into the cluster metering framework.</a:t>
            </a:r>
          </a:p>
          <a:p>
            <a:r>
              <a:rPr lang="en-US" sz="2400" dirty="0"/>
              <a:t>Producing as POC. ML model for the anomaly detection in   the cluster resource’s utilization metrics. 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9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6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F60ED99-D3B9-C749-86B0-6FE2E999AA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0"/>
            <a:ext cx="8065007" cy="67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9587-F306-A846-B44C-F393869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CB68-F16C-D046-86A6-8572FD18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5024"/>
            <a:ext cx="8915400" cy="457619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Metrics collected over Open Shift cluster deployed on the RedHat OpenShift container platform 3.11 on RHEL 7.</a:t>
            </a:r>
          </a:p>
          <a:p>
            <a:pPr marL="0" indent="0">
              <a:buNone/>
            </a:pPr>
            <a:r>
              <a:rPr lang="en-US" sz="2400" dirty="0"/>
              <a:t>For simplicity, we  create  following metrics dataset:</a:t>
            </a:r>
          </a:p>
          <a:p>
            <a:pPr lvl="0"/>
            <a:r>
              <a:rPr lang="en-US" sz="2400" dirty="0"/>
              <a:t>Metrics Tracking CPU Utilization: “</a:t>
            </a:r>
            <a:r>
              <a:rPr lang="en-US" sz="2400" dirty="0" err="1"/>
              <a:t>container_cpu_usage_seconds_total</a:t>
            </a:r>
            <a:r>
              <a:rPr lang="en-US" sz="2400" dirty="0"/>
              <a:t>”</a:t>
            </a:r>
          </a:p>
          <a:p>
            <a:pPr lvl="0"/>
            <a:r>
              <a:rPr lang="en-US" sz="2400" dirty="0"/>
              <a:t>Metrics Tracking total HTTP requests:  “</a:t>
            </a:r>
            <a:r>
              <a:rPr lang="en-US" sz="2400" dirty="0" err="1"/>
              <a:t>http_requests_total</a:t>
            </a:r>
            <a:r>
              <a:rPr lang="en-US" sz="2400" dirty="0"/>
              <a:t>”</a:t>
            </a:r>
          </a:p>
          <a:p>
            <a:r>
              <a:rPr lang="en-US" sz="2400" dirty="0"/>
              <a:t>Data are collected for a certain period of time while sample application was deployed and running in the cluster.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Note.</a:t>
            </a:r>
            <a:r>
              <a:rPr lang="en-US" sz="2400" dirty="0"/>
              <a:t> For the demo I used Grafana export function for exporting metrics data in the csv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ED65-25F2-4B45-939D-6AC5664D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36CE-4047-274C-BD49-29A22C11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Evaluated various anomaly detection algorithms using collected metrics datasets. Produce two python notebooks.</a:t>
            </a:r>
          </a:p>
          <a:p>
            <a:pPr lvl="0"/>
            <a:r>
              <a:rPr lang="en-US" sz="2400" dirty="0"/>
              <a:t>K-Means can detect patterns in n-dimensional space and to generalize to more complex situation.</a:t>
            </a:r>
          </a:p>
          <a:p>
            <a:pPr lvl="0"/>
            <a:r>
              <a:rPr lang="en-US" sz="2400" dirty="0"/>
              <a:t>Isolation forests</a:t>
            </a:r>
          </a:p>
          <a:p>
            <a:pPr lvl="0"/>
            <a:r>
              <a:rPr lang="en-US" sz="2400" dirty="0" err="1"/>
              <a:t>OneClass</a:t>
            </a:r>
            <a:r>
              <a:rPr lang="en-US" sz="2400" dirty="0"/>
              <a:t>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6C04-A40D-D34F-8445-B89CCD3F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93776"/>
            <a:ext cx="8009930" cy="841248"/>
          </a:xfrm>
        </p:spPr>
        <p:txBody>
          <a:bodyPr>
            <a:normAutofit/>
          </a:bodyPr>
          <a:lstStyle/>
          <a:p>
            <a:r>
              <a:rPr lang="en-US" b="1" dirty="0"/>
              <a:t>Submission_1 notebook.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608C-4428-A145-8CAE-55CA1095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609345"/>
            <a:ext cx="8596668" cy="4222722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/>
              <a:t>Illustrates anomaly detection by building models using one  dimensional dataset with  CPU utilization metrics and   corresponding  timestamp. </a:t>
            </a:r>
          </a:p>
          <a:p>
            <a:pPr lvl="0"/>
            <a:r>
              <a:rPr lang="en-US" sz="2400" dirty="0"/>
              <a:t>Project categorizes the time data into 4 categories: “weekday Day”, “</a:t>
            </a:r>
            <a:r>
              <a:rPr lang="en-US" sz="2400" dirty="0" err="1"/>
              <a:t>weekdayNight</a:t>
            </a:r>
            <a:r>
              <a:rPr lang="en-US" sz="2400" dirty="0"/>
              <a:t>”, “</a:t>
            </a:r>
            <a:r>
              <a:rPr lang="en-US" sz="2400" dirty="0" err="1"/>
              <a:t>weekendDay</a:t>
            </a:r>
            <a:r>
              <a:rPr lang="en-US" sz="2400" dirty="0"/>
              <a:t>” and “</a:t>
            </a:r>
            <a:r>
              <a:rPr lang="en-US" sz="2400" dirty="0" err="1"/>
              <a:t>weekendNight</a:t>
            </a:r>
            <a:r>
              <a:rPr lang="en-US" sz="2400" dirty="0"/>
              <a:t>”.Project then  clusters  CPU   metrics  around identifies categories . </a:t>
            </a:r>
          </a:p>
          <a:p>
            <a:pPr lvl="0"/>
            <a:r>
              <a:rPr lang="en-US" sz="2400" dirty="0"/>
              <a:t>This model helps   to investigate the seasonality factor as impact on   CPU utilization over test container when test application usage depends on day/time/weekend /weekday  as “seasonal”  or  temporal factors</a:t>
            </a:r>
            <a:r>
              <a:rPr lang="en-US" sz="2400" b="1" dirty="0"/>
              <a:t>. </a:t>
            </a:r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0CAB-FEB6-5E47-9BBC-9E13F222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Submission_2 notebook.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0088-ED60-F545-98F7-CE602987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336" y="1591057"/>
            <a:ext cx="8911687" cy="5047488"/>
          </a:xfrm>
        </p:spPr>
        <p:txBody>
          <a:bodyPr/>
          <a:lstStyle/>
          <a:p>
            <a:pPr lvl="0"/>
            <a:r>
              <a:rPr lang="en-US" sz="2400" dirty="0"/>
              <a:t>Illustrates anomaly detection by building models using two   dimensional dataset with CPU utilization and HTTP requests  metrics  . These two metrics are synchronized over  corresponding  timestamps. </a:t>
            </a:r>
          </a:p>
          <a:p>
            <a:pPr lvl="0"/>
            <a:r>
              <a:rPr lang="en-US" sz="2400" dirty="0"/>
              <a:t>Project categorizes the HTTP requests load into    3 categories: “low” , “moderate”  and “high”.   Project  clusters    CPU  and HTTP  metrics . </a:t>
            </a:r>
          </a:p>
          <a:p>
            <a:pPr lvl="0"/>
            <a:r>
              <a:rPr lang="en-US" sz="2400" dirty="0"/>
              <a:t>This model helps   to investigate pattern of CPU usage correlation with HTTP requests load</a:t>
            </a:r>
            <a:r>
              <a:rPr lang="en-US" sz="2400" b="1" dirty="0"/>
              <a:t>.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51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{054786C0-EB81-6842-A4B7-3DAA94BC43E2}tf10001069</Template>
  <TotalTime>110</TotalTime>
  <Words>679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                       ML4DevOps.    Anomaly detection  based on OpenShift cluster resource utilization metrics. </vt:lpstr>
      <vt:lpstr>Environment.</vt:lpstr>
      <vt:lpstr>Problem statement.</vt:lpstr>
      <vt:lpstr>Scope and objectives.</vt:lpstr>
      <vt:lpstr>PowerPoint Presentation</vt:lpstr>
      <vt:lpstr>Data Collection.</vt:lpstr>
      <vt:lpstr>Implementation features.</vt:lpstr>
      <vt:lpstr>Submission_1 notebook.</vt:lpstr>
      <vt:lpstr>Submission_2 notebook.</vt:lpstr>
      <vt:lpstr>Project links .</vt:lpstr>
      <vt:lpstr>Challenges and next steps. </vt:lpstr>
      <vt:lpstr>Summary.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ML4DevOps.    Anomaly detection  based on OpenShift cluster resource utilization metrics. </dc:title>
  <dc:creator>Nadiya Kochura</dc:creator>
  <cp:lastModifiedBy>Nadiya Kochura</cp:lastModifiedBy>
  <cp:revision>20</cp:revision>
  <dcterms:created xsi:type="dcterms:W3CDTF">2019-05-06T12:56:52Z</dcterms:created>
  <dcterms:modified xsi:type="dcterms:W3CDTF">2022-01-05T19:14:16Z</dcterms:modified>
</cp:coreProperties>
</file>