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Medium" panose="00000600000000000000" pitchFamily="2" charset="0"/>
      <p:regular r:id="rId25"/>
      <p:bold r:id="rId26"/>
      <p:italic r:id="rId27"/>
      <p:boldItalic r:id="rId28"/>
    </p:embeddedFont>
    <p:embeddedFont>
      <p:font typeface="Bebas Neue" panose="020B0606020202050201" pitchFamily="34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C6386A-05AB-4D55-BBD7-5F892DE3B926}">
  <a:tblStyle styleId="{56C6386A-05AB-4D55-BBD7-5F892DE3B9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Garcia Luna Beltran" userId="54c57e98-423b-40a2-9c51-9401a0bd5b0e" providerId="ADAL" clId="{B58F52B8-0C86-4CEE-A485-D0A6A0B45AE8}"/>
    <pc:docChg chg="undo custSel modSld">
      <pc:chgData name="Arturo Garcia Luna Beltran" userId="54c57e98-423b-40a2-9c51-9401a0bd5b0e" providerId="ADAL" clId="{B58F52B8-0C86-4CEE-A485-D0A6A0B45AE8}" dt="2022-12-19T16:21:40.165" v="12" actId="478"/>
      <pc:docMkLst>
        <pc:docMk/>
      </pc:docMkLst>
      <pc:sldChg chg="modSp mod">
        <pc:chgData name="Arturo Garcia Luna Beltran" userId="54c57e98-423b-40a2-9c51-9401a0bd5b0e" providerId="ADAL" clId="{B58F52B8-0C86-4CEE-A485-D0A6A0B45AE8}" dt="2022-12-19T16:21:03.609" v="5" actId="2711"/>
        <pc:sldMkLst>
          <pc:docMk/>
          <pc:sldMk cId="0" sldId="256"/>
        </pc:sldMkLst>
        <pc:spChg chg="mod">
          <ac:chgData name="Arturo Garcia Luna Beltran" userId="54c57e98-423b-40a2-9c51-9401a0bd5b0e" providerId="ADAL" clId="{B58F52B8-0C86-4CEE-A485-D0A6A0B45AE8}" dt="2022-12-19T16:21:03.609" v="5" actId="2711"/>
          <ac:spMkLst>
            <pc:docMk/>
            <pc:sldMk cId="0" sldId="256"/>
            <ac:spMk id="308" creationId="{00000000-0000-0000-0000-000000000000}"/>
          </ac:spMkLst>
        </pc:spChg>
      </pc:sldChg>
      <pc:sldChg chg="addSp delSp modSp mod">
        <pc:chgData name="Arturo Garcia Luna Beltran" userId="54c57e98-423b-40a2-9c51-9401a0bd5b0e" providerId="ADAL" clId="{B58F52B8-0C86-4CEE-A485-D0A6A0B45AE8}" dt="2022-12-19T16:21:17.195" v="7" actId="478"/>
        <pc:sldMkLst>
          <pc:docMk/>
          <pc:sldMk cId="0" sldId="260"/>
        </pc:sldMkLst>
        <pc:spChg chg="add del mod">
          <ac:chgData name="Arturo Garcia Luna Beltran" userId="54c57e98-423b-40a2-9c51-9401a0bd5b0e" providerId="ADAL" clId="{B58F52B8-0C86-4CEE-A485-D0A6A0B45AE8}" dt="2022-12-19T16:21:17.195" v="7" actId="478"/>
          <ac:spMkLst>
            <pc:docMk/>
            <pc:sldMk cId="0" sldId="260"/>
            <ac:spMk id="3" creationId="{45A3B21D-4CBC-5D75-458F-02DC2CD265C3}"/>
          </ac:spMkLst>
        </pc:spChg>
        <pc:spChg chg="del">
          <ac:chgData name="Arturo Garcia Luna Beltran" userId="54c57e98-423b-40a2-9c51-9401a0bd5b0e" providerId="ADAL" clId="{B58F52B8-0C86-4CEE-A485-D0A6A0B45AE8}" dt="2022-12-19T16:21:13.219" v="6" actId="478"/>
          <ac:spMkLst>
            <pc:docMk/>
            <pc:sldMk cId="0" sldId="260"/>
            <ac:spMk id="1213" creationId="{00000000-0000-0000-0000-000000000000}"/>
          </ac:spMkLst>
        </pc:spChg>
      </pc:sldChg>
      <pc:sldChg chg="addSp delSp modSp mod">
        <pc:chgData name="Arturo Garcia Luna Beltran" userId="54c57e98-423b-40a2-9c51-9401a0bd5b0e" providerId="ADAL" clId="{B58F52B8-0C86-4CEE-A485-D0A6A0B45AE8}" dt="2022-12-19T16:21:31.111" v="10" actId="478"/>
        <pc:sldMkLst>
          <pc:docMk/>
          <pc:sldMk cId="0" sldId="267"/>
        </pc:sldMkLst>
        <pc:spChg chg="add del mod">
          <ac:chgData name="Arturo Garcia Luna Beltran" userId="54c57e98-423b-40a2-9c51-9401a0bd5b0e" providerId="ADAL" clId="{B58F52B8-0C86-4CEE-A485-D0A6A0B45AE8}" dt="2022-12-19T16:21:31.111" v="10" actId="478"/>
          <ac:spMkLst>
            <pc:docMk/>
            <pc:sldMk cId="0" sldId="267"/>
            <ac:spMk id="3" creationId="{2CAF1D41-45D4-B97A-2A39-E7CDBBE8E6DE}"/>
          </ac:spMkLst>
        </pc:spChg>
        <pc:spChg chg="del mod">
          <ac:chgData name="Arturo Garcia Luna Beltran" userId="54c57e98-423b-40a2-9c51-9401a0bd5b0e" providerId="ADAL" clId="{B58F52B8-0C86-4CEE-A485-D0A6A0B45AE8}" dt="2022-12-19T16:21:29.109" v="9" actId="478"/>
          <ac:spMkLst>
            <pc:docMk/>
            <pc:sldMk cId="0" sldId="267"/>
            <ac:spMk id="1772" creationId="{00000000-0000-0000-0000-000000000000}"/>
          </ac:spMkLst>
        </pc:spChg>
      </pc:sldChg>
      <pc:sldChg chg="delSp mod">
        <pc:chgData name="Arturo Garcia Luna Beltran" userId="54c57e98-423b-40a2-9c51-9401a0bd5b0e" providerId="ADAL" clId="{B58F52B8-0C86-4CEE-A485-D0A6A0B45AE8}" dt="2022-12-19T16:21:35.916" v="11" actId="478"/>
        <pc:sldMkLst>
          <pc:docMk/>
          <pc:sldMk cId="0" sldId="269"/>
        </pc:sldMkLst>
        <pc:spChg chg="del">
          <ac:chgData name="Arturo Garcia Luna Beltran" userId="54c57e98-423b-40a2-9c51-9401a0bd5b0e" providerId="ADAL" clId="{B58F52B8-0C86-4CEE-A485-D0A6A0B45AE8}" dt="2022-12-19T16:21:35.916" v="11" actId="478"/>
          <ac:spMkLst>
            <pc:docMk/>
            <pc:sldMk cId="0" sldId="269"/>
            <ac:spMk id="1883" creationId="{00000000-0000-0000-0000-000000000000}"/>
          </ac:spMkLst>
        </pc:spChg>
      </pc:sldChg>
      <pc:sldChg chg="delSp mod">
        <pc:chgData name="Arturo Garcia Luna Beltran" userId="54c57e98-423b-40a2-9c51-9401a0bd5b0e" providerId="ADAL" clId="{B58F52B8-0C86-4CEE-A485-D0A6A0B45AE8}" dt="2022-12-19T16:21:40.165" v="12" actId="478"/>
        <pc:sldMkLst>
          <pc:docMk/>
          <pc:sldMk cId="0" sldId="271"/>
        </pc:sldMkLst>
        <pc:spChg chg="del">
          <ac:chgData name="Arturo Garcia Luna Beltran" userId="54c57e98-423b-40a2-9c51-9401a0bd5b0e" providerId="ADAL" clId="{B58F52B8-0C86-4CEE-A485-D0A6A0B45AE8}" dt="2022-12-19T16:21:40.165" v="12" actId="478"/>
          <ac:spMkLst>
            <pc:docMk/>
            <pc:sldMk cId="0" sldId="271"/>
            <ac:spMk id="19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e2457aca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e2457aca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bbec41d855_0_4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bbec41d855_0_4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bbec41d855_0_4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1bbec41d855_0_4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bbec41d855_0_4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1bbec41d855_0_4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e7e2457aca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e7e2457aca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bbec41d855_0_4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1bbec41d855_0_4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bbec41d855_0_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bbec41d855_0_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bbec41d855_0_4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1bbec41d855_0_4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bbec41d855_0_4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1bbec41d855_0_4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bbec41d855_0_4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1bbec41d855_0_4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e7e2457aca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e7e2457aca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e7f514b2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e7f514b2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e7f514b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e7f514b2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bbec41d855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bbec41d855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bbec41d855_0_3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bbec41d855_0_3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bbec41d855_0_3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bbec41d855_0_3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 Then we prepare the data we scraped by creating ‘get_cleanschdule_met()’ function.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bbec41d855_0_3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bbec41d855_0_3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Mandy: Our 4th function is optimization function. We use ‘Integer programming (always return positive integer outputs or zero) ’ to find solutions. Our objective function 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10" name="Google Shape;10;p2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14" name="Google Shape;14;p2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/>
          <p:nvPr/>
        </p:nvSpPr>
        <p:spPr>
          <a:xfrm>
            <a:off x="-212101" y="2144325"/>
            <a:ext cx="9487115" cy="3101124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-6380546" flipH="1">
            <a:off x="5041478" y="-1853"/>
            <a:ext cx="2417318" cy="9220711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-1252184" y="-621758"/>
            <a:ext cx="7960897" cy="260224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 rot="4468091" flipH="1">
            <a:off x="1653857" y="-4349678"/>
            <a:ext cx="2271205" cy="8663459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615225"/>
            <a:ext cx="56904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715100" y="3126375"/>
            <a:ext cx="5690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 rot="5400000" flipH="1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105" name="Google Shape;105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108" name="Google Shape;108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12" name="Google Shape;112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5100" y="324292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5100" y="1350223"/>
            <a:ext cx="51966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4"/>
          <p:cNvSpPr/>
          <p:nvPr/>
        </p:nvSpPr>
        <p:spPr>
          <a:xfrm rot="10800000" flipH="1">
            <a:off x="-76157" y="-1084208"/>
            <a:ext cx="9220159" cy="2816093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8999999" flipH="1">
            <a:off x="6273526" y="-2255795"/>
            <a:ext cx="2886238" cy="4751419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6300018" flipH="1">
            <a:off x="5667004" y="-2769430"/>
            <a:ext cx="1621880" cy="61865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rot="10800000" flipH="1">
            <a:off x="2059694" y="-81939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-4419454">
            <a:off x="4872706" y="-3102041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-79654" y="4095501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rot="6331911">
            <a:off x="1165299" y="3095912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715100" y="2295350"/>
            <a:ext cx="28548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5100" y="1508450"/>
            <a:ext cx="305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715100" y="2755965"/>
            <a:ext cx="36966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15100" y="1401665"/>
            <a:ext cx="3696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-178908" y="3958605"/>
            <a:ext cx="2727958" cy="136391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8100000">
            <a:off x="395811" y="2882597"/>
            <a:ext cx="837338" cy="31938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-76195" y="-72922"/>
            <a:ext cx="5062754" cy="1354204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rot="-5961953">
            <a:off x="1206112" y="-1964597"/>
            <a:ext cx="1241739" cy="473657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4944400" y="2755975"/>
            <a:ext cx="3484500" cy="10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944400" y="1401675"/>
            <a:ext cx="3484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63624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>
            <a:off x="-83509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2700000" flipH="1">
            <a:off x="1200801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4993722" flipH="1">
            <a:off x="-22049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5257950" y="438444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59" name="Google Shape;159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162" name="Google Shape;162;p18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7200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4758900" y="1707675"/>
            <a:ext cx="3665100" cy="28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 rot="5623079">
            <a:off x="6574726" y="-1930161"/>
            <a:ext cx="3201119" cy="5712023"/>
            <a:chOff x="-358775" y="-1557516"/>
            <a:chExt cx="2319307" cy="4138533"/>
          </a:xfrm>
        </p:grpSpPr>
        <p:sp>
          <p:nvSpPr>
            <p:cNvPr id="169" name="Google Shape;169;p19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200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"/>
          </p:nvPr>
        </p:nvSpPr>
        <p:spPr>
          <a:xfrm>
            <a:off x="7200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2"/>
          </p:nvPr>
        </p:nvSpPr>
        <p:spPr>
          <a:xfrm>
            <a:off x="34038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3"/>
          </p:nvPr>
        </p:nvSpPr>
        <p:spPr>
          <a:xfrm>
            <a:off x="34038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 idx="4"/>
          </p:nvPr>
        </p:nvSpPr>
        <p:spPr>
          <a:xfrm>
            <a:off x="6087600" y="35236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subTitle" idx="5"/>
          </p:nvPr>
        </p:nvSpPr>
        <p:spPr>
          <a:xfrm>
            <a:off x="6087600" y="413360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 rot="4742926">
            <a:off x="1252958" y="4077910"/>
            <a:ext cx="1635442" cy="2692406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10800000">
            <a:off x="6289137" y="4617547"/>
            <a:ext cx="2901790" cy="584477"/>
          </a:xfrm>
          <a:custGeom>
            <a:avLst/>
            <a:gdLst/>
            <a:ahLst/>
            <a:cxnLst/>
            <a:rect l="l" t="t" r="r" b="b"/>
            <a:pathLst>
              <a:path w="9935" h="2001" extrusionOk="0">
                <a:moveTo>
                  <a:pt x="1" y="0"/>
                </a:moveTo>
                <a:lnTo>
                  <a:pt x="1" y="919"/>
                </a:lnTo>
                <a:cubicBezTo>
                  <a:pt x="956" y="1683"/>
                  <a:pt x="2327" y="2000"/>
                  <a:pt x="3659" y="2000"/>
                </a:cubicBezTo>
                <a:cubicBezTo>
                  <a:pt x="4624" y="2000"/>
                  <a:pt x="5569" y="1833"/>
                  <a:pt x="6320" y="1548"/>
                </a:cubicBezTo>
                <a:cubicBezTo>
                  <a:pt x="7628" y="1058"/>
                  <a:pt x="8716" y="390"/>
                  <a:pt x="993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685975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685975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 idx="2"/>
          </p:nvPr>
        </p:nvSpPr>
        <p:spPr>
          <a:xfrm>
            <a:off x="5780553" y="25401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5780553" y="16488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 idx="4"/>
          </p:nvPr>
        </p:nvSpPr>
        <p:spPr>
          <a:xfrm>
            <a:off x="1685975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1685975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 idx="6"/>
          </p:nvPr>
        </p:nvSpPr>
        <p:spPr>
          <a:xfrm>
            <a:off x="5780553" y="3973500"/>
            <a:ext cx="2430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7"/>
          </p:nvPr>
        </p:nvSpPr>
        <p:spPr>
          <a:xfrm>
            <a:off x="5780553" y="3082219"/>
            <a:ext cx="24303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 rot="2951333">
            <a:off x="1417093" y="-366452"/>
            <a:ext cx="9605418" cy="10377671"/>
            <a:chOff x="3514023" y="-902672"/>
            <a:chExt cx="6659371" cy="7194769"/>
          </a:xfrm>
        </p:grpSpPr>
        <p:sp>
          <p:nvSpPr>
            <p:cNvPr id="21" name="Google Shape;21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2360619">
              <a:off x="5706476" y="-62890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 rot="-7539154">
            <a:off x="-1792294" y="-3096558"/>
            <a:ext cx="5598332" cy="5609099"/>
            <a:chOff x="2972591" y="525889"/>
            <a:chExt cx="6659371" cy="6672179"/>
          </a:xfrm>
        </p:grpSpPr>
        <p:sp>
          <p:nvSpPr>
            <p:cNvPr id="25" name="Google Shape;25;p3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2691862">
              <a:off x="4901933" y="548894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2360619">
              <a:off x="5027471" y="795276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4500011">
            <a:off x="4752514" y="-4018791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2752521"/>
            <a:ext cx="43602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091876">
            <a:off x="-192492" y="2492413"/>
            <a:ext cx="3041475" cy="5006975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4875094" flipH="1">
            <a:off x="8116848" y="3215333"/>
            <a:ext cx="3041467" cy="500696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197" name="Google Shape;197;p21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7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9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13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4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2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214" name="Google Shape;214;p22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2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218" name="Google Shape;218;p22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2">
  <p:cSld name="TITLE_ONLY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 flipH="1">
            <a:off x="-19446" y="2591196"/>
            <a:ext cx="5178641" cy="2589191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 flipH="1">
            <a:off x="-3" y="1629726"/>
            <a:ext cx="2450203" cy="3550650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 rot="8100000">
            <a:off x="1071500" y="548423"/>
            <a:ext cx="1589580" cy="606332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/>
          <p:nvPr/>
        </p:nvSpPr>
        <p:spPr>
          <a:xfrm rot="-5806285">
            <a:off x="16416" y="1943250"/>
            <a:ext cx="2822811" cy="464696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846483" y="-93750"/>
            <a:ext cx="4344451" cy="1894653"/>
          </a:xfrm>
          <a:custGeom>
            <a:avLst/>
            <a:gdLst/>
            <a:ahLst/>
            <a:cxnLst/>
            <a:rect l="l" t="t" r="r" b="b"/>
            <a:pathLst>
              <a:path w="16622" h="7249" extrusionOk="0">
                <a:moveTo>
                  <a:pt x="0" y="1"/>
                </a:moveTo>
                <a:cubicBezTo>
                  <a:pt x="2765" y="3355"/>
                  <a:pt x="8056" y="1388"/>
                  <a:pt x="11500" y="3115"/>
                </a:cubicBezTo>
                <a:cubicBezTo>
                  <a:pt x="12688" y="3734"/>
                  <a:pt x="14904" y="7218"/>
                  <a:pt x="16621" y="7248"/>
                </a:cubicBezTo>
                <a:lnTo>
                  <a:pt x="16621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 rot="7120405">
            <a:off x="6601558" y="-1833531"/>
            <a:ext cx="1241876" cy="473707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3">
  <p:cSld name="TITLE_ONLY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rot="10800000" flipH="1">
            <a:off x="-406225" y="434202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 flipH="1">
            <a:off x="5678226" y="-29172"/>
            <a:ext cx="3512779" cy="1756302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10800000" flipH="1">
            <a:off x="7515793" y="-29163"/>
            <a:ext cx="1662021" cy="2408476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-19432" y="3882508"/>
            <a:ext cx="3976584" cy="12998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 rot="8100000">
            <a:off x="7073468" y="-1154149"/>
            <a:ext cx="1160630" cy="442712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4">
  <p:cSld name="TITLE_ONLY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 rot="-6057068">
            <a:off x="5435579" y="-190742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flipH="1">
            <a:off x="4705614" y="-57055"/>
            <a:ext cx="4498645" cy="1203288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10800000" flipH="1">
            <a:off x="-303375" y="4184097"/>
            <a:ext cx="3810004" cy="1019100"/>
          </a:xfrm>
          <a:custGeom>
            <a:avLst/>
            <a:gdLst/>
            <a:ahLst/>
            <a:cxnLst/>
            <a:rect l="l" t="t" r="r" b="b"/>
            <a:pathLst>
              <a:path w="14016" h="3749" extrusionOk="0">
                <a:moveTo>
                  <a:pt x="0" y="1"/>
                </a:moveTo>
                <a:lnTo>
                  <a:pt x="0" y="3584"/>
                </a:lnTo>
                <a:cubicBezTo>
                  <a:pt x="499" y="3691"/>
                  <a:pt x="1007" y="3748"/>
                  <a:pt x="1509" y="3748"/>
                </a:cubicBezTo>
                <a:cubicBezTo>
                  <a:pt x="1760" y="3748"/>
                  <a:pt x="2010" y="3734"/>
                  <a:pt x="2256" y="3704"/>
                </a:cubicBezTo>
                <a:cubicBezTo>
                  <a:pt x="4652" y="3484"/>
                  <a:pt x="6329" y="1368"/>
                  <a:pt x="8655" y="859"/>
                </a:cubicBezTo>
                <a:cubicBezTo>
                  <a:pt x="9634" y="699"/>
                  <a:pt x="12638" y="899"/>
                  <a:pt x="1401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5">
  <p:cSld name="TITLE_ONLY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 rot="-6057068">
            <a:off x="7030179" y="-1569871"/>
            <a:ext cx="1931043" cy="31790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flipH="1">
            <a:off x="7282575" y="-57500"/>
            <a:ext cx="1908208" cy="2150069"/>
          </a:xfrm>
          <a:custGeom>
            <a:avLst/>
            <a:gdLst/>
            <a:ahLst/>
            <a:cxnLst/>
            <a:rect l="l" t="t" r="r" b="b"/>
            <a:pathLst>
              <a:path w="10083" h="11361" extrusionOk="0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flipH="1">
            <a:off x="-79654" y="4095501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 rot="6331911">
            <a:off x="1165299" y="3095912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 rot="6277938" flipH="1">
            <a:off x="6869051" y="-2363738"/>
            <a:ext cx="1341084" cy="511559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6">
  <p:cSld name="TITLE_ONLY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 rot="10800000" flipH="1">
            <a:off x="4686522" y="-29759"/>
            <a:ext cx="4464015" cy="14591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7"/>
          <p:cNvSpPr/>
          <p:nvPr/>
        </p:nvSpPr>
        <p:spPr>
          <a:xfrm rot="-4419455">
            <a:off x="6449918" y="-1889351"/>
            <a:ext cx="1137432" cy="433868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7">
  <p:cSld name="TITLE_ONLY_1_1_1_1_1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/>
          <p:nvPr/>
        </p:nvSpPr>
        <p:spPr>
          <a:xfrm>
            <a:off x="3353263" y="-45250"/>
            <a:ext cx="5849070" cy="1160499"/>
          </a:xfrm>
          <a:custGeom>
            <a:avLst/>
            <a:gdLst/>
            <a:ahLst/>
            <a:cxnLst/>
            <a:rect l="l" t="t" r="r" b="b"/>
            <a:pathLst>
              <a:path w="11930" h="2367" extrusionOk="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/>
          <p:nvPr/>
        </p:nvSpPr>
        <p:spPr>
          <a:xfrm rot="7662436" flipH="1">
            <a:off x="6438773" y="-2077118"/>
            <a:ext cx="2296746" cy="3780934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 rot="5400000" flipH="1">
            <a:off x="6106262" y="-2319612"/>
            <a:ext cx="1358073" cy="5180301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/>
          <p:nvPr/>
        </p:nvSpPr>
        <p:spPr>
          <a:xfrm rot="-9736504" flipH="1">
            <a:off x="-1915675" y="4258969"/>
            <a:ext cx="5849059" cy="1160497"/>
          </a:xfrm>
          <a:custGeom>
            <a:avLst/>
            <a:gdLst/>
            <a:ahLst/>
            <a:cxnLst/>
            <a:rect l="l" t="t" r="r" b="b"/>
            <a:pathLst>
              <a:path w="11930" h="2367" extrusionOk="0">
                <a:moveTo>
                  <a:pt x="0" y="0"/>
                </a:moveTo>
                <a:cubicBezTo>
                  <a:pt x="1339" y="1413"/>
                  <a:pt x="3820" y="2108"/>
                  <a:pt x="5590" y="2108"/>
                </a:cubicBezTo>
                <a:cubicBezTo>
                  <a:pt x="5720" y="2108"/>
                  <a:pt x="5847" y="2104"/>
                  <a:pt x="5970" y="2097"/>
                </a:cubicBezTo>
                <a:cubicBezTo>
                  <a:pt x="7135" y="2054"/>
                  <a:pt x="8165" y="1812"/>
                  <a:pt x="9273" y="1812"/>
                </a:cubicBezTo>
                <a:cubicBezTo>
                  <a:pt x="9731" y="1812"/>
                  <a:pt x="10202" y="1853"/>
                  <a:pt x="10702" y="1967"/>
                </a:cubicBezTo>
                <a:cubicBezTo>
                  <a:pt x="11071" y="2077"/>
                  <a:pt x="11490" y="2236"/>
                  <a:pt x="11929" y="2367"/>
                </a:cubicBezTo>
                <a:lnTo>
                  <a:pt x="1192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/>
          <p:nvPr/>
        </p:nvSpPr>
        <p:spPr>
          <a:xfrm rot="4201042">
            <a:off x="887969" y="4034753"/>
            <a:ext cx="2296745" cy="378095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/>
          <p:nvPr/>
        </p:nvSpPr>
        <p:spPr>
          <a:xfrm rot="6463498">
            <a:off x="732716" y="2655465"/>
            <a:ext cx="1358077" cy="518030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8">
  <p:cSld name="TITLE_ONLY_1_1_1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9"/>
          <p:cNvSpPr/>
          <p:nvPr/>
        </p:nvSpPr>
        <p:spPr>
          <a:xfrm rot="10800000" flipH="1">
            <a:off x="5323802" y="-38555"/>
            <a:ext cx="3826740" cy="125087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 rot="-4419455">
            <a:off x="6449918" y="-1931772"/>
            <a:ext cx="1137432" cy="4338683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 flipH="1">
            <a:off x="-160838" y="4455527"/>
            <a:ext cx="2666032" cy="871463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 rot="6380551">
            <a:off x="772757" y="3866513"/>
            <a:ext cx="679301" cy="25911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_3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0"/>
          <p:cNvGrpSpPr/>
          <p:nvPr/>
        </p:nvGrpSpPr>
        <p:grpSpPr>
          <a:xfrm rot="2951164">
            <a:off x="1585171" y="2513230"/>
            <a:ext cx="5240663" cy="5627443"/>
            <a:chOff x="3514022" y="-902680"/>
            <a:chExt cx="6119925" cy="6571598"/>
          </a:xfrm>
        </p:grpSpPr>
        <p:sp>
          <p:nvSpPr>
            <p:cNvPr id="269" name="Google Shape;269;p30"/>
            <p:cNvSpPr/>
            <p:nvPr/>
          </p:nvSpPr>
          <p:spPr>
            <a:xfrm rot="141446">
              <a:off x="5195982" y="65267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rot="2691882">
              <a:off x="5554181" y="-1148115"/>
              <a:ext cx="2039607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rot="3076623">
              <a:off x="5706475" y="-628900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0"/>
          <p:cNvGrpSpPr/>
          <p:nvPr/>
        </p:nvGrpSpPr>
        <p:grpSpPr>
          <a:xfrm rot="-6642996">
            <a:off x="3698063" y="-3942828"/>
            <a:ext cx="6570230" cy="7115442"/>
            <a:chOff x="3762960" y="-2731355"/>
            <a:chExt cx="7673130" cy="8309863"/>
          </a:xfrm>
        </p:grpSpPr>
        <p:sp>
          <p:nvSpPr>
            <p:cNvPr id="273" name="Google Shape;273;p30"/>
            <p:cNvSpPr/>
            <p:nvPr/>
          </p:nvSpPr>
          <p:spPr>
            <a:xfrm rot="141446">
              <a:off x="5379022" y="562261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2818100">
              <a:off x="6245748" y="-3007311"/>
              <a:ext cx="2707554" cy="7969481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rot="3076623">
              <a:off x="5997672" y="-739646"/>
              <a:ext cx="1450233" cy="5531843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0"/>
          <p:cNvSpPr txBox="1">
            <a:spLocks noGrp="1"/>
          </p:cNvSpPr>
          <p:nvPr>
            <p:ph type="title" hasCustomPrompt="1"/>
          </p:nvPr>
        </p:nvSpPr>
        <p:spPr>
          <a:xfrm>
            <a:off x="6136625" y="1680250"/>
            <a:ext cx="19242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1"/>
          </p:nvPr>
        </p:nvSpPr>
        <p:spPr>
          <a:xfrm>
            <a:off x="6136623" y="2462488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 idx="2" hasCustomPrompt="1"/>
          </p:nvPr>
        </p:nvSpPr>
        <p:spPr>
          <a:xfrm>
            <a:off x="2280775" y="1680250"/>
            <a:ext cx="19242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3"/>
          </p:nvPr>
        </p:nvSpPr>
        <p:spPr>
          <a:xfrm>
            <a:off x="2280773" y="2462488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5"/>
          </p:nvPr>
        </p:nvSpPr>
        <p:spPr>
          <a:xfrm>
            <a:off x="6136623" y="3094243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6"/>
          </p:nvPr>
        </p:nvSpPr>
        <p:spPr>
          <a:xfrm>
            <a:off x="2280773" y="3094243"/>
            <a:ext cx="19242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5400000">
            <a:off x="6979975" y="-1534266"/>
            <a:ext cx="2319307" cy="4138533"/>
            <a:chOff x="-358775" y="-1557516"/>
            <a:chExt cx="2319307" cy="4138533"/>
          </a:xfrm>
        </p:grpSpPr>
        <p:sp>
          <p:nvSpPr>
            <p:cNvPr id="34" name="Google Shape;34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 rot="-2907954" flipH="1">
            <a:off x="-1038485" y="3386475"/>
            <a:ext cx="2319427" cy="4138747"/>
            <a:chOff x="-358775" y="-1557516"/>
            <a:chExt cx="2319307" cy="4138533"/>
          </a:xfrm>
        </p:grpSpPr>
        <p:sp>
          <p:nvSpPr>
            <p:cNvPr id="37" name="Google Shape;37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2212094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 rot="-6380546" flipH="1">
            <a:off x="5025106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 rot="10800000" flipH="1">
            <a:off x="5803449" y="-55035"/>
            <a:ext cx="3410467" cy="111480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/>
          <p:nvPr/>
        </p:nvSpPr>
        <p:spPr>
          <a:xfrm rot="-4468089">
            <a:off x="6995974" y="-1652088"/>
            <a:ext cx="972988" cy="371144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1"/>
          </p:nvPr>
        </p:nvSpPr>
        <p:spPr>
          <a:xfrm>
            <a:off x="720000" y="1704550"/>
            <a:ext cx="4293900" cy="12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15100" y="3566975"/>
            <a:ext cx="468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and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 flipH="1">
            <a:off x="3307211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 flipH="1">
            <a:off x="6489404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2700000">
            <a:off x="6202567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993722">
            <a:off x="5996092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-87489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6380546">
            <a:off x="2406160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rot="-3854172">
            <a:off x="6503279" y="-1938028"/>
            <a:ext cx="1651749" cy="630050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 rot="10800000">
            <a:off x="-169838" y="-77263"/>
            <a:ext cx="9390038" cy="2867979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 rot="4875070">
            <a:off x="6097212" y="-1402866"/>
            <a:ext cx="2463876" cy="405611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 rot="5924928" flipH="1">
            <a:off x="495682" y="-1923523"/>
            <a:ext cx="3344755" cy="550620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10800000" flipH="1">
            <a:off x="3879251" y="-111046"/>
            <a:ext cx="5345229" cy="1747246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 rot="-4419472">
            <a:off x="5990750" y="-2377997"/>
            <a:ext cx="1361972" cy="519516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flipH="1">
            <a:off x="-74838" y="3685778"/>
            <a:ext cx="4889313" cy="1598215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6331922">
            <a:off x="1709934" y="2252754"/>
            <a:ext cx="1394904" cy="532082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676938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5264763" y="2636523"/>
            <a:ext cx="2202300" cy="3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676938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5264763" y="3016500"/>
            <a:ext cx="2202300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112600" y="1671945"/>
            <a:ext cx="1415796" cy="3542038"/>
          </a:xfrm>
          <a:custGeom>
            <a:avLst/>
            <a:gdLst/>
            <a:ahLst/>
            <a:cxnLst/>
            <a:rect l="l" t="t" r="r" b="b"/>
            <a:pathLst>
              <a:path w="6560" h="16412" extrusionOk="0">
                <a:moveTo>
                  <a:pt x="1" y="0"/>
                </a:moveTo>
                <a:lnTo>
                  <a:pt x="1" y="16412"/>
                </a:lnTo>
                <a:lnTo>
                  <a:pt x="6560" y="16412"/>
                </a:lnTo>
                <a:cubicBezTo>
                  <a:pt x="5971" y="15114"/>
                  <a:pt x="5212" y="13896"/>
                  <a:pt x="4703" y="13098"/>
                </a:cubicBezTo>
                <a:cubicBezTo>
                  <a:pt x="2457" y="9304"/>
                  <a:pt x="4164" y="2805"/>
                  <a:pt x="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5400000">
            <a:off x="6865221" y="-176156"/>
            <a:ext cx="2195523" cy="2473829"/>
          </a:xfrm>
          <a:custGeom>
            <a:avLst/>
            <a:gdLst/>
            <a:ahLst/>
            <a:cxnLst/>
            <a:rect l="l" t="t" r="r" b="b"/>
            <a:pathLst>
              <a:path w="10083" h="11361" extrusionOk="0">
                <a:moveTo>
                  <a:pt x="0" y="0"/>
                </a:moveTo>
                <a:lnTo>
                  <a:pt x="0" y="11361"/>
                </a:lnTo>
                <a:cubicBezTo>
                  <a:pt x="1378" y="10782"/>
                  <a:pt x="2426" y="9394"/>
                  <a:pt x="3145" y="8116"/>
                </a:cubicBezTo>
                <a:cubicBezTo>
                  <a:pt x="3574" y="7377"/>
                  <a:pt x="3884" y="6599"/>
                  <a:pt x="4532" y="5990"/>
                </a:cubicBezTo>
                <a:cubicBezTo>
                  <a:pt x="5221" y="5301"/>
                  <a:pt x="6090" y="4822"/>
                  <a:pt x="6868" y="4173"/>
                </a:cubicBezTo>
                <a:cubicBezTo>
                  <a:pt x="8276" y="3005"/>
                  <a:pt x="9404" y="1587"/>
                  <a:pt x="10083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6136463">
            <a:off x="6587168" y="-2155681"/>
            <a:ext cx="2296752" cy="378096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4179087">
            <a:off x="6816800" y="-1818473"/>
            <a:ext cx="1151163" cy="439097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-4897906">
            <a:off x="-62205" y="2365052"/>
            <a:ext cx="2296766" cy="378095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60" name="Google Shape;60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7"/>
          <p:cNvGrpSpPr/>
          <p:nvPr/>
        </p:nvGrpSpPr>
        <p:grpSpPr>
          <a:xfrm rot="7033727">
            <a:off x="7012941" y="-682524"/>
            <a:ext cx="2428471" cy="3626206"/>
            <a:chOff x="-187225" y="-1557516"/>
            <a:chExt cx="2428708" cy="3626560"/>
          </a:xfrm>
        </p:grpSpPr>
        <p:sp>
          <p:nvSpPr>
            <p:cNvPr id="63" name="Google Shape;63;p7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 rot="-132198">
              <a:off x="26556" y="-1506640"/>
              <a:ext cx="2147756" cy="3535705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560125"/>
            <a:ext cx="3878400" cy="12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720000" y="1826425"/>
            <a:ext cx="3322200" cy="27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naheim"/>
              <a:buAutoNum type="arabicPeriod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69" name="Google Shape;69;p8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73" name="Google Shape;73;p8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15100" y="1521600"/>
            <a:ext cx="53406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 rot="-6061824" flipH="1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9" name="Google Shape;79;p9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 rot="8324103" flipH="1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3" name="Google Shape;83;p9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 rot="10800000">
            <a:off x="-76192" y="-1142548"/>
            <a:ext cx="11891714" cy="3632034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 rot="4875079">
            <a:off x="5496740" y="-1666296"/>
            <a:ext cx="3120299" cy="513673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3092779">
            <a:off x="6245946" y="2647148"/>
            <a:ext cx="3697646" cy="608717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-4500011">
            <a:off x="5024739" y="-4021916"/>
            <a:ext cx="2091802" cy="7979075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5924921" flipH="1">
            <a:off x="332036" y="-2150891"/>
            <a:ext cx="3120299" cy="5136737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20000" y="382600"/>
            <a:ext cx="5424900" cy="11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video" Target="https://www.youtube.com/embed/1SPxaNQ6KEM?feature=oembed" TargetMode="Externa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.unil.ch/?mid=90&amp;aid=8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sport.unil.ch/?mid=92" TargetMode="External"/><Relationship Id="rId5" Type="http://schemas.openxmlformats.org/officeDocument/2006/relationships/hyperlink" Target="https://sport.unil.ch/?mid=90&amp;aid=159" TargetMode="External"/><Relationship Id="rId4" Type="http://schemas.openxmlformats.org/officeDocument/2006/relationships/hyperlink" Target="https://sport.unil.ch/?mid=90&amp;aid=2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f.procon.org/met-values-for-800-activiti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.unil.ch/?mid=90&amp;aid=8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hyperlink" Target="https://sport.unil.ch/?mid=90&amp;aid=159" TargetMode="External"/><Relationship Id="rId4" Type="http://schemas.openxmlformats.org/officeDocument/2006/relationships/hyperlink" Target="https://sport.unil.ch/?mid=90&amp;aid=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port.unil.ch/?mid=90&amp;aid=159" TargetMode="External"/><Relationship Id="rId5" Type="http://schemas.openxmlformats.org/officeDocument/2006/relationships/hyperlink" Target="https://sport.unil.ch/?mid=90&amp;aid=23" TargetMode="External"/><Relationship Id="rId4" Type="http://schemas.openxmlformats.org/officeDocument/2006/relationships/hyperlink" Target="https://sport.unil.ch/?mid=90&amp;aid=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B2FF"/>
                </a:solidFill>
              </a:rPr>
              <a:t>UnilSports </a:t>
            </a:r>
            <a:r>
              <a:rPr lang="en" dirty="0">
                <a:solidFill>
                  <a:srgbClr val="0885FF"/>
                </a:solidFill>
              </a:rPr>
              <a:t> </a:t>
            </a:r>
            <a:r>
              <a:rPr lang="en" dirty="0">
                <a:solidFill>
                  <a:srgbClr val="254789"/>
                </a:solidFill>
              </a:rPr>
              <a:t>R-Package</a:t>
            </a:r>
            <a:endParaRPr dirty="0">
              <a:solidFill>
                <a:srgbClr val="254789"/>
              </a:solidFill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Tools in Data Science</a:t>
            </a:r>
            <a:endParaRPr dirty="0"/>
          </a:p>
        </p:txBody>
      </p:sp>
      <p:grpSp>
        <p:nvGrpSpPr>
          <p:cNvPr id="309" name="Google Shape;309;p34"/>
          <p:cNvGrpSpPr/>
          <p:nvPr/>
        </p:nvGrpSpPr>
        <p:grpSpPr>
          <a:xfrm>
            <a:off x="4789123" y="1305157"/>
            <a:ext cx="5578441" cy="3380521"/>
            <a:chOff x="5000093" y="2345964"/>
            <a:chExt cx="4317679" cy="2616502"/>
          </a:xfrm>
        </p:grpSpPr>
        <p:sp>
          <p:nvSpPr>
            <p:cNvPr id="310" name="Google Shape;310;p34"/>
            <p:cNvSpPr/>
            <p:nvPr/>
          </p:nvSpPr>
          <p:spPr>
            <a:xfrm>
              <a:off x="5893839" y="4648879"/>
              <a:ext cx="1429278" cy="243891"/>
            </a:xfrm>
            <a:custGeom>
              <a:avLst/>
              <a:gdLst/>
              <a:ahLst/>
              <a:cxnLst/>
              <a:rect l="l" t="t" r="r" b="b"/>
              <a:pathLst>
                <a:path w="15565" h="2656" extrusionOk="0">
                  <a:moveTo>
                    <a:pt x="15524" y="1188"/>
                  </a:moveTo>
                  <a:lnTo>
                    <a:pt x="15464" y="1218"/>
                  </a:lnTo>
                  <a:cubicBezTo>
                    <a:pt x="15394" y="1238"/>
                    <a:pt x="15325" y="1248"/>
                    <a:pt x="15245" y="1258"/>
                  </a:cubicBezTo>
                  <a:lnTo>
                    <a:pt x="15205" y="1258"/>
                  </a:lnTo>
                  <a:cubicBezTo>
                    <a:pt x="15205" y="1258"/>
                    <a:pt x="15194" y="1268"/>
                    <a:pt x="15185" y="1268"/>
                  </a:cubicBezTo>
                  <a:cubicBezTo>
                    <a:pt x="15174" y="1278"/>
                    <a:pt x="15145" y="1298"/>
                    <a:pt x="15125" y="1308"/>
                  </a:cubicBezTo>
                  <a:cubicBezTo>
                    <a:pt x="15105" y="1318"/>
                    <a:pt x="15075" y="1328"/>
                    <a:pt x="15045" y="1338"/>
                  </a:cubicBezTo>
                  <a:cubicBezTo>
                    <a:pt x="14985" y="1368"/>
                    <a:pt x="14905" y="1388"/>
                    <a:pt x="14835" y="1388"/>
                  </a:cubicBezTo>
                  <a:cubicBezTo>
                    <a:pt x="14815" y="1388"/>
                    <a:pt x="14805" y="1388"/>
                    <a:pt x="14795" y="1398"/>
                  </a:cubicBezTo>
                  <a:cubicBezTo>
                    <a:pt x="14786" y="1398"/>
                    <a:pt x="14786" y="1398"/>
                    <a:pt x="14775" y="1408"/>
                  </a:cubicBezTo>
                  <a:cubicBezTo>
                    <a:pt x="14766" y="1418"/>
                    <a:pt x="14746" y="1428"/>
                    <a:pt x="14735" y="1438"/>
                  </a:cubicBezTo>
                  <a:lnTo>
                    <a:pt x="14715" y="1448"/>
                  </a:lnTo>
                  <a:cubicBezTo>
                    <a:pt x="14695" y="1458"/>
                    <a:pt x="14666" y="1478"/>
                    <a:pt x="14635" y="1488"/>
                  </a:cubicBezTo>
                  <a:cubicBezTo>
                    <a:pt x="14575" y="1508"/>
                    <a:pt x="14506" y="1527"/>
                    <a:pt x="14436" y="1538"/>
                  </a:cubicBezTo>
                  <a:lnTo>
                    <a:pt x="14396" y="1538"/>
                  </a:lnTo>
                  <a:cubicBezTo>
                    <a:pt x="14396" y="1547"/>
                    <a:pt x="14396" y="1547"/>
                    <a:pt x="14386" y="1547"/>
                  </a:cubicBezTo>
                  <a:lnTo>
                    <a:pt x="14336" y="1598"/>
                  </a:lnTo>
                  <a:cubicBezTo>
                    <a:pt x="14316" y="1607"/>
                    <a:pt x="14286" y="1627"/>
                    <a:pt x="14256" y="1638"/>
                  </a:cubicBezTo>
                  <a:lnTo>
                    <a:pt x="14246" y="1638"/>
                  </a:lnTo>
                  <a:cubicBezTo>
                    <a:pt x="14276" y="1647"/>
                    <a:pt x="14306" y="1647"/>
                    <a:pt x="14346" y="1647"/>
                  </a:cubicBezTo>
                  <a:cubicBezTo>
                    <a:pt x="14376" y="1647"/>
                    <a:pt x="14416" y="1658"/>
                    <a:pt x="14446" y="1667"/>
                  </a:cubicBezTo>
                  <a:cubicBezTo>
                    <a:pt x="14526" y="1678"/>
                    <a:pt x="14595" y="1698"/>
                    <a:pt x="14646" y="1738"/>
                  </a:cubicBezTo>
                  <a:cubicBezTo>
                    <a:pt x="14655" y="1738"/>
                    <a:pt x="14655" y="1738"/>
                    <a:pt x="14666" y="1747"/>
                  </a:cubicBezTo>
                  <a:lnTo>
                    <a:pt x="14815" y="1747"/>
                  </a:lnTo>
                  <a:cubicBezTo>
                    <a:pt x="14855" y="1757"/>
                    <a:pt x="14885" y="1757"/>
                    <a:pt x="14925" y="1767"/>
                  </a:cubicBezTo>
                  <a:cubicBezTo>
                    <a:pt x="14975" y="1777"/>
                    <a:pt x="15015" y="1787"/>
                    <a:pt x="15055" y="1797"/>
                  </a:cubicBezTo>
                  <a:cubicBezTo>
                    <a:pt x="15384" y="1658"/>
                    <a:pt x="15564" y="1498"/>
                    <a:pt x="15564" y="1328"/>
                  </a:cubicBezTo>
                  <a:cubicBezTo>
                    <a:pt x="15564" y="1278"/>
                    <a:pt x="15554" y="1238"/>
                    <a:pt x="15524" y="1188"/>
                  </a:cubicBezTo>
                  <a:close/>
                  <a:moveTo>
                    <a:pt x="7787" y="1"/>
                  </a:moveTo>
                  <a:cubicBezTo>
                    <a:pt x="3485" y="1"/>
                    <a:pt x="1" y="599"/>
                    <a:pt x="1" y="1328"/>
                  </a:cubicBezTo>
                  <a:cubicBezTo>
                    <a:pt x="1" y="2057"/>
                    <a:pt x="3485" y="2656"/>
                    <a:pt x="7787" y="2656"/>
                  </a:cubicBezTo>
                  <a:cubicBezTo>
                    <a:pt x="10233" y="2656"/>
                    <a:pt x="12419" y="2456"/>
                    <a:pt x="13847" y="2157"/>
                  </a:cubicBezTo>
                  <a:cubicBezTo>
                    <a:pt x="13827" y="2146"/>
                    <a:pt x="13807" y="2146"/>
                    <a:pt x="13797" y="2137"/>
                  </a:cubicBezTo>
                  <a:lnTo>
                    <a:pt x="13777" y="2117"/>
                  </a:lnTo>
                  <a:lnTo>
                    <a:pt x="13717" y="2117"/>
                  </a:lnTo>
                  <a:cubicBezTo>
                    <a:pt x="13687" y="2117"/>
                    <a:pt x="13657" y="2117"/>
                    <a:pt x="13617" y="2106"/>
                  </a:cubicBezTo>
                  <a:cubicBezTo>
                    <a:pt x="13588" y="2106"/>
                    <a:pt x="13548" y="2097"/>
                    <a:pt x="13508" y="2097"/>
                  </a:cubicBezTo>
                  <a:cubicBezTo>
                    <a:pt x="13448" y="2077"/>
                    <a:pt x="13398" y="2067"/>
                    <a:pt x="13348" y="2037"/>
                  </a:cubicBezTo>
                  <a:cubicBezTo>
                    <a:pt x="13338" y="2037"/>
                    <a:pt x="13328" y="2027"/>
                    <a:pt x="13308" y="2017"/>
                  </a:cubicBezTo>
                  <a:cubicBezTo>
                    <a:pt x="13308" y="2017"/>
                    <a:pt x="13298" y="2007"/>
                    <a:pt x="13288" y="2007"/>
                  </a:cubicBezTo>
                  <a:lnTo>
                    <a:pt x="13228" y="2007"/>
                  </a:lnTo>
                  <a:cubicBezTo>
                    <a:pt x="13208" y="2007"/>
                    <a:pt x="13168" y="1997"/>
                    <a:pt x="13138" y="1997"/>
                  </a:cubicBezTo>
                  <a:cubicBezTo>
                    <a:pt x="13098" y="1987"/>
                    <a:pt x="13068" y="1987"/>
                    <a:pt x="13029" y="1977"/>
                  </a:cubicBezTo>
                  <a:cubicBezTo>
                    <a:pt x="12949" y="1957"/>
                    <a:pt x="12878" y="1937"/>
                    <a:pt x="12829" y="1897"/>
                  </a:cubicBezTo>
                  <a:cubicBezTo>
                    <a:pt x="12829" y="1897"/>
                    <a:pt x="12819" y="1897"/>
                    <a:pt x="12809" y="1887"/>
                  </a:cubicBezTo>
                  <a:lnTo>
                    <a:pt x="12759" y="1887"/>
                  </a:lnTo>
                  <a:cubicBezTo>
                    <a:pt x="12729" y="1887"/>
                    <a:pt x="12689" y="1877"/>
                    <a:pt x="12659" y="1877"/>
                  </a:cubicBezTo>
                  <a:cubicBezTo>
                    <a:pt x="12619" y="1867"/>
                    <a:pt x="12589" y="1867"/>
                    <a:pt x="12549" y="1857"/>
                  </a:cubicBezTo>
                  <a:cubicBezTo>
                    <a:pt x="12529" y="1847"/>
                    <a:pt x="12499" y="1847"/>
                    <a:pt x="12479" y="1837"/>
                  </a:cubicBezTo>
                  <a:cubicBezTo>
                    <a:pt x="12430" y="1817"/>
                    <a:pt x="12390" y="1797"/>
                    <a:pt x="12359" y="1777"/>
                  </a:cubicBezTo>
                  <a:cubicBezTo>
                    <a:pt x="12350" y="1777"/>
                    <a:pt x="12339" y="1767"/>
                    <a:pt x="12339" y="1767"/>
                  </a:cubicBezTo>
                  <a:cubicBezTo>
                    <a:pt x="12319" y="1767"/>
                    <a:pt x="12299" y="1767"/>
                    <a:pt x="12279" y="1757"/>
                  </a:cubicBezTo>
                  <a:cubicBezTo>
                    <a:pt x="12250" y="1757"/>
                    <a:pt x="12220" y="1757"/>
                    <a:pt x="12190" y="1747"/>
                  </a:cubicBezTo>
                  <a:cubicBezTo>
                    <a:pt x="12150" y="1747"/>
                    <a:pt x="12110" y="1738"/>
                    <a:pt x="12080" y="1727"/>
                  </a:cubicBezTo>
                  <a:cubicBezTo>
                    <a:pt x="12030" y="1718"/>
                    <a:pt x="11980" y="1707"/>
                    <a:pt x="11940" y="1687"/>
                  </a:cubicBezTo>
                  <a:cubicBezTo>
                    <a:pt x="11920" y="1678"/>
                    <a:pt x="11900" y="1658"/>
                    <a:pt x="11891" y="1647"/>
                  </a:cubicBezTo>
                  <a:cubicBezTo>
                    <a:pt x="11880" y="1647"/>
                    <a:pt x="11880" y="1638"/>
                    <a:pt x="11871" y="1638"/>
                  </a:cubicBezTo>
                  <a:lnTo>
                    <a:pt x="11811" y="1638"/>
                  </a:lnTo>
                  <a:cubicBezTo>
                    <a:pt x="11791" y="1627"/>
                    <a:pt x="11751" y="1627"/>
                    <a:pt x="11720" y="1618"/>
                  </a:cubicBezTo>
                  <a:cubicBezTo>
                    <a:pt x="11680" y="1618"/>
                    <a:pt x="11651" y="1607"/>
                    <a:pt x="11611" y="1598"/>
                  </a:cubicBezTo>
                  <a:cubicBezTo>
                    <a:pt x="11531" y="1578"/>
                    <a:pt x="11471" y="1547"/>
                    <a:pt x="11421" y="1518"/>
                  </a:cubicBezTo>
                  <a:cubicBezTo>
                    <a:pt x="11421" y="1508"/>
                    <a:pt x="11411" y="1508"/>
                    <a:pt x="11411" y="1508"/>
                  </a:cubicBezTo>
                  <a:cubicBezTo>
                    <a:pt x="11391" y="1508"/>
                    <a:pt x="11371" y="1498"/>
                    <a:pt x="11351" y="1498"/>
                  </a:cubicBezTo>
                  <a:cubicBezTo>
                    <a:pt x="11321" y="1498"/>
                    <a:pt x="11292" y="1488"/>
                    <a:pt x="11261" y="1488"/>
                  </a:cubicBezTo>
                  <a:cubicBezTo>
                    <a:pt x="11221" y="1478"/>
                    <a:pt x="11192" y="1468"/>
                    <a:pt x="11152" y="1458"/>
                  </a:cubicBezTo>
                  <a:cubicBezTo>
                    <a:pt x="11072" y="1438"/>
                    <a:pt x="11012" y="1408"/>
                    <a:pt x="10962" y="1368"/>
                  </a:cubicBezTo>
                  <a:cubicBezTo>
                    <a:pt x="10952" y="1358"/>
                    <a:pt x="10932" y="1348"/>
                    <a:pt x="10922" y="1338"/>
                  </a:cubicBezTo>
                  <a:cubicBezTo>
                    <a:pt x="10912" y="1318"/>
                    <a:pt x="10902" y="1308"/>
                    <a:pt x="10892" y="1288"/>
                  </a:cubicBezTo>
                  <a:cubicBezTo>
                    <a:pt x="10882" y="1268"/>
                    <a:pt x="10872" y="1238"/>
                    <a:pt x="10862" y="1208"/>
                  </a:cubicBezTo>
                  <a:cubicBezTo>
                    <a:pt x="10852" y="1148"/>
                    <a:pt x="10852" y="1099"/>
                    <a:pt x="10852" y="1068"/>
                  </a:cubicBezTo>
                  <a:lnTo>
                    <a:pt x="10872" y="909"/>
                  </a:lnTo>
                  <a:lnTo>
                    <a:pt x="10872" y="879"/>
                  </a:lnTo>
                  <a:lnTo>
                    <a:pt x="10872" y="859"/>
                  </a:lnTo>
                  <a:cubicBezTo>
                    <a:pt x="10882" y="849"/>
                    <a:pt x="10882" y="839"/>
                    <a:pt x="10882" y="839"/>
                  </a:cubicBezTo>
                  <a:cubicBezTo>
                    <a:pt x="10902" y="799"/>
                    <a:pt x="10952" y="769"/>
                    <a:pt x="10992" y="769"/>
                  </a:cubicBezTo>
                  <a:lnTo>
                    <a:pt x="11042" y="769"/>
                  </a:lnTo>
                  <a:cubicBezTo>
                    <a:pt x="11062" y="769"/>
                    <a:pt x="11082" y="779"/>
                    <a:pt x="11101" y="779"/>
                  </a:cubicBezTo>
                  <a:cubicBezTo>
                    <a:pt x="11132" y="779"/>
                    <a:pt x="11161" y="789"/>
                    <a:pt x="11192" y="789"/>
                  </a:cubicBezTo>
                  <a:cubicBezTo>
                    <a:pt x="11221" y="799"/>
                    <a:pt x="11261" y="809"/>
                    <a:pt x="11292" y="819"/>
                  </a:cubicBezTo>
                  <a:cubicBezTo>
                    <a:pt x="11371" y="839"/>
                    <a:pt x="11431" y="869"/>
                    <a:pt x="11471" y="909"/>
                  </a:cubicBezTo>
                  <a:cubicBezTo>
                    <a:pt x="11481" y="909"/>
                    <a:pt x="11481" y="909"/>
                    <a:pt x="11481" y="919"/>
                  </a:cubicBezTo>
                  <a:lnTo>
                    <a:pt x="11521" y="919"/>
                  </a:lnTo>
                  <a:cubicBezTo>
                    <a:pt x="11551" y="919"/>
                    <a:pt x="11581" y="929"/>
                    <a:pt x="11611" y="929"/>
                  </a:cubicBezTo>
                  <a:cubicBezTo>
                    <a:pt x="11651" y="939"/>
                    <a:pt x="11680" y="948"/>
                    <a:pt x="11711" y="948"/>
                  </a:cubicBezTo>
                  <a:cubicBezTo>
                    <a:pt x="11791" y="968"/>
                    <a:pt x="11851" y="999"/>
                    <a:pt x="11900" y="1039"/>
                  </a:cubicBezTo>
                  <a:cubicBezTo>
                    <a:pt x="11900" y="1039"/>
                    <a:pt x="11900" y="1048"/>
                    <a:pt x="11910" y="1048"/>
                  </a:cubicBezTo>
                  <a:lnTo>
                    <a:pt x="11950" y="1048"/>
                  </a:lnTo>
                  <a:cubicBezTo>
                    <a:pt x="11980" y="1059"/>
                    <a:pt x="12020" y="1059"/>
                    <a:pt x="12050" y="1059"/>
                  </a:cubicBezTo>
                  <a:cubicBezTo>
                    <a:pt x="12080" y="1068"/>
                    <a:pt x="12120" y="1079"/>
                    <a:pt x="12150" y="1079"/>
                  </a:cubicBezTo>
                  <a:cubicBezTo>
                    <a:pt x="12230" y="1099"/>
                    <a:pt x="12290" y="1128"/>
                    <a:pt x="12339" y="1168"/>
                  </a:cubicBezTo>
                  <a:lnTo>
                    <a:pt x="12350" y="1178"/>
                  </a:lnTo>
                  <a:lnTo>
                    <a:pt x="12399" y="1178"/>
                  </a:lnTo>
                  <a:cubicBezTo>
                    <a:pt x="12430" y="1178"/>
                    <a:pt x="12459" y="1188"/>
                    <a:pt x="12489" y="1188"/>
                  </a:cubicBezTo>
                  <a:cubicBezTo>
                    <a:pt x="12529" y="1198"/>
                    <a:pt x="12559" y="1198"/>
                    <a:pt x="12599" y="1208"/>
                  </a:cubicBezTo>
                  <a:cubicBezTo>
                    <a:pt x="12669" y="1228"/>
                    <a:pt x="12739" y="1248"/>
                    <a:pt x="12789" y="1288"/>
                  </a:cubicBezTo>
                  <a:lnTo>
                    <a:pt x="12799" y="1298"/>
                  </a:lnTo>
                  <a:lnTo>
                    <a:pt x="12849" y="1298"/>
                  </a:lnTo>
                  <a:cubicBezTo>
                    <a:pt x="12878" y="1298"/>
                    <a:pt x="12909" y="1308"/>
                    <a:pt x="12949" y="1308"/>
                  </a:cubicBezTo>
                  <a:cubicBezTo>
                    <a:pt x="12969" y="1308"/>
                    <a:pt x="12989" y="1318"/>
                    <a:pt x="13009" y="1318"/>
                  </a:cubicBezTo>
                  <a:cubicBezTo>
                    <a:pt x="13029" y="1318"/>
                    <a:pt x="13038" y="1328"/>
                    <a:pt x="13049" y="1328"/>
                  </a:cubicBezTo>
                  <a:cubicBezTo>
                    <a:pt x="13098" y="1338"/>
                    <a:pt x="13138" y="1348"/>
                    <a:pt x="13178" y="1368"/>
                  </a:cubicBezTo>
                  <a:cubicBezTo>
                    <a:pt x="13178" y="1368"/>
                    <a:pt x="13188" y="1358"/>
                    <a:pt x="13198" y="1358"/>
                  </a:cubicBezTo>
                  <a:cubicBezTo>
                    <a:pt x="13208" y="1348"/>
                    <a:pt x="13228" y="1338"/>
                    <a:pt x="13238" y="1328"/>
                  </a:cubicBezTo>
                  <a:cubicBezTo>
                    <a:pt x="13268" y="1308"/>
                    <a:pt x="13308" y="1298"/>
                    <a:pt x="13348" y="1288"/>
                  </a:cubicBezTo>
                  <a:lnTo>
                    <a:pt x="13437" y="1258"/>
                  </a:lnTo>
                  <a:lnTo>
                    <a:pt x="13488" y="1258"/>
                  </a:lnTo>
                  <a:lnTo>
                    <a:pt x="13508" y="1238"/>
                  </a:lnTo>
                  <a:cubicBezTo>
                    <a:pt x="13528" y="1228"/>
                    <a:pt x="13548" y="1208"/>
                    <a:pt x="13568" y="1188"/>
                  </a:cubicBezTo>
                  <a:cubicBezTo>
                    <a:pt x="13588" y="1178"/>
                    <a:pt x="13617" y="1159"/>
                    <a:pt x="13647" y="1148"/>
                  </a:cubicBezTo>
                  <a:cubicBezTo>
                    <a:pt x="13707" y="1119"/>
                    <a:pt x="13757" y="1099"/>
                    <a:pt x="13827" y="1088"/>
                  </a:cubicBezTo>
                  <a:lnTo>
                    <a:pt x="13867" y="1088"/>
                  </a:lnTo>
                  <a:cubicBezTo>
                    <a:pt x="13877" y="1079"/>
                    <a:pt x="13897" y="1079"/>
                    <a:pt x="13907" y="1079"/>
                  </a:cubicBezTo>
                  <a:cubicBezTo>
                    <a:pt x="13917" y="1079"/>
                    <a:pt x="13927" y="1068"/>
                    <a:pt x="13927" y="1068"/>
                  </a:cubicBezTo>
                  <a:cubicBezTo>
                    <a:pt x="13947" y="1048"/>
                    <a:pt x="13967" y="1039"/>
                    <a:pt x="13996" y="1019"/>
                  </a:cubicBezTo>
                  <a:cubicBezTo>
                    <a:pt x="14016" y="1008"/>
                    <a:pt x="14047" y="988"/>
                    <a:pt x="14076" y="979"/>
                  </a:cubicBezTo>
                  <a:cubicBezTo>
                    <a:pt x="14127" y="959"/>
                    <a:pt x="14176" y="939"/>
                    <a:pt x="14246" y="929"/>
                  </a:cubicBezTo>
                  <a:lnTo>
                    <a:pt x="14306" y="929"/>
                  </a:lnTo>
                  <a:cubicBezTo>
                    <a:pt x="14316" y="919"/>
                    <a:pt x="14336" y="919"/>
                    <a:pt x="14346" y="919"/>
                  </a:cubicBezTo>
                  <a:cubicBezTo>
                    <a:pt x="14356" y="919"/>
                    <a:pt x="14366" y="909"/>
                    <a:pt x="14376" y="899"/>
                  </a:cubicBezTo>
                  <a:cubicBezTo>
                    <a:pt x="14386" y="889"/>
                    <a:pt x="14416" y="879"/>
                    <a:pt x="14436" y="859"/>
                  </a:cubicBezTo>
                  <a:cubicBezTo>
                    <a:pt x="14466" y="849"/>
                    <a:pt x="14496" y="829"/>
                    <a:pt x="14526" y="819"/>
                  </a:cubicBezTo>
                  <a:lnTo>
                    <a:pt x="14536" y="819"/>
                  </a:lnTo>
                  <a:cubicBezTo>
                    <a:pt x="14546" y="809"/>
                    <a:pt x="14566" y="809"/>
                    <a:pt x="14586" y="799"/>
                  </a:cubicBezTo>
                  <a:cubicBezTo>
                    <a:pt x="14606" y="799"/>
                    <a:pt x="14635" y="789"/>
                    <a:pt x="14655" y="789"/>
                  </a:cubicBezTo>
                  <a:cubicBezTo>
                    <a:pt x="14686" y="779"/>
                    <a:pt x="14726" y="779"/>
                    <a:pt x="14755" y="779"/>
                  </a:cubicBezTo>
                  <a:cubicBezTo>
                    <a:pt x="14775" y="769"/>
                    <a:pt x="14786" y="769"/>
                    <a:pt x="14805" y="769"/>
                  </a:cubicBezTo>
                  <a:cubicBezTo>
                    <a:pt x="14815" y="769"/>
                    <a:pt x="14815" y="759"/>
                    <a:pt x="14825" y="759"/>
                  </a:cubicBezTo>
                  <a:cubicBezTo>
                    <a:pt x="13577" y="310"/>
                    <a:pt x="10892" y="1"/>
                    <a:pt x="7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912286" y="4742359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0" y="1"/>
                  </a:moveTo>
                  <a:lnTo>
                    <a:pt x="1" y="70"/>
                  </a:lnTo>
                  <a:lnTo>
                    <a:pt x="1" y="141"/>
                  </a:lnTo>
                  <a:lnTo>
                    <a:pt x="10" y="150"/>
                  </a:lnTo>
                  <a:cubicBezTo>
                    <a:pt x="10" y="160"/>
                    <a:pt x="21" y="160"/>
                    <a:pt x="21" y="170"/>
                  </a:cubicBezTo>
                  <a:cubicBezTo>
                    <a:pt x="30" y="180"/>
                    <a:pt x="70" y="200"/>
                    <a:pt x="130" y="210"/>
                  </a:cubicBezTo>
                  <a:cubicBezTo>
                    <a:pt x="150" y="220"/>
                    <a:pt x="181" y="230"/>
                    <a:pt x="201" y="230"/>
                  </a:cubicBezTo>
                  <a:lnTo>
                    <a:pt x="201" y="210"/>
                  </a:lnTo>
                  <a:lnTo>
                    <a:pt x="201" y="200"/>
                  </a:lnTo>
                  <a:lnTo>
                    <a:pt x="210" y="61"/>
                  </a:lnTo>
                  <a:cubicBezTo>
                    <a:pt x="190" y="50"/>
                    <a:pt x="170" y="41"/>
                    <a:pt x="130" y="30"/>
                  </a:cubicBezTo>
                  <a:cubicBezTo>
                    <a:pt x="110" y="21"/>
                    <a:pt x="81" y="10"/>
                    <a:pt x="61" y="10"/>
                  </a:cubicBezTo>
                  <a:cubicBezTo>
                    <a:pt x="41" y="10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890340" y="4719402"/>
              <a:ext cx="57759" cy="67952"/>
            </a:xfrm>
            <a:custGeom>
              <a:avLst/>
              <a:gdLst/>
              <a:ahLst/>
              <a:cxnLst/>
              <a:rect l="l" t="t" r="r" b="b"/>
              <a:pathLst>
                <a:path w="629" h="740" extrusionOk="0">
                  <a:moveTo>
                    <a:pt x="140" y="1"/>
                  </a:moveTo>
                  <a:cubicBezTo>
                    <a:pt x="100" y="1"/>
                    <a:pt x="50" y="31"/>
                    <a:pt x="30" y="71"/>
                  </a:cubicBezTo>
                  <a:cubicBezTo>
                    <a:pt x="30" y="71"/>
                    <a:pt x="30" y="81"/>
                    <a:pt x="20" y="91"/>
                  </a:cubicBezTo>
                  <a:lnTo>
                    <a:pt x="20" y="111"/>
                  </a:lnTo>
                  <a:lnTo>
                    <a:pt x="20" y="141"/>
                  </a:lnTo>
                  <a:lnTo>
                    <a:pt x="0" y="300"/>
                  </a:lnTo>
                  <a:cubicBezTo>
                    <a:pt x="0" y="331"/>
                    <a:pt x="0" y="380"/>
                    <a:pt x="10" y="440"/>
                  </a:cubicBezTo>
                  <a:cubicBezTo>
                    <a:pt x="20" y="470"/>
                    <a:pt x="30" y="500"/>
                    <a:pt x="40" y="520"/>
                  </a:cubicBezTo>
                  <a:cubicBezTo>
                    <a:pt x="50" y="540"/>
                    <a:pt x="60" y="550"/>
                    <a:pt x="70" y="570"/>
                  </a:cubicBezTo>
                  <a:cubicBezTo>
                    <a:pt x="80" y="580"/>
                    <a:pt x="100" y="590"/>
                    <a:pt x="110" y="600"/>
                  </a:cubicBezTo>
                  <a:cubicBezTo>
                    <a:pt x="160" y="640"/>
                    <a:pt x="220" y="670"/>
                    <a:pt x="300" y="690"/>
                  </a:cubicBezTo>
                  <a:cubicBezTo>
                    <a:pt x="340" y="700"/>
                    <a:pt x="369" y="710"/>
                    <a:pt x="409" y="720"/>
                  </a:cubicBezTo>
                  <a:cubicBezTo>
                    <a:pt x="440" y="720"/>
                    <a:pt x="469" y="730"/>
                    <a:pt x="499" y="730"/>
                  </a:cubicBezTo>
                  <a:cubicBezTo>
                    <a:pt x="519" y="730"/>
                    <a:pt x="539" y="740"/>
                    <a:pt x="559" y="740"/>
                  </a:cubicBezTo>
                  <a:cubicBezTo>
                    <a:pt x="509" y="700"/>
                    <a:pt x="479" y="650"/>
                    <a:pt x="460" y="590"/>
                  </a:cubicBezTo>
                  <a:cubicBezTo>
                    <a:pt x="449" y="560"/>
                    <a:pt x="440" y="520"/>
                    <a:pt x="440" y="480"/>
                  </a:cubicBezTo>
                  <a:cubicBezTo>
                    <a:pt x="420" y="480"/>
                    <a:pt x="389" y="470"/>
                    <a:pt x="369" y="460"/>
                  </a:cubicBezTo>
                  <a:cubicBezTo>
                    <a:pt x="309" y="450"/>
                    <a:pt x="269" y="430"/>
                    <a:pt x="260" y="420"/>
                  </a:cubicBezTo>
                  <a:cubicBezTo>
                    <a:pt x="260" y="410"/>
                    <a:pt x="249" y="410"/>
                    <a:pt x="249" y="400"/>
                  </a:cubicBezTo>
                  <a:lnTo>
                    <a:pt x="240" y="391"/>
                  </a:lnTo>
                  <a:lnTo>
                    <a:pt x="240" y="320"/>
                  </a:lnTo>
                  <a:lnTo>
                    <a:pt x="249" y="251"/>
                  </a:lnTo>
                  <a:cubicBezTo>
                    <a:pt x="260" y="251"/>
                    <a:pt x="280" y="260"/>
                    <a:pt x="300" y="260"/>
                  </a:cubicBezTo>
                  <a:cubicBezTo>
                    <a:pt x="320" y="260"/>
                    <a:pt x="349" y="271"/>
                    <a:pt x="369" y="280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280"/>
                  </a:lnTo>
                  <a:lnTo>
                    <a:pt x="449" y="251"/>
                  </a:lnTo>
                  <a:lnTo>
                    <a:pt x="449" y="240"/>
                  </a:lnTo>
                  <a:lnTo>
                    <a:pt x="460" y="220"/>
                  </a:lnTo>
                  <a:cubicBezTo>
                    <a:pt x="479" y="180"/>
                    <a:pt x="529" y="141"/>
                    <a:pt x="579" y="141"/>
                  </a:cubicBezTo>
                  <a:lnTo>
                    <a:pt x="599" y="141"/>
                  </a:lnTo>
                  <a:cubicBezTo>
                    <a:pt x="609" y="151"/>
                    <a:pt x="619" y="151"/>
                    <a:pt x="629" y="151"/>
                  </a:cubicBezTo>
                  <a:cubicBezTo>
                    <a:pt x="629" y="141"/>
                    <a:pt x="629" y="141"/>
                    <a:pt x="619" y="141"/>
                  </a:cubicBezTo>
                  <a:cubicBezTo>
                    <a:pt x="579" y="101"/>
                    <a:pt x="519" y="71"/>
                    <a:pt x="440" y="51"/>
                  </a:cubicBezTo>
                  <a:cubicBezTo>
                    <a:pt x="409" y="41"/>
                    <a:pt x="369" y="31"/>
                    <a:pt x="340" y="21"/>
                  </a:cubicBezTo>
                  <a:cubicBezTo>
                    <a:pt x="309" y="21"/>
                    <a:pt x="280" y="11"/>
                    <a:pt x="249" y="11"/>
                  </a:cubicBezTo>
                  <a:cubicBezTo>
                    <a:pt x="230" y="11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986574" y="4744195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cubicBezTo>
                    <a:pt x="0" y="1"/>
                    <a:pt x="0" y="10"/>
                    <a:pt x="10" y="10"/>
                  </a:cubicBezTo>
                  <a:lnTo>
                    <a:pt x="10" y="10"/>
                  </a:lnTo>
                  <a:cubicBezTo>
                    <a:pt x="0" y="1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6952690" y="4755214"/>
              <a:ext cx="19284" cy="20294"/>
            </a:xfrm>
            <a:custGeom>
              <a:avLst/>
              <a:gdLst/>
              <a:ahLst/>
              <a:cxnLst/>
              <a:rect l="l" t="t" r="r" b="b"/>
              <a:pathLst>
                <a:path w="210" h="221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90"/>
                    <a:pt x="0" y="110"/>
                    <a:pt x="10" y="130"/>
                  </a:cubicBezTo>
                  <a:cubicBezTo>
                    <a:pt x="10" y="140"/>
                    <a:pt x="20" y="150"/>
                    <a:pt x="40" y="160"/>
                  </a:cubicBezTo>
                  <a:cubicBezTo>
                    <a:pt x="50" y="180"/>
                    <a:pt x="80" y="190"/>
                    <a:pt x="140" y="210"/>
                  </a:cubicBezTo>
                  <a:cubicBezTo>
                    <a:pt x="169" y="220"/>
                    <a:pt x="189" y="220"/>
                    <a:pt x="209" y="220"/>
                  </a:cubicBezTo>
                  <a:lnTo>
                    <a:pt x="209" y="200"/>
                  </a:lnTo>
                  <a:lnTo>
                    <a:pt x="200" y="60"/>
                  </a:lnTo>
                  <a:cubicBezTo>
                    <a:pt x="189" y="50"/>
                    <a:pt x="160" y="40"/>
                    <a:pt x="120" y="30"/>
                  </a:cubicBezTo>
                  <a:cubicBezTo>
                    <a:pt x="90" y="20"/>
                    <a:pt x="70" y="10"/>
                    <a:pt x="40" y="10"/>
                  </a:cubicBezTo>
                  <a:cubicBezTo>
                    <a:pt x="3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6930652" y="4732258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40" y="1"/>
                  </a:moveTo>
                  <a:cubicBezTo>
                    <a:pt x="90" y="1"/>
                    <a:pt x="40" y="40"/>
                    <a:pt x="21" y="80"/>
                  </a:cubicBezTo>
                  <a:lnTo>
                    <a:pt x="10" y="100"/>
                  </a:lnTo>
                  <a:lnTo>
                    <a:pt x="10" y="111"/>
                  </a:lnTo>
                  <a:lnTo>
                    <a:pt x="10" y="140"/>
                  </a:lnTo>
                  <a:lnTo>
                    <a:pt x="10" y="171"/>
                  </a:lnTo>
                  <a:lnTo>
                    <a:pt x="1" y="310"/>
                  </a:lnTo>
                  <a:lnTo>
                    <a:pt x="1" y="320"/>
                  </a:lnTo>
                  <a:cubicBezTo>
                    <a:pt x="1" y="370"/>
                    <a:pt x="10" y="410"/>
                    <a:pt x="21" y="450"/>
                  </a:cubicBezTo>
                  <a:cubicBezTo>
                    <a:pt x="40" y="520"/>
                    <a:pt x="80" y="570"/>
                    <a:pt x="130" y="610"/>
                  </a:cubicBezTo>
                  <a:cubicBezTo>
                    <a:pt x="180" y="639"/>
                    <a:pt x="240" y="670"/>
                    <a:pt x="320" y="690"/>
                  </a:cubicBezTo>
                  <a:cubicBezTo>
                    <a:pt x="360" y="699"/>
                    <a:pt x="389" y="710"/>
                    <a:pt x="429" y="710"/>
                  </a:cubicBezTo>
                  <a:cubicBezTo>
                    <a:pt x="460" y="719"/>
                    <a:pt x="500" y="719"/>
                    <a:pt x="520" y="730"/>
                  </a:cubicBezTo>
                  <a:lnTo>
                    <a:pt x="580" y="730"/>
                  </a:lnTo>
                  <a:cubicBezTo>
                    <a:pt x="540" y="690"/>
                    <a:pt x="500" y="650"/>
                    <a:pt x="480" y="590"/>
                  </a:cubicBezTo>
                  <a:cubicBezTo>
                    <a:pt x="460" y="560"/>
                    <a:pt x="460" y="520"/>
                    <a:pt x="449" y="470"/>
                  </a:cubicBezTo>
                  <a:cubicBezTo>
                    <a:pt x="429" y="470"/>
                    <a:pt x="409" y="470"/>
                    <a:pt x="380" y="460"/>
                  </a:cubicBezTo>
                  <a:cubicBezTo>
                    <a:pt x="320" y="440"/>
                    <a:pt x="290" y="430"/>
                    <a:pt x="280" y="410"/>
                  </a:cubicBezTo>
                  <a:cubicBezTo>
                    <a:pt x="260" y="400"/>
                    <a:pt x="250" y="390"/>
                    <a:pt x="250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1"/>
                  </a:lnTo>
                  <a:cubicBezTo>
                    <a:pt x="250" y="251"/>
                    <a:pt x="270" y="260"/>
                    <a:pt x="280" y="260"/>
                  </a:cubicBezTo>
                  <a:cubicBezTo>
                    <a:pt x="310" y="260"/>
                    <a:pt x="330" y="270"/>
                    <a:pt x="360" y="280"/>
                  </a:cubicBezTo>
                  <a:cubicBezTo>
                    <a:pt x="400" y="290"/>
                    <a:pt x="429" y="300"/>
                    <a:pt x="440" y="310"/>
                  </a:cubicBezTo>
                  <a:lnTo>
                    <a:pt x="440" y="290"/>
                  </a:lnTo>
                  <a:lnTo>
                    <a:pt x="440" y="280"/>
                  </a:lnTo>
                  <a:lnTo>
                    <a:pt x="440" y="260"/>
                  </a:lnTo>
                  <a:lnTo>
                    <a:pt x="440" y="240"/>
                  </a:lnTo>
                  <a:cubicBezTo>
                    <a:pt x="449" y="180"/>
                    <a:pt x="500" y="140"/>
                    <a:pt x="560" y="140"/>
                  </a:cubicBezTo>
                  <a:lnTo>
                    <a:pt x="619" y="140"/>
                  </a:lnTo>
                  <a:cubicBezTo>
                    <a:pt x="609" y="140"/>
                    <a:pt x="609" y="131"/>
                    <a:pt x="609" y="131"/>
                  </a:cubicBezTo>
                  <a:cubicBezTo>
                    <a:pt x="560" y="91"/>
                    <a:pt x="500" y="60"/>
                    <a:pt x="420" y="40"/>
                  </a:cubicBezTo>
                  <a:cubicBezTo>
                    <a:pt x="389" y="40"/>
                    <a:pt x="360" y="31"/>
                    <a:pt x="320" y="21"/>
                  </a:cubicBezTo>
                  <a:cubicBezTo>
                    <a:pt x="290" y="21"/>
                    <a:pt x="260" y="11"/>
                    <a:pt x="230" y="11"/>
                  </a:cubicBezTo>
                  <a:lnTo>
                    <a:pt x="190" y="11"/>
                  </a:lnTo>
                  <a:cubicBezTo>
                    <a:pt x="180" y="11"/>
                    <a:pt x="170" y="1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6990247" y="4803790"/>
              <a:ext cx="36731" cy="7438"/>
            </a:xfrm>
            <a:custGeom>
              <a:avLst/>
              <a:gdLst/>
              <a:ahLst/>
              <a:cxnLst/>
              <a:rect l="l" t="t" r="r" b="b"/>
              <a:pathLst>
                <a:path w="400" h="81" extrusionOk="0">
                  <a:moveTo>
                    <a:pt x="0" y="0"/>
                  </a:moveTo>
                  <a:cubicBezTo>
                    <a:pt x="40" y="20"/>
                    <a:pt x="90" y="31"/>
                    <a:pt x="140" y="40"/>
                  </a:cubicBezTo>
                  <a:cubicBezTo>
                    <a:pt x="170" y="51"/>
                    <a:pt x="210" y="60"/>
                    <a:pt x="250" y="60"/>
                  </a:cubicBezTo>
                  <a:cubicBezTo>
                    <a:pt x="280" y="70"/>
                    <a:pt x="310" y="70"/>
                    <a:pt x="339" y="70"/>
                  </a:cubicBezTo>
                  <a:cubicBezTo>
                    <a:pt x="359" y="80"/>
                    <a:pt x="379" y="80"/>
                    <a:pt x="399" y="80"/>
                  </a:cubicBezTo>
                  <a:lnTo>
                    <a:pt x="399" y="80"/>
                  </a:lnTo>
                  <a:cubicBezTo>
                    <a:pt x="379" y="80"/>
                    <a:pt x="359" y="80"/>
                    <a:pt x="339" y="70"/>
                  </a:cubicBezTo>
                  <a:cubicBezTo>
                    <a:pt x="310" y="70"/>
                    <a:pt x="280" y="70"/>
                    <a:pt x="250" y="60"/>
                  </a:cubicBezTo>
                  <a:cubicBezTo>
                    <a:pt x="210" y="60"/>
                    <a:pt x="170" y="51"/>
                    <a:pt x="140" y="40"/>
                  </a:cubicBezTo>
                  <a:cubicBezTo>
                    <a:pt x="90" y="31"/>
                    <a:pt x="4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6993828" y="4768070"/>
              <a:ext cx="20294" cy="19284"/>
            </a:xfrm>
            <a:custGeom>
              <a:avLst/>
              <a:gdLst/>
              <a:ahLst/>
              <a:cxnLst/>
              <a:rect l="l" t="t" r="r" b="b"/>
              <a:pathLst>
                <a:path w="221" h="210" extrusionOk="0">
                  <a:moveTo>
                    <a:pt x="1" y="0"/>
                  </a:moveTo>
                  <a:lnTo>
                    <a:pt x="1" y="50"/>
                  </a:lnTo>
                  <a:cubicBezTo>
                    <a:pt x="1" y="70"/>
                    <a:pt x="1" y="100"/>
                    <a:pt x="11" y="120"/>
                  </a:cubicBezTo>
                  <a:lnTo>
                    <a:pt x="41" y="150"/>
                  </a:lnTo>
                  <a:cubicBezTo>
                    <a:pt x="61" y="170"/>
                    <a:pt x="91" y="190"/>
                    <a:pt x="161" y="200"/>
                  </a:cubicBezTo>
                  <a:cubicBezTo>
                    <a:pt x="181" y="210"/>
                    <a:pt x="201" y="210"/>
                    <a:pt x="221" y="210"/>
                  </a:cubicBezTo>
                  <a:lnTo>
                    <a:pt x="221" y="200"/>
                  </a:lnTo>
                  <a:lnTo>
                    <a:pt x="201" y="50"/>
                  </a:lnTo>
                  <a:cubicBezTo>
                    <a:pt x="181" y="40"/>
                    <a:pt x="161" y="30"/>
                    <a:pt x="111" y="20"/>
                  </a:cubicBezTo>
                  <a:cubicBezTo>
                    <a:pt x="81" y="10"/>
                    <a:pt x="61" y="1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6970963" y="4745113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1" y="0"/>
                  </a:moveTo>
                  <a:cubicBezTo>
                    <a:pt x="61" y="0"/>
                    <a:pt x="10" y="40"/>
                    <a:pt x="1" y="100"/>
                  </a:cubicBezTo>
                  <a:lnTo>
                    <a:pt x="1" y="120"/>
                  </a:lnTo>
                  <a:lnTo>
                    <a:pt x="1" y="140"/>
                  </a:lnTo>
                  <a:lnTo>
                    <a:pt x="1" y="150"/>
                  </a:lnTo>
                  <a:lnTo>
                    <a:pt x="10" y="310"/>
                  </a:lnTo>
                  <a:cubicBezTo>
                    <a:pt x="10" y="360"/>
                    <a:pt x="21" y="410"/>
                    <a:pt x="41" y="450"/>
                  </a:cubicBezTo>
                  <a:cubicBezTo>
                    <a:pt x="61" y="510"/>
                    <a:pt x="101" y="550"/>
                    <a:pt x="141" y="590"/>
                  </a:cubicBezTo>
                  <a:cubicBezTo>
                    <a:pt x="150" y="590"/>
                    <a:pt x="150" y="599"/>
                    <a:pt x="161" y="599"/>
                  </a:cubicBezTo>
                  <a:cubicBezTo>
                    <a:pt x="170" y="610"/>
                    <a:pt x="190" y="630"/>
                    <a:pt x="210" y="639"/>
                  </a:cubicBezTo>
                  <a:cubicBezTo>
                    <a:pt x="250" y="659"/>
                    <a:pt x="300" y="670"/>
                    <a:pt x="350" y="679"/>
                  </a:cubicBezTo>
                  <a:cubicBezTo>
                    <a:pt x="380" y="690"/>
                    <a:pt x="420" y="699"/>
                    <a:pt x="460" y="699"/>
                  </a:cubicBezTo>
                  <a:cubicBezTo>
                    <a:pt x="490" y="709"/>
                    <a:pt x="520" y="709"/>
                    <a:pt x="549" y="709"/>
                  </a:cubicBezTo>
                  <a:cubicBezTo>
                    <a:pt x="569" y="719"/>
                    <a:pt x="589" y="719"/>
                    <a:pt x="609" y="719"/>
                  </a:cubicBezTo>
                  <a:lnTo>
                    <a:pt x="580" y="690"/>
                  </a:lnTo>
                  <a:cubicBezTo>
                    <a:pt x="549" y="659"/>
                    <a:pt x="520" y="630"/>
                    <a:pt x="500" y="590"/>
                  </a:cubicBezTo>
                  <a:cubicBezTo>
                    <a:pt x="490" y="550"/>
                    <a:pt x="480" y="510"/>
                    <a:pt x="470" y="460"/>
                  </a:cubicBezTo>
                  <a:cubicBezTo>
                    <a:pt x="450" y="460"/>
                    <a:pt x="430" y="460"/>
                    <a:pt x="410" y="450"/>
                  </a:cubicBezTo>
                  <a:cubicBezTo>
                    <a:pt x="340" y="440"/>
                    <a:pt x="310" y="420"/>
                    <a:pt x="290" y="400"/>
                  </a:cubicBezTo>
                  <a:lnTo>
                    <a:pt x="260" y="370"/>
                  </a:lnTo>
                  <a:cubicBezTo>
                    <a:pt x="250" y="350"/>
                    <a:pt x="250" y="320"/>
                    <a:pt x="250" y="30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0"/>
                    <a:pt x="330" y="260"/>
                    <a:pt x="360" y="270"/>
                  </a:cubicBezTo>
                  <a:cubicBezTo>
                    <a:pt x="410" y="280"/>
                    <a:pt x="430" y="290"/>
                    <a:pt x="450" y="300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40"/>
                  </a:lnTo>
                  <a:cubicBezTo>
                    <a:pt x="450" y="210"/>
                    <a:pt x="460" y="180"/>
                    <a:pt x="480" y="160"/>
                  </a:cubicBezTo>
                  <a:cubicBezTo>
                    <a:pt x="500" y="140"/>
                    <a:pt x="540" y="120"/>
                    <a:pt x="569" y="120"/>
                  </a:cubicBezTo>
                  <a:lnTo>
                    <a:pt x="580" y="120"/>
                  </a:lnTo>
                  <a:lnTo>
                    <a:pt x="620" y="130"/>
                  </a:lnTo>
                  <a:lnTo>
                    <a:pt x="609" y="120"/>
                  </a:lnTo>
                  <a:cubicBezTo>
                    <a:pt x="560" y="80"/>
                    <a:pt x="500" y="51"/>
                    <a:pt x="420" y="31"/>
                  </a:cubicBezTo>
                  <a:cubicBezTo>
                    <a:pt x="390" y="31"/>
                    <a:pt x="350" y="20"/>
                    <a:pt x="320" y="11"/>
                  </a:cubicBezTo>
                  <a:cubicBezTo>
                    <a:pt x="290" y="11"/>
                    <a:pt x="250" y="11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012194" y="4770733"/>
              <a:ext cx="4683" cy="28558"/>
            </a:xfrm>
            <a:custGeom>
              <a:avLst/>
              <a:gdLst/>
              <a:ahLst/>
              <a:cxnLst/>
              <a:rect l="l" t="t" r="r" b="b"/>
              <a:pathLst>
                <a:path w="51" h="311" extrusionOk="0">
                  <a:moveTo>
                    <a:pt x="1" y="1"/>
                  </a:moveTo>
                  <a:lnTo>
                    <a:pt x="1" y="21"/>
                  </a:lnTo>
                  <a:lnTo>
                    <a:pt x="21" y="171"/>
                  </a:lnTo>
                  <a:lnTo>
                    <a:pt x="1" y="1"/>
                  </a:lnTo>
                  <a:close/>
                  <a:moveTo>
                    <a:pt x="21" y="171"/>
                  </a:moveTo>
                  <a:lnTo>
                    <a:pt x="21" y="181"/>
                  </a:lnTo>
                  <a:cubicBezTo>
                    <a:pt x="21" y="181"/>
                    <a:pt x="21" y="181"/>
                    <a:pt x="21" y="181"/>
                  </a:cubicBezTo>
                  <a:lnTo>
                    <a:pt x="21" y="181"/>
                  </a:lnTo>
                  <a:cubicBezTo>
                    <a:pt x="21" y="178"/>
                    <a:pt x="21" y="174"/>
                    <a:pt x="21" y="171"/>
                  </a:cubicBezTo>
                  <a:close/>
                  <a:moveTo>
                    <a:pt x="21" y="181"/>
                  </a:moveTo>
                  <a:cubicBezTo>
                    <a:pt x="22" y="226"/>
                    <a:pt x="32" y="264"/>
                    <a:pt x="51" y="311"/>
                  </a:cubicBezTo>
                  <a:cubicBezTo>
                    <a:pt x="41" y="271"/>
                    <a:pt x="31" y="231"/>
                    <a:pt x="21" y="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7035150" y="4779089"/>
              <a:ext cx="21120" cy="20202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" y="0"/>
                  </a:moveTo>
                  <a:lnTo>
                    <a:pt x="1" y="50"/>
                  </a:lnTo>
                  <a:cubicBezTo>
                    <a:pt x="10" y="80"/>
                    <a:pt x="10" y="100"/>
                    <a:pt x="21" y="120"/>
                  </a:cubicBezTo>
                  <a:cubicBezTo>
                    <a:pt x="30" y="140"/>
                    <a:pt x="41" y="149"/>
                    <a:pt x="60" y="160"/>
                  </a:cubicBezTo>
                  <a:cubicBezTo>
                    <a:pt x="90" y="180"/>
                    <a:pt x="130" y="189"/>
                    <a:pt x="180" y="209"/>
                  </a:cubicBezTo>
                  <a:cubicBezTo>
                    <a:pt x="190" y="209"/>
                    <a:pt x="210" y="209"/>
                    <a:pt x="230" y="220"/>
                  </a:cubicBezTo>
                  <a:lnTo>
                    <a:pt x="230" y="200"/>
                  </a:lnTo>
                  <a:lnTo>
                    <a:pt x="210" y="60"/>
                  </a:lnTo>
                  <a:cubicBezTo>
                    <a:pt x="190" y="50"/>
                    <a:pt x="160" y="30"/>
                    <a:pt x="110" y="20"/>
                  </a:cubicBezTo>
                  <a:cubicBezTo>
                    <a:pt x="80" y="20"/>
                    <a:pt x="60" y="10"/>
                    <a:pt x="30" y="10"/>
                  </a:cubicBezTo>
                  <a:cubicBezTo>
                    <a:pt x="21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012194" y="4756133"/>
              <a:ext cx="57851" cy="66023"/>
            </a:xfrm>
            <a:custGeom>
              <a:avLst/>
              <a:gdLst/>
              <a:ahLst/>
              <a:cxnLst/>
              <a:rect l="l" t="t" r="r" b="b"/>
              <a:pathLst>
                <a:path w="630" h="719" extrusionOk="0">
                  <a:moveTo>
                    <a:pt x="120" y="0"/>
                  </a:moveTo>
                  <a:cubicBezTo>
                    <a:pt x="91" y="0"/>
                    <a:pt x="51" y="20"/>
                    <a:pt x="31" y="40"/>
                  </a:cubicBezTo>
                  <a:cubicBezTo>
                    <a:pt x="11" y="60"/>
                    <a:pt x="1" y="9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lnTo>
                    <a:pt x="1" y="160"/>
                  </a:lnTo>
                  <a:lnTo>
                    <a:pt x="21" y="330"/>
                  </a:lnTo>
                  <a:cubicBezTo>
                    <a:pt x="21" y="379"/>
                    <a:pt x="31" y="419"/>
                    <a:pt x="51" y="470"/>
                  </a:cubicBezTo>
                  <a:cubicBezTo>
                    <a:pt x="71" y="510"/>
                    <a:pt x="100" y="539"/>
                    <a:pt x="131" y="570"/>
                  </a:cubicBezTo>
                  <a:lnTo>
                    <a:pt x="160" y="599"/>
                  </a:lnTo>
                  <a:cubicBezTo>
                    <a:pt x="160" y="599"/>
                    <a:pt x="171" y="609"/>
                    <a:pt x="180" y="609"/>
                  </a:cubicBezTo>
                  <a:cubicBezTo>
                    <a:pt x="211" y="629"/>
                    <a:pt x="251" y="649"/>
                    <a:pt x="300" y="669"/>
                  </a:cubicBezTo>
                  <a:cubicBezTo>
                    <a:pt x="320" y="679"/>
                    <a:pt x="350" y="679"/>
                    <a:pt x="370" y="689"/>
                  </a:cubicBezTo>
                  <a:cubicBezTo>
                    <a:pt x="410" y="699"/>
                    <a:pt x="440" y="699"/>
                    <a:pt x="480" y="709"/>
                  </a:cubicBezTo>
                  <a:cubicBezTo>
                    <a:pt x="510" y="709"/>
                    <a:pt x="550" y="719"/>
                    <a:pt x="580" y="719"/>
                  </a:cubicBezTo>
                  <a:lnTo>
                    <a:pt x="630" y="719"/>
                  </a:lnTo>
                  <a:cubicBezTo>
                    <a:pt x="610" y="709"/>
                    <a:pt x="590" y="689"/>
                    <a:pt x="580" y="669"/>
                  </a:cubicBezTo>
                  <a:cubicBezTo>
                    <a:pt x="560" y="659"/>
                    <a:pt x="540" y="639"/>
                    <a:pt x="530" y="619"/>
                  </a:cubicBezTo>
                  <a:cubicBezTo>
                    <a:pt x="520" y="609"/>
                    <a:pt x="520" y="589"/>
                    <a:pt x="510" y="570"/>
                  </a:cubicBezTo>
                  <a:cubicBezTo>
                    <a:pt x="500" y="539"/>
                    <a:pt x="490" y="510"/>
                    <a:pt x="480" y="470"/>
                  </a:cubicBezTo>
                  <a:cubicBezTo>
                    <a:pt x="460" y="459"/>
                    <a:pt x="440" y="459"/>
                    <a:pt x="430" y="459"/>
                  </a:cubicBezTo>
                  <a:cubicBezTo>
                    <a:pt x="380" y="439"/>
                    <a:pt x="340" y="430"/>
                    <a:pt x="310" y="410"/>
                  </a:cubicBezTo>
                  <a:cubicBezTo>
                    <a:pt x="291" y="399"/>
                    <a:pt x="280" y="390"/>
                    <a:pt x="271" y="370"/>
                  </a:cubicBezTo>
                  <a:cubicBezTo>
                    <a:pt x="260" y="350"/>
                    <a:pt x="260" y="330"/>
                    <a:pt x="251" y="300"/>
                  </a:cubicBezTo>
                  <a:lnTo>
                    <a:pt x="251" y="250"/>
                  </a:lnTo>
                  <a:cubicBezTo>
                    <a:pt x="260" y="260"/>
                    <a:pt x="271" y="260"/>
                    <a:pt x="280" y="260"/>
                  </a:cubicBezTo>
                  <a:cubicBezTo>
                    <a:pt x="310" y="260"/>
                    <a:pt x="330" y="270"/>
                    <a:pt x="360" y="270"/>
                  </a:cubicBezTo>
                  <a:cubicBezTo>
                    <a:pt x="410" y="280"/>
                    <a:pt x="440" y="300"/>
                    <a:pt x="460" y="310"/>
                  </a:cubicBezTo>
                  <a:lnTo>
                    <a:pt x="460" y="300"/>
                  </a:lnTo>
                  <a:lnTo>
                    <a:pt x="460" y="290"/>
                  </a:lnTo>
                  <a:cubicBezTo>
                    <a:pt x="450" y="290"/>
                    <a:pt x="450" y="280"/>
                    <a:pt x="450" y="270"/>
                  </a:cubicBezTo>
                  <a:lnTo>
                    <a:pt x="450" y="250"/>
                  </a:lnTo>
                  <a:lnTo>
                    <a:pt x="450" y="240"/>
                  </a:lnTo>
                  <a:cubicBezTo>
                    <a:pt x="450" y="170"/>
                    <a:pt x="510" y="130"/>
                    <a:pt x="570" y="130"/>
                  </a:cubicBezTo>
                  <a:lnTo>
                    <a:pt x="620" y="130"/>
                  </a:lnTo>
                  <a:lnTo>
                    <a:pt x="610" y="120"/>
                  </a:lnTo>
                  <a:cubicBezTo>
                    <a:pt x="560" y="80"/>
                    <a:pt x="490" y="60"/>
                    <a:pt x="420" y="40"/>
                  </a:cubicBezTo>
                  <a:cubicBezTo>
                    <a:pt x="380" y="30"/>
                    <a:pt x="350" y="30"/>
                    <a:pt x="310" y="20"/>
                  </a:cubicBezTo>
                  <a:cubicBezTo>
                    <a:pt x="280" y="20"/>
                    <a:pt x="251" y="10"/>
                    <a:pt x="220" y="10"/>
                  </a:cubicBezTo>
                  <a:lnTo>
                    <a:pt x="171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088318" y="4769907"/>
              <a:ext cx="15610" cy="4591"/>
            </a:xfrm>
            <a:custGeom>
              <a:avLst/>
              <a:gdLst/>
              <a:ahLst/>
              <a:cxnLst/>
              <a:rect l="l" t="t" r="r" b="b"/>
              <a:pathLst>
                <a:path w="170" h="50" extrusionOk="0">
                  <a:moveTo>
                    <a:pt x="1" y="0"/>
                  </a:moveTo>
                  <a:cubicBezTo>
                    <a:pt x="21" y="0"/>
                    <a:pt x="30" y="10"/>
                    <a:pt x="41" y="10"/>
                  </a:cubicBezTo>
                  <a:cubicBezTo>
                    <a:pt x="90" y="20"/>
                    <a:pt x="130" y="30"/>
                    <a:pt x="170" y="50"/>
                  </a:cubicBezTo>
                  <a:lnTo>
                    <a:pt x="170" y="50"/>
                  </a:lnTo>
                  <a:cubicBezTo>
                    <a:pt x="130" y="30"/>
                    <a:pt x="90" y="20"/>
                    <a:pt x="41" y="10"/>
                  </a:cubicBezTo>
                  <a:cubicBezTo>
                    <a:pt x="30" y="1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7053515" y="4768070"/>
              <a:ext cx="60605" cy="65105"/>
            </a:xfrm>
            <a:custGeom>
              <a:avLst/>
              <a:gdLst/>
              <a:ahLst/>
              <a:cxnLst/>
              <a:rect l="l" t="t" r="r" b="b"/>
              <a:pathLst>
                <a:path w="660" h="709" extrusionOk="0">
                  <a:moveTo>
                    <a:pt x="120" y="0"/>
                  </a:moveTo>
                  <a:cubicBezTo>
                    <a:pt x="60" y="0"/>
                    <a:pt x="0" y="4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cubicBezTo>
                    <a:pt x="0" y="150"/>
                    <a:pt x="0" y="160"/>
                    <a:pt x="10" y="160"/>
                  </a:cubicBezTo>
                  <a:lnTo>
                    <a:pt x="10" y="170"/>
                  </a:lnTo>
                  <a:lnTo>
                    <a:pt x="30" y="320"/>
                  </a:lnTo>
                  <a:cubicBezTo>
                    <a:pt x="40" y="369"/>
                    <a:pt x="50" y="409"/>
                    <a:pt x="60" y="440"/>
                  </a:cubicBezTo>
                  <a:cubicBezTo>
                    <a:pt x="60" y="420"/>
                    <a:pt x="70" y="400"/>
                    <a:pt x="80" y="380"/>
                  </a:cubicBezTo>
                  <a:lnTo>
                    <a:pt x="80" y="369"/>
                  </a:lnTo>
                  <a:lnTo>
                    <a:pt x="90" y="360"/>
                  </a:lnTo>
                  <a:cubicBezTo>
                    <a:pt x="100" y="349"/>
                    <a:pt x="110" y="329"/>
                    <a:pt x="120" y="320"/>
                  </a:cubicBezTo>
                  <a:cubicBezTo>
                    <a:pt x="130" y="300"/>
                    <a:pt x="150" y="289"/>
                    <a:pt x="170" y="269"/>
                  </a:cubicBezTo>
                  <a:cubicBezTo>
                    <a:pt x="190" y="249"/>
                    <a:pt x="209" y="229"/>
                    <a:pt x="240" y="220"/>
                  </a:cubicBezTo>
                  <a:cubicBezTo>
                    <a:pt x="300" y="180"/>
                    <a:pt x="360" y="160"/>
                    <a:pt x="439" y="150"/>
                  </a:cubicBezTo>
                  <a:cubicBezTo>
                    <a:pt x="449" y="140"/>
                    <a:pt x="459" y="140"/>
                    <a:pt x="469" y="140"/>
                  </a:cubicBezTo>
                  <a:cubicBezTo>
                    <a:pt x="469" y="140"/>
                    <a:pt x="479" y="140"/>
                    <a:pt x="479" y="130"/>
                  </a:cubicBezTo>
                  <a:lnTo>
                    <a:pt x="529" y="80"/>
                  </a:lnTo>
                  <a:cubicBezTo>
                    <a:pt x="539" y="80"/>
                    <a:pt x="539" y="70"/>
                    <a:pt x="549" y="70"/>
                  </a:cubicBezTo>
                  <a:cubicBezTo>
                    <a:pt x="509" y="50"/>
                    <a:pt x="469" y="40"/>
                    <a:pt x="420" y="30"/>
                  </a:cubicBezTo>
                  <a:cubicBezTo>
                    <a:pt x="409" y="30"/>
                    <a:pt x="400" y="20"/>
                    <a:pt x="380" y="20"/>
                  </a:cubicBezTo>
                  <a:cubicBezTo>
                    <a:pt x="360" y="20"/>
                    <a:pt x="340" y="10"/>
                    <a:pt x="320" y="10"/>
                  </a:cubicBezTo>
                  <a:cubicBezTo>
                    <a:pt x="280" y="10"/>
                    <a:pt x="249" y="0"/>
                    <a:pt x="220" y="0"/>
                  </a:cubicBezTo>
                  <a:close/>
                  <a:moveTo>
                    <a:pt x="130" y="539"/>
                  </a:moveTo>
                  <a:cubicBezTo>
                    <a:pt x="150" y="559"/>
                    <a:pt x="170" y="589"/>
                    <a:pt x="200" y="599"/>
                  </a:cubicBezTo>
                  <a:cubicBezTo>
                    <a:pt x="249" y="639"/>
                    <a:pt x="320" y="659"/>
                    <a:pt x="400" y="679"/>
                  </a:cubicBezTo>
                  <a:cubicBezTo>
                    <a:pt x="439" y="689"/>
                    <a:pt x="469" y="689"/>
                    <a:pt x="509" y="699"/>
                  </a:cubicBezTo>
                  <a:cubicBezTo>
                    <a:pt x="539" y="699"/>
                    <a:pt x="579" y="709"/>
                    <a:pt x="599" y="709"/>
                  </a:cubicBezTo>
                  <a:lnTo>
                    <a:pt x="659" y="709"/>
                  </a:lnTo>
                  <a:lnTo>
                    <a:pt x="639" y="689"/>
                  </a:lnTo>
                  <a:cubicBezTo>
                    <a:pt x="629" y="689"/>
                    <a:pt x="619" y="679"/>
                    <a:pt x="609" y="669"/>
                  </a:cubicBezTo>
                  <a:cubicBezTo>
                    <a:pt x="589" y="639"/>
                    <a:pt x="569" y="619"/>
                    <a:pt x="549" y="589"/>
                  </a:cubicBezTo>
                  <a:lnTo>
                    <a:pt x="549" y="569"/>
                  </a:lnTo>
                  <a:lnTo>
                    <a:pt x="229" y="559"/>
                  </a:lnTo>
                  <a:lnTo>
                    <a:pt x="180" y="559"/>
                  </a:lnTo>
                  <a:cubicBezTo>
                    <a:pt x="160" y="549"/>
                    <a:pt x="140" y="549"/>
                    <a:pt x="130" y="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7109346" y="4829410"/>
              <a:ext cx="49586" cy="13866"/>
            </a:xfrm>
            <a:custGeom>
              <a:avLst/>
              <a:gdLst/>
              <a:ahLst/>
              <a:cxnLst/>
              <a:rect l="l" t="t" r="r" b="b"/>
              <a:pathLst>
                <a:path w="540" h="151" extrusionOk="0">
                  <a:moveTo>
                    <a:pt x="111" y="71"/>
                  </a:moveTo>
                  <a:cubicBezTo>
                    <a:pt x="161" y="101"/>
                    <a:pt x="211" y="111"/>
                    <a:pt x="271" y="131"/>
                  </a:cubicBezTo>
                  <a:cubicBezTo>
                    <a:pt x="311" y="131"/>
                    <a:pt x="351" y="140"/>
                    <a:pt x="380" y="140"/>
                  </a:cubicBezTo>
                  <a:cubicBezTo>
                    <a:pt x="420" y="151"/>
                    <a:pt x="450" y="151"/>
                    <a:pt x="480" y="151"/>
                  </a:cubicBezTo>
                  <a:lnTo>
                    <a:pt x="540" y="151"/>
                  </a:lnTo>
                  <a:lnTo>
                    <a:pt x="540" y="151"/>
                  </a:lnTo>
                  <a:lnTo>
                    <a:pt x="480" y="151"/>
                  </a:lnTo>
                  <a:cubicBezTo>
                    <a:pt x="450" y="151"/>
                    <a:pt x="420" y="151"/>
                    <a:pt x="380" y="140"/>
                  </a:cubicBezTo>
                  <a:cubicBezTo>
                    <a:pt x="351" y="140"/>
                    <a:pt x="311" y="131"/>
                    <a:pt x="271" y="131"/>
                  </a:cubicBezTo>
                  <a:cubicBezTo>
                    <a:pt x="211" y="111"/>
                    <a:pt x="161" y="101"/>
                    <a:pt x="111" y="71"/>
                  </a:cubicBezTo>
                  <a:close/>
                  <a:moveTo>
                    <a:pt x="1" y="1"/>
                  </a:moveTo>
                  <a:cubicBezTo>
                    <a:pt x="11" y="11"/>
                    <a:pt x="21" y="21"/>
                    <a:pt x="31" y="21"/>
                  </a:cubicBezTo>
                  <a:cubicBezTo>
                    <a:pt x="21" y="21"/>
                    <a:pt x="1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7103836" y="4820227"/>
              <a:ext cx="55096" cy="23048"/>
            </a:xfrm>
            <a:custGeom>
              <a:avLst/>
              <a:gdLst/>
              <a:ahLst/>
              <a:cxnLst/>
              <a:rect l="l" t="t" r="r" b="b"/>
              <a:pathLst>
                <a:path w="600" h="251" extrusionOk="0">
                  <a:moveTo>
                    <a:pt x="1" y="1"/>
                  </a:moveTo>
                  <a:lnTo>
                    <a:pt x="1" y="21"/>
                  </a:lnTo>
                  <a:cubicBezTo>
                    <a:pt x="21" y="51"/>
                    <a:pt x="41" y="71"/>
                    <a:pt x="61" y="101"/>
                  </a:cubicBezTo>
                  <a:cubicBezTo>
                    <a:pt x="71" y="111"/>
                    <a:pt x="81" y="121"/>
                    <a:pt x="91" y="121"/>
                  </a:cubicBezTo>
                  <a:lnTo>
                    <a:pt x="111" y="141"/>
                  </a:lnTo>
                  <a:cubicBezTo>
                    <a:pt x="121" y="141"/>
                    <a:pt x="131" y="151"/>
                    <a:pt x="131" y="151"/>
                  </a:cubicBezTo>
                  <a:cubicBezTo>
                    <a:pt x="151" y="161"/>
                    <a:pt x="161" y="171"/>
                    <a:pt x="171" y="171"/>
                  </a:cubicBezTo>
                  <a:cubicBezTo>
                    <a:pt x="221" y="201"/>
                    <a:pt x="271" y="211"/>
                    <a:pt x="331" y="231"/>
                  </a:cubicBezTo>
                  <a:cubicBezTo>
                    <a:pt x="371" y="231"/>
                    <a:pt x="411" y="240"/>
                    <a:pt x="440" y="240"/>
                  </a:cubicBezTo>
                  <a:cubicBezTo>
                    <a:pt x="480" y="251"/>
                    <a:pt x="510" y="251"/>
                    <a:pt x="540" y="251"/>
                  </a:cubicBezTo>
                  <a:lnTo>
                    <a:pt x="600" y="251"/>
                  </a:lnTo>
                  <a:cubicBezTo>
                    <a:pt x="550" y="221"/>
                    <a:pt x="520" y="181"/>
                    <a:pt x="490" y="131"/>
                  </a:cubicBezTo>
                  <a:cubicBezTo>
                    <a:pt x="460" y="101"/>
                    <a:pt x="451" y="61"/>
                    <a:pt x="431" y="11"/>
                  </a:cubicBezTo>
                  <a:lnTo>
                    <a:pt x="4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7165360" y="4812973"/>
              <a:ext cx="22038" cy="17539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70" y="0"/>
                  </a:moveTo>
                  <a:lnTo>
                    <a:pt x="60" y="10"/>
                  </a:lnTo>
                  <a:lnTo>
                    <a:pt x="0" y="40"/>
                  </a:lnTo>
                  <a:cubicBezTo>
                    <a:pt x="0" y="60"/>
                    <a:pt x="10" y="70"/>
                    <a:pt x="20" y="90"/>
                  </a:cubicBezTo>
                  <a:cubicBezTo>
                    <a:pt x="30" y="110"/>
                    <a:pt x="50" y="130"/>
                    <a:pt x="70" y="140"/>
                  </a:cubicBezTo>
                  <a:cubicBezTo>
                    <a:pt x="100" y="160"/>
                    <a:pt x="149" y="170"/>
                    <a:pt x="200" y="180"/>
                  </a:cubicBezTo>
                  <a:cubicBezTo>
                    <a:pt x="209" y="190"/>
                    <a:pt x="229" y="190"/>
                    <a:pt x="240" y="190"/>
                  </a:cubicBezTo>
                  <a:lnTo>
                    <a:pt x="200" y="40"/>
                  </a:lnTo>
                  <a:cubicBezTo>
                    <a:pt x="169" y="30"/>
                    <a:pt x="130" y="10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7143322" y="4804709"/>
              <a:ext cx="60605" cy="48668"/>
            </a:xfrm>
            <a:custGeom>
              <a:avLst/>
              <a:gdLst/>
              <a:ahLst/>
              <a:cxnLst/>
              <a:rect l="l" t="t" r="r" b="b"/>
              <a:pathLst>
                <a:path w="660" h="530" extrusionOk="0">
                  <a:moveTo>
                    <a:pt x="420" y="1"/>
                  </a:moveTo>
                  <a:lnTo>
                    <a:pt x="420" y="10"/>
                  </a:lnTo>
                  <a:cubicBezTo>
                    <a:pt x="400" y="21"/>
                    <a:pt x="389" y="41"/>
                    <a:pt x="360" y="50"/>
                  </a:cubicBezTo>
                  <a:cubicBezTo>
                    <a:pt x="350" y="70"/>
                    <a:pt x="330" y="80"/>
                    <a:pt x="310" y="90"/>
                  </a:cubicBezTo>
                  <a:lnTo>
                    <a:pt x="320" y="90"/>
                  </a:lnTo>
                  <a:cubicBezTo>
                    <a:pt x="370" y="100"/>
                    <a:pt x="409" y="120"/>
                    <a:pt x="440" y="130"/>
                  </a:cubicBezTo>
                  <a:lnTo>
                    <a:pt x="429" y="120"/>
                  </a:lnTo>
                  <a:lnTo>
                    <a:pt x="429" y="100"/>
                  </a:lnTo>
                  <a:cubicBezTo>
                    <a:pt x="429" y="90"/>
                    <a:pt x="420" y="80"/>
                    <a:pt x="420" y="70"/>
                  </a:cubicBezTo>
                  <a:lnTo>
                    <a:pt x="420" y="60"/>
                  </a:lnTo>
                  <a:cubicBezTo>
                    <a:pt x="420" y="41"/>
                    <a:pt x="429" y="21"/>
                    <a:pt x="440" y="1"/>
                  </a:cubicBezTo>
                  <a:close/>
                  <a:moveTo>
                    <a:pt x="240" y="130"/>
                  </a:moveTo>
                  <a:cubicBezTo>
                    <a:pt x="200" y="140"/>
                    <a:pt x="150" y="160"/>
                    <a:pt x="100" y="160"/>
                  </a:cubicBezTo>
                  <a:cubicBezTo>
                    <a:pt x="70" y="170"/>
                    <a:pt x="40" y="170"/>
                    <a:pt x="1" y="180"/>
                  </a:cubicBezTo>
                  <a:cubicBezTo>
                    <a:pt x="21" y="230"/>
                    <a:pt x="30" y="270"/>
                    <a:pt x="60" y="300"/>
                  </a:cubicBezTo>
                  <a:cubicBezTo>
                    <a:pt x="90" y="360"/>
                    <a:pt x="140" y="400"/>
                    <a:pt x="190" y="440"/>
                  </a:cubicBezTo>
                  <a:cubicBezTo>
                    <a:pt x="240" y="469"/>
                    <a:pt x="310" y="489"/>
                    <a:pt x="389" y="509"/>
                  </a:cubicBezTo>
                  <a:cubicBezTo>
                    <a:pt x="429" y="520"/>
                    <a:pt x="469" y="520"/>
                    <a:pt x="500" y="520"/>
                  </a:cubicBezTo>
                  <a:cubicBezTo>
                    <a:pt x="540" y="529"/>
                    <a:pt x="569" y="529"/>
                    <a:pt x="600" y="529"/>
                  </a:cubicBezTo>
                  <a:lnTo>
                    <a:pt x="659" y="529"/>
                  </a:lnTo>
                  <a:cubicBezTo>
                    <a:pt x="619" y="500"/>
                    <a:pt x="580" y="469"/>
                    <a:pt x="540" y="420"/>
                  </a:cubicBezTo>
                  <a:cubicBezTo>
                    <a:pt x="520" y="390"/>
                    <a:pt x="509" y="350"/>
                    <a:pt x="489" y="310"/>
                  </a:cubicBezTo>
                  <a:cubicBezTo>
                    <a:pt x="489" y="300"/>
                    <a:pt x="489" y="290"/>
                    <a:pt x="480" y="280"/>
                  </a:cubicBezTo>
                  <a:cubicBezTo>
                    <a:pt x="469" y="280"/>
                    <a:pt x="449" y="280"/>
                    <a:pt x="440" y="270"/>
                  </a:cubicBezTo>
                  <a:cubicBezTo>
                    <a:pt x="389" y="260"/>
                    <a:pt x="340" y="250"/>
                    <a:pt x="310" y="230"/>
                  </a:cubicBezTo>
                  <a:cubicBezTo>
                    <a:pt x="290" y="220"/>
                    <a:pt x="270" y="200"/>
                    <a:pt x="260" y="180"/>
                  </a:cubicBezTo>
                  <a:cubicBezTo>
                    <a:pt x="250" y="160"/>
                    <a:pt x="240" y="150"/>
                    <a:pt x="240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192816" y="4843184"/>
              <a:ext cx="12948" cy="12029"/>
            </a:xfrm>
            <a:custGeom>
              <a:avLst/>
              <a:gdLst/>
              <a:ahLst/>
              <a:cxnLst/>
              <a:rect l="l" t="t" r="r" b="b"/>
              <a:pathLst>
                <a:path w="141" h="131" extrusionOk="0">
                  <a:moveTo>
                    <a:pt x="1" y="1"/>
                  </a:moveTo>
                  <a:cubicBezTo>
                    <a:pt x="41" y="50"/>
                    <a:pt x="90" y="101"/>
                    <a:pt x="140" y="130"/>
                  </a:cubicBezTo>
                  <a:cubicBezTo>
                    <a:pt x="140" y="121"/>
                    <a:pt x="130" y="121"/>
                    <a:pt x="120" y="110"/>
                  </a:cubicBezTo>
                  <a:cubicBezTo>
                    <a:pt x="81" y="81"/>
                    <a:pt x="41" y="5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207508" y="4822064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50" y="101"/>
                  </a:cubicBezTo>
                  <a:cubicBezTo>
                    <a:pt x="60" y="121"/>
                    <a:pt x="80" y="131"/>
                    <a:pt x="100" y="151"/>
                  </a:cubicBezTo>
                  <a:cubicBezTo>
                    <a:pt x="130" y="171"/>
                    <a:pt x="180" y="181"/>
                    <a:pt x="230" y="191"/>
                  </a:cubicBezTo>
                  <a:cubicBezTo>
                    <a:pt x="240" y="191"/>
                    <a:pt x="260" y="191"/>
                    <a:pt x="269" y="201"/>
                  </a:cubicBezTo>
                  <a:lnTo>
                    <a:pt x="220" y="51"/>
                  </a:lnTo>
                  <a:cubicBezTo>
                    <a:pt x="200" y="41"/>
                    <a:pt x="160" y="21"/>
                    <a:pt x="100" y="11"/>
                  </a:cubicBezTo>
                  <a:cubicBezTo>
                    <a:pt x="7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181797" y="4799199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220" y="1"/>
                  </a:moveTo>
                  <a:cubicBezTo>
                    <a:pt x="170" y="30"/>
                    <a:pt x="110" y="41"/>
                    <a:pt x="30" y="61"/>
                  </a:cubicBezTo>
                  <a:lnTo>
                    <a:pt x="21" y="61"/>
                  </a:lnTo>
                  <a:cubicBezTo>
                    <a:pt x="10" y="81"/>
                    <a:pt x="1" y="101"/>
                    <a:pt x="1" y="120"/>
                  </a:cubicBezTo>
                  <a:lnTo>
                    <a:pt x="1" y="130"/>
                  </a:lnTo>
                  <a:cubicBezTo>
                    <a:pt x="1" y="140"/>
                    <a:pt x="10" y="150"/>
                    <a:pt x="10" y="160"/>
                  </a:cubicBezTo>
                  <a:lnTo>
                    <a:pt x="10" y="180"/>
                  </a:lnTo>
                  <a:lnTo>
                    <a:pt x="61" y="340"/>
                  </a:lnTo>
                  <a:cubicBezTo>
                    <a:pt x="70" y="350"/>
                    <a:pt x="70" y="360"/>
                    <a:pt x="70" y="370"/>
                  </a:cubicBezTo>
                  <a:cubicBezTo>
                    <a:pt x="90" y="410"/>
                    <a:pt x="101" y="450"/>
                    <a:pt x="121" y="480"/>
                  </a:cubicBezTo>
                  <a:cubicBezTo>
                    <a:pt x="161" y="529"/>
                    <a:pt x="210" y="580"/>
                    <a:pt x="260" y="609"/>
                  </a:cubicBezTo>
                  <a:cubicBezTo>
                    <a:pt x="320" y="640"/>
                    <a:pt x="390" y="660"/>
                    <a:pt x="470" y="680"/>
                  </a:cubicBezTo>
                  <a:cubicBezTo>
                    <a:pt x="500" y="680"/>
                    <a:pt x="540" y="689"/>
                    <a:pt x="580" y="689"/>
                  </a:cubicBezTo>
                  <a:cubicBezTo>
                    <a:pt x="609" y="689"/>
                    <a:pt x="649" y="699"/>
                    <a:pt x="680" y="699"/>
                  </a:cubicBezTo>
                  <a:lnTo>
                    <a:pt x="740" y="699"/>
                  </a:lnTo>
                  <a:cubicBezTo>
                    <a:pt x="689" y="669"/>
                    <a:pt x="649" y="629"/>
                    <a:pt x="620" y="589"/>
                  </a:cubicBezTo>
                  <a:cubicBezTo>
                    <a:pt x="589" y="549"/>
                    <a:pt x="569" y="509"/>
                    <a:pt x="549" y="450"/>
                  </a:cubicBezTo>
                  <a:cubicBezTo>
                    <a:pt x="540" y="440"/>
                    <a:pt x="520" y="440"/>
                    <a:pt x="510" y="440"/>
                  </a:cubicBezTo>
                  <a:cubicBezTo>
                    <a:pt x="460" y="430"/>
                    <a:pt x="410" y="420"/>
                    <a:pt x="380" y="400"/>
                  </a:cubicBezTo>
                  <a:cubicBezTo>
                    <a:pt x="360" y="380"/>
                    <a:pt x="340" y="370"/>
                    <a:pt x="330" y="350"/>
                  </a:cubicBezTo>
                  <a:cubicBezTo>
                    <a:pt x="310" y="330"/>
                    <a:pt x="300" y="300"/>
                    <a:pt x="290" y="27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50" y="260"/>
                    <a:pt x="380" y="260"/>
                  </a:cubicBezTo>
                  <a:cubicBezTo>
                    <a:pt x="440" y="270"/>
                    <a:pt x="480" y="290"/>
                    <a:pt x="500" y="300"/>
                  </a:cubicBezTo>
                  <a:cubicBezTo>
                    <a:pt x="490" y="290"/>
                    <a:pt x="490" y="280"/>
                    <a:pt x="490" y="270"/>
                  </a:cubicBezTo>
                  <a:cubicBezTo>
                    <a:pt x="480" y="260"/>
                    <a:pt x="480" y="250"/>
                    <a:pt x="480" y="240"/>
                  </a:cubicBezTo>
                  <a:lnTo>
                    <a:pt x="480" y="220"/>
                  </a:lnTo>
                  <a:cubicBezTo>
                    <a:pt x="480" y="190"/>
                    <a:pt x="490" y="170"/>
                    <a:pt x="500" y="150"/>
                  </a:cubicBezTo>
                  <a:cubicBezTo>
                    <a:pt x="530" y="120"/>
                    <a:pt x="560" y="110"/>
                    <a:pt x="589" y="110"/>
                  </a:cubicBezTo>
                  <a:lnTo>
                    <a:pt x="640" y="110"/>
                  </a:lnTo>
                  <a:cubicBezTo>
                    <a:pt x="629" y="101"/>
                    <a:pt x="629" y="101"/>
                    <a:pt x="620" y="101"/>
                  </a:cubicBezTo>
                  <a:cubicBezTo>
                    <a:pt x="569" y="61"/>
                    <a:pt x="500" y="41"/>
                    <a:pt x="420" y="30"/>
                  </a:cubicBezTo>
                  <a:cubicBezTo>
                    <a:pt x="390" y="21"/>
                    <a:pt x="350" y="10"/>
                    <a:pt x="320" y="10"/>
                  </a:cubicBezTo>
                  <a:cubicBezTo>
                    <a:pt x="280" y="10"/>
                    <a:pt x="250" y="10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252412" y="4831247"/>
              <a:ext cx="24885" cy="18457"/>
            </a:xfrm>
            <a:custGeom>
              <a:avLst/>
              <a:gdLst/>
              <a:ahLst/>
              <a:cxnLst/>
              <a:rect l="l" t="t" r="r" b="b"/>
              <a:pathLst>
                <a:path w="271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40" y="101"/>
                  </a:cubicBezTo>
                  <a:cubicBezTo>
                    <a:pt x="60" y="120"/>
                    <a:pt x="80" y="140"/>
                    <a:pt x="100" y="151"/>
                  </a:cubicBezTo>
                  <a:cubicBezTo>
                    <a:pt x="140" y="171"/>
                    <a:pt x="180" y="180"/>
                    <a:pt x="240" y="191"/>
                  </a:cubicBezTo>
                  <a:cubicBezTo>
                    <a:pt x="250" y="191"/>
                    <a:pt x="260" y="200"/>
                    <a:pt x="270" y="200"/>
                  </a:cubicBezTo>
                  <a:lnTo>
                    <a:pt x="210" y="61"/>
                  </a:lnTo>
                  <a:cubicBezTo>
                    <a:pt x="180" y="41"/>
                    <a:pt x="140" y="21"/>
                    <a:pt x="90" y="11"/>
                  </a:cubicBezTo>
                  <a:cubicBezTo>
                    <a:pt x="60" y="11"/>
                    <a:pt x="3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225874" y="4809300"/>
              <a:ext cx="69696" cy="63360"/>
            </a:xfrm>
            <a:custGeom>
              <a:avLst/>
              <a:gdLst/>
              <a:ahLst/>
              <a:cxnLst/>
              <a:rect l="l" t="t" r="r" b="b"/>
              <a:pathLst>
                <a:path w="759" h="690" extrusionOk="0">
                  <a:moveTo>
                    <a:pt x="109" y="0"/>
                  </a:moveTo>
                  <a:cubicBezTo>
                    <a:pt x="80" y="0"/>
                    <a:pt x="50" y="10"/>
                    <a:pt x="20" y="40"/>
                  </a:cubicBezTo>
                  <a:cubicBezTo>
                    <a:pt x="10" y="60"/>
                    <a:pt x="0" y="80"/>
                    <a:pt x="0" y="110"/>
                  </a:cubicBezTo>
                  <a:lnTo>
                    <a:pt x="0" y="130"/>
                  </a:lnTo>
                  <a:cubicBezTo>
                    <a:pt x="0" y="140"/>
                    <a:pt x="0" y="150"/>
                    <a:pt x="10" y="160"/>
                  </a:cubicBezTo>
                  <a:cubicBezTo>
                    <a:pt x="10" y="170"/>
                    <a:pt x="10" y="180"/>
                    <a:pt x="20" y="190"/>
                  </a:cubicBezTo>
                  <a:lnTo>
                    <a:pt x="69" y="340"/>
                  </a:lnTo>
                  <a:cubicBezTo>
                    <a:pt x="89" y="399"/>
                    <a:pt x="109" y="439"/>
                    <a:pt x="140" y="479"/>
                  </a:cubicBezTo>
                  <a:cubicBezTo>
                    <a:pt x="180" y="530"/>
                    <a:pt x="220" y="570"/>
                    <a:pt x="280" y="599"/>
                  </a:cubicBezTo>
                  <a:cubicBezTo>
                    <a:pt x="339" y="629"/>
                    <a:pt x="409" y="649"/>
                    <a:pt x="489" y="669"/>
                  </a:cubicBezTo>
                  <a:cubicBezTo>
                    <a:pt x="519" y="669"/>
                    <a:pt x="559" y="679"/>
                    <a:pt x="599" y="679"/>
                  </a:cubicBezTo>
                  <a:cubicBezTo>
                    <a:pt x="629" y="679"/>
                    <a:pt x="668" y="689"/>
                    <a:pt x="699" y="689"/>
                  </a:cubicBezTo>
                  <a:lnTo>
                    <a:pt x="759" y="689"/>
                  </a:lnTo>
                  <a:cubicBezTo>
                    <a:pt x="708" y="659"/>
                    <a:pt x="668" y="619"/>
                    <a:pt x="639" y="579"/>
                  </a:cubicBezTo>
                  <a:cubicBezTo>
                    <a:pt x="619" y="550"/>
                    <a:pt x="599" y="530"/>
                    <a:pt x="589" y="499"/>
                  </a:cubicBezTo>
                  <a:cubicBezTo>
                    <a:pt x="579" y="479"/>
                    <a:pt x="569" y="470"/>
                    <a:pt x="569" y="459"/>
                  </a:cubicBezTo>
                  <a:lnTo>
                    <a:pt x="559" y="450"/>
                  </a:lnTo>
                  <a:lnTo>
                    <a:pt x="559" y="439"/>
                  </a:lnTo>
                  <a:cubicBezTo>
                    <a:pt x="549" y="439"/>
                    <a:pt x="539" y="430"/>
                    <a:pt x="529" y="430"/>
                  </a:cubicBezTo>
                  <a:cubicBezTo>
                    <a:pt x="469" y="419"/>
                    <a:pt x="429" y="410"/>
                    <a:pt x="389" y="390"/>
                  </a:cubicBezTo>
                  <a:cubicBezTo>
                    <a:pt x="369" y="379"/>
                    <a:pt x="349" y="359"/>
                    <a:pt x="329" y="340"/>
                  </a:cubicBezTo>
                  <a:cubicBezTo>
                    <a:pt x="319" y="320"/>
                    <a:pt x="309" y="290"/>
                    <a:pt x="299" y="260"/>
                  </a:cubicBezTo>
                  <a:lnTo>
                    <a:pt x="289" y="240"/>
                  </a:lnTo>
                  <a:lnTo>
                    <a:pt x="289" y="240"/>
                  </a:lnTo>
                  <a:cubicBezTo>
                    <a:pt x="319" y="250"/>
                    <a:pt x="349" y="250"/>
                    <a:pt x="379" y="250"/>
                  </a:cubicBezTo>
                  <a:cubicBezTo>
                    <a:pt x="429" y="260"/>
                    <a:pt x="469" y="280"/>
                    <a:pt x="499" y="300"/>
                  </a:cubicBezTo>
                  <a:cubicBezTo>
                    <a:pt x="499" y="280"/>
                    <a:pt x="489" y="270"/>
                    <a:pt x="489" y="270"/>
                  </a:cubicBezTo>
                  <a:lnTo>
                    <a:pt x="489" y="240"/>
                  </a:lnTo>
                  <a:lnTo>
                    <a:pt x="479" y="240"/>
                  </a:lnTo>
                  <a:cubicBezTo>
                    <a:pt x="479" y="220"/>
                    <a:pt x="479" y="200"/>
                    <a:pt x="489" y="180"/>
                  </a:cubicBezTo>
                  <a:cubicBezTo>
                    <a:pt x="489" y="170"/>
                    <a:pt x="499" y="150"/>
                    <a:pt x="509" y="140"/>
                  </a:cubicBezTo>
                  <a:cubicBezTo>
                    <a:pt x="519" y="130"/>
                    <a:pt x="529" y="120"/>
                    <a:pt x="549" y="110"/>
                  </a:cubicBezTo>
                  <a:cubicBezTo>
                    <a:pt x="569" y="100"/>
                    <a:pt x="579" y="100"/>
                    <a:pt x="599" y="100"/>
                  </a:cubicBezTo>
                  <a:lnTo>
                    <a:pt x="639" y="100"/>
                  </a:lnTo>
                  <a:cubicBezTo>
                    <a:pt x="629" y="90"/>
                    <a:pt x="629" y="90"/>
                    <a:pt x="619" y="90"/>
                  </a:cubicBezTo>
                  <a:cubicBezTo>
                    <a:pt x="599" y="70"/>
                    <a:pt x="569" y="60"/>
                    <a:pt x="549" y="50"/>
                  </a:cubicBezTo>
                  <a:cubicBezTo>
                    <a:pt x="509" y="40"/>
                    <a:pt x="469" y="30"/>
                    <a:pt x="419" y="20"/>
                  </a:cubicBezTo>
                  <a:cubicBezTo>
                    <a:pt x="379" y="10"/>
                    <a:pt x="349" y="1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270685" y="4822064"/>
              <a:ext cx="1928" cy="376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21" y="1"/>
                  </a:moveTo>
                  <a:lnTo>
                    <a:pt x="21" y="1"/>
                  </a:lnTo>
                  <a:cubicBezTo>
                    <a:pt x="11" y="11"/>
                    <a:pt x="1" y="31"/>
                    <a:pt x="1" y="41"/>
                  </a:cubicBezTo>
                  <a:cubicBezTo>
                    <a:pt x="1" y="31"/>
                    <a:pt x="11" y="2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97315" y="4840429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1" y="1"/>
                  </a:moveTo>
                  <a:lnTo>
                    <a:pt x="10" y="20"/>
                  </a:lnTo>
                  <a:cubicBezTo>
                    <a:pt x="21" y="51"/>
                    <a:pt x="30" y="71"/>
                    <a:pt x="50" y="91"/>
                  </a:cubicBezTo>
                  <a:cubicBezTo>
                    <a:pt x="61" y="120"/>
                    <a:pt x="90" y="131"/>
                    <a:pt x="110" y="151"/>
                  </a:cubicBezTo>
                  <a:cubicBezTo>
                    <a:pt x="150" y="171"/>
                    <a:pt x="200" y="180"/>
                    <a:pt x="250" y="191"/>
                  </a:cubicBezTo>
                  <a:lnTo>
                    <a:pt x="270" y="191"/>
                  </a:lnTo>
                  <a:lnTo>
                    <a:pt x="210" y="51"/>
                  </a:lnTo>
                  <a:cubicBezTo>
                    <a:pt x="190" y="40"/>
                    <a:pt x="150" y="20"/>
                    <a:pt x="81" y="11"/>
                  </a:cubicBezTo>
                  <a:cubicBezTo>
                    <a:pt x="5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69859" y="4818391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120" y="1"/>
                  </a:moveTo>
                  <a:cubicBezTo>
                    <a:pt x="100" y="1"/>
                    <a:pt x="90" y="1"/>
                    <a:pt x="70" y="11"/>
                  </a:cubicBezTo>
                  <a:cubicBezTo>
                    <a:pt x="50" y="21"/>
                    <a:pt x="40" y="31"/>
                    <a:pt x="30" y="41"/>
                  </a:cubicBezTo>
                  <a:cubicBezTo>
                    <a:pt x="20" y="61"/>
                    <a:pt x="10" y="71"/>
                    <a:pt x="10" y="81"/>
                  </a:cubicBezTo>
                  <a:cubicBezTo>
                    <a:pt x="0" y="101"/>
                    <a:pt x="0" y="121"/>
                    <a:pt x="0" y="141"/>
                  </a:cubicBezTo>
                  <a:lnTo>
                    <a:pt x="10" y="141"/>
                  </a:lnTo>
                  <a:lnTo>
                    <a:pt x="10" y="171"/>
                  </a:lnTo>
                  <a:cubicBezTo>
                    <a:pt x="10" y="171"/>
                    <a:pt x="20" y="181"/>
                    <a:pt x="20" y="201"/>
                  </a:cubicBezTo>
                  <a:lnTo>
                    <a:pt x="80" y="340"/>
                  </a:lnTo>
                  <a:lnTo>
                    <a:pt x="80" y="351"/>
                  </a:lnTo>
                  <a:lnTo>
                    <a:pt x="90" y="360"/>
                  </a:lnTo>
                  <a:cubicBezTo>
                    <a:pt x="90" y="371"/>
                    <a:pt x="100" y="380"/>
                    <a:pt x="110" y="400"/>
                  </a:cubicBezTo>
                  <a:cubicBezTo>
                    <a:pt x="120" y="431"/>
                    <a:pt x="140" y="451"/>
                    <a:pt x="160" y="480"/>
                  </a:cubicBezTo>
                  <a:cubicBezTo>
                    <a:pt x="200" y="530"/>
                    <a:pt x="249" y="570"/>
                    <a:pt x="300" y="600"/>
                  </a:cubicBezTo>
                  <a:cubicBezTo>
                    <a:pt x="360" y="630"/>
                    <a:pt x="429" y="650"/>
                    <a:pt x="509" y="670"/>
                  </a:cubicBezTo>
                  <a:cubicBezTo>
                    <a:pt x="549" y="670"/>
                    <a:pt x="589" y="680"/>
                    <a:pt x="619" y="680"/>
                  </a:cubicBezTo>
                  <a:lnTo>
                    <a:pt x="779" y="680"/>
                  </a:lnTo>
                  <a:cubicBezTo>
                    <a:pt x="768" y="680"/>
                    <a:pt x="768" y="670"/>
                    <a:pt x="759" y="660"/>
                  </a:cubicBezTo>
                  <a:cubicBezTo>
                    <a:pt x="719" y="640"/>
                    <a:pt x="689" y="610"/>
                    <a:pt x="659" y="580"/>
                  </a:cubicBezTo>
                  <a:cubicBezTo>
                    <a:pt x="629" y="540"/>
                    <a:pt x="609" y="500"/>
                    <a:pt x="579" y="451"/>
                  </a:cubicBezTo>
                  <a:lnTo>
                    <a:pt x="569" y="431"/>
                  </a:lnTo>
                  <a:lnTo>
                    <a:pt x="549" y="431"/>
                  </a:lnTo>
                  <a:cubicBezTo>
                    <a:pt x="499" y="420"/>
                    <a:pt x="449" y="411"/>
                    <a:pt x="409" y="391"/>
                  </a:cubicBezTo>
                  <a:cubicBezTo>
                    <a:pt x="389" y="371"/>
                    <a:pt x="360" y="360"/>
                    <a:pt x="349" y="331"/>
                  </a:cubicBezTo>
                  <a:cubicBezTo>
                    <a:pt x="329" y="311"/>
                    <a:pt x="320" y="291"/>
                    <a:pt x="309" y="260"/>
                  </a:cubicBezTo>
                  <a:lnTo>
                    <a:pt x="300" y="241"/>
                  </a:lnTo>
                  <a:cubicBezTo>
                    <a:pt x="329" y="241"/>
                    <a:pt x="349" y="251"/>
                    <a:pt x="380" y="251"/>
                  </a:cubicBezTo>
                  <a:cubicBezTo>
                    <a:pt x="449" y="260"/>
                    <a:pt x="489" y="280"/>
                    <a:pt x="509" y="291"/>
                  </a:cubicBezTo>
                  <a:cubicBezTo>
                    <a:pt x="509" y="280"/>
                    <a:pt x="499" y="271"/>
                    <a:pt x="499" y="271"/>
                  </a:cubicBezTo>
                  <a:cubicBezTo>
                    <a:pt x="499" y="260"/>
                    <a:pt x="489" y="251"/>
                    <a:pt x="489" y="241"/>
                  </a:cubicBezTo>
                  <a:lnTo>
                    <a:pt x="489" y="221"/>
                  </a:lnTo>
                  <a:cubicBezTo>
                    <a:pt x="489" y="191"/>
                    <a:pt x="499" y="161"/>
                    <a:pt x="519" y="141"/>
                  </a:cubicBezTo>
                  <a:cubicBezTo>
                    <a:pt x="539" y="111"/>
                    <a:pt x="569" y="101"/>
                    <a:pt x="609" y="91"/>
                  </a:cubicBezTo>
                  <a:lnTo>
                    <a:pt x="649" y="91"/>
                  </a:lnTo>
                  <a:cubicBezTo>
                    <a:pt x="639" y="91"/>
                    <a:pt x="629" y="91"/>
                    <a:pt x="619" y="81"/>
                  </a:cubicBezTo>
                  <a:lnTo>
                    <a:pt x="559" y="51"/>
                  </a:lnTo>
                  <a:cubicBezTo>
                    <a:pt x="519" y="41"/>
                    <a:pt x="469" y="31"/>
                    <a:pt x="419" y="21"/>
                  </a:cubicBezTo>
                  <a:cubicBezTo>
                    <a:pt x="389" y="11"/>
                    <a:pt x="349" y="1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7339463" y="4878905"/>
              <a:ext cx="4683" cy="3765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1" y="1"/>
                  </a:moveTo>
                  <a:cubicBezTo>
                    <a:pt x="4" y="6"/>
                    <a:pt x="7" y="11"/>
                    <a:pt x="11" y="15"/>
                  </a:cubicBezTo>
                  <a:lnTo>
                    <a:pt x="11" y="15"/>
                  </a:lnTo>
                  <a:cubicBezTo>
                    <a:pt x="8" y="12"/>
                    <a:pt x="6" y="6"/>
                    <a:pt x="1" y="1"/>
                  </a:cubicBezTo>
                  <a:close/>
                  <a:moveTo>
                    <a:pt x="11" y="15"/>
                  </a:moveTo>
                  <a:cubicBezTo>
                    <a:pt x="12" y="17"/>
                    <a:pt x="14" y="18"/>
                    <a:pt x="15" y="19"/>
                  </a:cubicBezTo>
                  <a:lnTo>
                    <a:pt x="15" y="19"/>
                  </a:lnTo>
                  <a:cubicBezTo>
                    <a:pt x="14" y="18"/>
                    <a:pt x="12" y="17"/>
                    <a:pt x="11" y="15"/>
                  </a:cubicBezTo>
                  <a:close/>
                  <a:moveTo>
                    <a:pt x="15" y="19"/>
                  </a:moveTo>
                  <a:lnTo>
                    <a:pt x="15" y="19"/>
                  </a:lnTo>
                  <a:cubicBezTo>
                    <a:pt x="25" y="28"/>
                    <a:pt x="38" y="35"/>
                    <a:pt x="50" y="41"/>
                  </a:cubicBezTo>
                  <a:cubicBezTo>
                    <a:pt x="41" y="31"/>
                    <a:pt x="30" y="31"/>
                    <a:pt x="21" y="21"/>
                  </a:cubicBezTo>
                  <a:cubicBezTo>
                    <a:pt x="18" y="21"/>
                    <a:pt x="17" y="20"/>
                    <a:pt x="15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342218" y="4849612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0"/>
                  </a:moveTo>
                  <a:lnTo>
                    <a:pt x="11" y="11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1"/>
                    <a:pt x="100" y="131"/>
                    <a:pt x="131" y="140"/>
                  </a:cubicBezTo>
                  <a:cubicBezTo>
                    <a:pt x="160" y="160"/>
                    <a:pt x="210" y="170"/>
                    <a:pt x="270" y="180"/>
                  </a:cubicBezTo>
                  <a:lnTo>
                    <a:pt x="280" y="180"/>
                  </a:lnTo>
                  <a:lnTo>
                    <a:pt x="220" y="51"/>
                  </a:lnTo>
                  <a:lnTo>
                    <a:pt x="210" y="51"/>
                  </a:lnTo>
                  <a:cubicBezTo>
                    <a:pt x="180" y="31"/>
                    <a:pt x="131" y="11"/>
                    <a:pt x="80" y="11"/>
                  </a:cubicBezTo>
                  <a:cubicBezTo>
                    <a:pt x="5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14670" y="4826747"/>
              <a:ext cx="73461" cy="62350"/>
            </a:xfrm>
            <a:custGeom>
              <a:avLst/>
              <a:gdLst/>
              <a:ahLst/>
              <a:cxnLst/>
              <a:rect l="l" t="t" r="r" b="b"/>
              <a:pathLst>
                <a:path w="800" h="679" extrusionOk="0">
                  <a:moveTo>
                    <a:pt x="121" y="0"/>
                  </a:moveTo>
                  <a:cubicBezTo>
                    <a:pt x="81" y="10"/>
                    <a:pt x="51" y="20"/>
                    <a:pt x="31" y="50"/>
                  </a:cubicBezTo>
                  <a:cubicBezTo>
                    <a:pt x="11" y="70"/>
                    <a:pt x="1" y="100"/>
                    <a:pt x="1" y="130"/>
                  </a:cubicBezTo>
                  <a:lnTo>
                    <a:pt x="1" y="150"/>
                  </a:lnTo>
                  <a:cubicBezTo>
                    <a:pt x="1" y="160"/>
                    <a:pt x="11" y="169"/>
                    <a:pt x="11" y="180"/>
                  </a:cubicBezTo>
                  <a:cubicBezTo>
                    <a:pt x="11" y="180"/>
                    <a:pt x="21" y="189"/>
                    <a:pt x="21" y="200"/>
                  </a:cubicBezTo>
                  <a:lnTo>
                    <a:pt x="91" y="360"/>
                  </a:lnTo>
                  <a:cubicBezTo>
                    <a:pt x="121" y="409"/>
                    <a:pt x="141" y="449"/>
                    <a:pt x="171" y="489"/>
                  </a:cubicBezTo>
                  <a:cubicBezTo>
                    <a:pt x="201" y="519"/>
                    <a:pt x="231" y="549"/>
                    <a:pt x="271" y="569"/>
                  </a:cubicBezTo>
                  <a:cubicBezTo>
                    <a:pt x="280" y="589"/>
                    <a:pt x="300" y="599"/>
                    <a:pt x="320" y="609"/>
                  </a:cubicBezTo>
                  <a:cubicBezTo>
                    <a:pt x="380" y="639"/>
                    <a:pt x="451" y="659"/>
                    <a:pt x="530" y="669"/>
                  </a:cubicBezTo>
                  <a:cubicBezTo>
                    <a:pt x="570" y="669"/>
                    <a:pt x="610" y="679"/>
                    <a:pt x="640" y="679"/>
                  </a:cubicBezTo>
                  <a:lnTo>
                    <a:pt x="800" y="679"/>
                  </a:lnTo>
                  <a:lnTo>
                    <a:pt x="790" y="669"/>
                  </a:lnTo>
                  <a:cubicBezTo>
                    <a:pt x="750" y="649"/>
                    <a:pt x="710" y="619"/>
                    <a:pt x="680" y="579"/>
                  </a:cubicBezTo>
                  <a:cubicBezTo>
                    <a:pt x="650" y="539"/>
                    <a:pt x="620" y="499"/>
                    <a:pt x="600" y="449"/>
                  </a:cubicBezTo>
                  <a:lnTo>
                    <a:pt x="580" y="429"/>
                  </a:lnTo>
                  <a:lnTo>
                    <a:pt x="570" y="429"/>
                  </a:lnTo>
                  <a:cubicBezTo>
                    <a:pt x="510" y="419"/>
                    <a:pt x="460" y="409"/>
                    <a:pt x="431" y="389"/>
                  </a:cubicBezTo>
                  <a:cubicBezTo>
                    <a:pt x="400" y="380"/>
                    <a:pt x="380" y="360"/>
                    <a:pt x="360" y="329"/>
                  </a:cubicBezTo>
                  <a:cubicBezTo>
                    <a:pt x="340" y="309"/>
                    <a:pt x="320" y="289"/>
                    <a:pt x="311" y="260"/>
                  </a:cubicBezTo>
                  <a:lnTo>
                    <a:pt x="300" y="249"/>
                  </a:lnTo>
                  <a:cubicBezTo>
                    <a:pt x="331" y="249"/>
                    <a:pt x="351" y="249"/>
                    <a:pt x="380" y="260"/>
                  </a:cubicBezTo>
                  <a:cubicBezTo>
                    <a:pt x="431" y="260"/>
                    <a:pt x="480" y="280"/>
                    <a:pt x="510" y="300"/>
                  </a:cubicBezTo>
                  <a:cubicBezTo>
                    <a:pt x="510" y="289"/>
                    <a:pt x="510" y="280"/>
                    <a:pt x="500" y="269"/>
                  </a:cubicBezTo>
                  <a:lnTo>
                    <a:pt x="500" y="249"/>
                  </a:lnTo>
                  <a:lnTo>
                    <a:pt x="490" y="240"/>
                  </a:lnTo>
                  <a:lnTo>
                    <a:pt x="490" y="220"/>
                  </a:lnTo>
                  <a:cubicBezTo>
                    <a:pt x="490" y="189"/>
                    <a:pt x="500" y="160"/>
                    <a:pt x="520" y="140"/>
                  </a:cubicBezTo>
                  <a:cubicBezTo>
                    <a:pt x="540" y="120"/>
                    <a:pt x="570" y="100"/>
                    <a:pt x="600" y="100"/>
                  </a:cubicBezTo>
                  <a:lnTo>
                    <a:pt x="610" y="100"/>
                  </a:lnTo>
                  <a:lnTo>
                    <a:pt x="630" y="209"/>
                  </a:lnTo>
                  <a:lnTo>
                    <a:pt x="630" y="100"/>
                  </a:lnTo>
                  <a:lnTo>
                    <a:pt x="650" y="90"/>
                  </a:lnTo>
                  <a:cubicBezTo>
                    <a:pt x="640" y="90"/>
                    <a:pt x="630" y="90"/>
                    <a:pt x="620" y="80"/>
                  </a:cubicBezTo>
                  <a:cubicBezTo>
                    <a:pt x="560" y="50"/>
                    <a:pt x="500" y="30"/>
                    <a:pt x="420" y="20"/>
                  </a:cubicBezTo>
                  <a:cubicBezTo>
                    <a:pt x="380" y="10"/>
                    <a:pt x="340" y="10"/>
                    <a:pt x="311" y="10"/>
                  </a:cubicBezTo>
                  <a:cubicBezTo>
                    <a:pt x="280" y="10"/>
                    <a:pt x="24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361501" y="4854203"/>
              <a:ext cx="8264" cy="13774"/>
            </a:xfrm>
            <a:custGeom>
              <a:avLst/>
              <a:gdLst/>
              <a:ahLst/>
              <a:cxnLst/>
              <a:rect l="l" t="t" r="r" b="b"/>
              <a:pathLst>
                <a:path w="90" h="150" extrusionOk="0">
                  <a:moveTo>
                    <a:pt x="0" y="1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10" y="1"/>
                  </a:lnTo>
                  <a:close/>
                  <a:moveTo>
                    <a:pt x="43" y="71"/>
                  </a:moveTo>
                  <a:lnTo>
                    <a:pt x="70" y="130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43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388039" y="4857876"/>
              <a:ext cx="26721" cy="16621"/>
            </a:xfrm>
            <a:custGeom>
              <a:avLst/>
              <a:gdLst/>
              <a:ahLst/>
              <a:cxnLst/>
              <a:rect l="l" t="t" r="r" b="b"/>
              <a:pathLst>
                <a:path w="291" h="181" extrusionOk="0">
                  <a:moveTo>
                    <a:pt x="1" y="1"/>
                  </a:moveTo>
                  <a:cubicBezTo>
                    <a:pt x="4" y="1"/>
                    <a:pt x="8" y="1"/>
                    <a:pt x="11" y="1"/>
                  </a:cubicBezTo>
                  <a:lnTo>
                    <a:pt x="11" y="1"/>
                  </a:lnTo>
                  <a:cubicBezTo>
                    <a:pt x="11" y="1"/>
                    <a:pt x="11" y="1"/>
                    <a:pt x="11" y="1"/>
                  </a:cubicBezTo>
                  <a:close/>
                  <a:moveTo>
                    <a:pt x="11" y="1"/>
                  </a:moveTo>
                  <a:cubicBezTo>
                    <a:pt x="21" y="41"/>
                    <a:pt x="40" y="60"/>
                    <a:pt x="60" y="80"/>
                  </a:cubicBezTo>
                  <a:cubicBezTo>
                    <a:pt x="80" y="110"/>
                    <a:pt x="111" y="120"/>
                    <a:pt x="140" y="140"/>
                  </a:cubicBezTo>
                  <a:cubicBezTo>
                    <a:pt x="171" y="160"/>
                    <a:pt x="220" y="170"/>
                    <a:pt x="280" y="180"/>
                  </a:cubicBezTo>
                  <a:lnTo>
                    <a:pt x="290" y="180"/>
                  </a:lnTo>
                  <a:lnTo>
                    <a:pt x="220" y="60"/>
                  </a:lnTo>
                  <a:cubicBezTo>
                    <a:pt x="220" y="50"/>
                    <a:pt x="220" y="50"/>
                    <a:pt x="211" y="50"/>
                  </a:cubicBezTo>
                  <a:lnTo>
                    <a:pt x="211" y="41"/>
                  </a:lnTo>
                  <a:cubicBezTo>
                    <a:pt x="171" y="30"/>
                    <a:pt x="131" y="10"/>
                    <a:pt x="71" y="10"/>
                  </a:cubicBezTo>
                  <a:cubicBezTo>
                    <a:pt x="53" y="2"/>
                    <a:pt x="36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359665" y="4834920"/>
              <a:ext cx="76124" cy="62442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519" y="290"/>
                  </a:moveTo>
                  <a:cubicBezTo>
                    <a:pt x="520" y="294"/>
                    <a:pt x="520" y="297"/>
                    <a:pt x="520" y="300"/>
                  </a:cubicBezTo>
                  <a:lnTo>
                    <a:pt x="520" y="291"/>
                  </a:lnTo>
                  <a:cubicBezTo>
                    <a:pt x="519" y="290"/>
                    <a:pt x="519" y="290"/>
                    <a:pt x="519" y="290"/>
                  </a:cubicBezTo>
                  <a:close/>
                  <a:moveTo>
                    <a:pt x="160" y="1"/>
                  </a:moveTo>
                  <a:lnTo>
                    <a:pt x="140" y="11"/>
                  </a:lnTo>
                  <a:lnTo>
                    <a:pt x="140" y="120"/>
                  </a:lnTo>
                  <a:lnTo>
                    <a:pt x="120" y="11"/>
                  </a:lnTo>
                  <a:lnTo>
                    <a:pt x="110" y="11"/>
                  </a:lnTo>
                  <a:cubicBezTo>
                    <a:pt x="80" y="11"/>
                    <a:pt x="50" y="31"/>
                    <a:pt x="30" y="51"/>
                  </a:cubicBezTo>
                  <a:cubicBezTo>
                    <a:pt x="10" y="71"/>
                    <a:pt x="0" y="100"/>
                    <a:pt x="0" y="131"/>
                  </a:cubicBezTo>
                  <a:lnTo>
                    <a:pt x="0" y="151"/>
                  </a:lnTo>
                  <a:lnTo>
                    <a:pt x="10" y="160"/>
                  </a:lnTo>
                  <a:lnTo>
                    <a:pt x="10" y="180"/>
                  </a:lnTo>
                  <a:cubicBezTo>
                    <a:pt x="20" y="191"/>
                    <a:pt x="20" y="200"/>
                    <a:pt x="20" y="211"/>
                  </a:cubicBezTo>
                  <a:lnTo>
                    <a:pt x="110" y="360"/>
                  </a:lnTo>
                  <a:cubicBezTo>
                    <a:pt x="130" y="410"/>
                    <a:pt x="160" y="450"/>
                    <a:pt x="190" y="490"/>
                  </a:cubicBezTo>
                  <a:cubicBezTo>
                    <a:pt x="220" y="530"/>
                    <a:pt x="260" y="560"/>
                    <a:pt x="300" y="580"/>
                  </a:cubicBezTo>
                  <a:lnTo>
                    <a:pt x="310" y="590"/>
                  </a:lnTo>
                  <a:cubicBezTo>
                    <a:pt x="320" y="600"/>
                    <a:pt x="330" y="600"/>
                    <a:pt x="340" y="610"/>
                  </a:cubicBezTo>
                  <a:cubicBezTo>
                    <a:pt x="400" y="630"/>
                    <a:pt x="469" y="650"/>
                    <a:pt x="549" y="659"/>
                  </a:cubicBezTo>
                  <a:lnTo>
                    <a:pt x="560" y="670"/>
                  </a:lnTo>
                  <a:cubicBezTo>
                    <a:pt x="589" y="670"/>
                    <a:pt x="629" y="670"/>
                    <a:pt x="669" y="679"/>
                  </a:cubicBezTo>
                  <a:lnTo>
                    <a:pt x="829" y="679"/>
                  </a:lnTo>
                  <a:cubicBezTo>
                    <a:pt x="779" y="650"/>
                    <a:pt x="739" y="620"/>
                    <a:pt x="699" y="580"/>
                  </a:cubicBezTo>
                  <a:lnTo>
                    <a:pt x="699" y="570"/>
                  </a:lnTo>
                  <a:cubicBezTo>
                    <a:pt x="669" y="540"/>
                    <a:pt x="639" y="500"/>
                    <a:pt x="609" y="450"/>
                  </a:cubicBezTo>
                  <a:lnTo>
                    <a:pt x="599" y="430"/>
                  </a:lnTo>
                  <a:lnTo>
                    <a:pt x="589" y="430"/>
                  </a:lnTo>
                  <a:cubicBezTo>
                    <a:pt x="529" y="420"/>
                    <a:pt x="480" y="410"/>
                    <a:pt x="449" y="390"/>
                  </a:cubicBezTo>
                  <a:cubicBezTo>
                    <a:pt x="420" y="370"/>
                    <a:pt x="389" y="360"/>
                    <a:pt x="369" y="330"/>
                  </a:cubicBezTo>
                  <a:cubicBezTo>
                    <a:pt x="349" y="310"/>
                    <a:pt x="330" y="291"/>
                    <a:pt x="320" y="251"/>
                  </a:cubicBezTo>
                  <a:lnTo>
                    <a:pt x="320" y="251"/>
                  </a:lnTo>
                  <a:cubicBezTo>
                    <a:pt x="345" y="251"/>
                    <a:pt x="362" y="252"/>
                    <a:pt x="380" y="260"/>
                  </a:cubicBezTo>
                  <a:cubicBezTo>
                    <a:pt x="440" y="260"/>
                    <a:pt x="479" y="280"/>
                    <a:pt x="519" y="290"/>
                  </a:cubicBezTo>
                  <a:lnTo>
                    <a:pt x="519" y="290"/>
                  </a:lnTo>
                  <a:cubicBezTo>
                    <a:pt x="518" y="284"/>
                    <a:pt x="516" y="277"/>
                    <a:pt x="509" y="271"/>
                  </a:cubicBezTo>
                  <a:cubicBezTo>
                    <a:pt x="509" y="260"/>
                    <a:pt x="509" y="260"/>
                    <a:pt x="500" y="251"/>
                  </a:cubicBezTo>
                  <a:cubicBezTo>
                    <a:pt x="500" y="240"/>
                    <a:pt x="489" y="220"/>
                    <a:pt x="489" y="211"/>
                  </a:cubicBezTo>
                  <a:cubicBezTo>
                    <a:pt x="489" y="191"/>
                    <a:pt x="500" y="160"/>
                    <a:pt x="509" y="140"/>
                  </a:cubicBezTo>
                  <a:cubicBezTo>
                    <a:pt x="540" y="111"/>
                    <a:pt x="569" y="91"/>
                    <a:pt x="609" y="91"/>
                  </a:cubicBezTo>
                  <a:lnTo>
                    <a:pt x="619" y="211"/>
                  </a:lnTo>
                  <a:lnTo>
                    <a:pt x="619" y="91"/>
                  </a:lnTo>
                  <a:lnTo>
                    <a:pt x="649" y="91"/>
                  </a:lnTo>
                  <a:cubicBezTo>
                    <a:pt x="639" y="91"/>
                    <a:pt x="629" y="80"/>
                    <a:pt x="619" y="80"/>
                  </a:cubicBezTo>
                  <a:cubicBezTo>
                    <a:pt x="569" y="51"/>
                    <a:pt x="500" y="31"/>
                    <a:pt x="420" y="21"/>
                  </a:cubicBezTo>
                  <a:cubicBezTo>
                    <a:pt x="380" y="11"/>
                    <a:pt x="349" y="11"/>
                    <a:pt x="310" y="11"/>
                  </a:cubicBezTo>
                  <a:cubicBezTo>
                    <a:pt x="270" y="11"/>
                    <a:pt x="2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406404" y="4859805"/>
              <a:ext cx="32139" cy="38475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11" y="11"/>
                    <a:pt x="11" y="20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lnTo>
                    <a:pt x="16" y="29"/>
                  </a:lnTo>
                  <a:cubicBezTo>
                    <a:pt x="11" y="17"/>
                    <a:pt x="9" y="9"/>
                    <a:pt x="2" y="2"/>
                  </a:cubicBezTo>
                  <a:close/>
                  <a:moveTo>
                    <a:pt x="16" y="29"/>
                  </a:moveTo>
                  <a:cubicBezTo>
                    <a:pt x="17" y="32"/>
                    <a:pt x="18" y="36"/>
                    <a:pt x="20" y="39"/>
                  </a:cubicBezTo>
                  <a:cubicBezTo>
                    <a:pt x="20" y="31"/>
                    <a:pt x="20" y="30"/>
                    <a:pt x="16" y="29"/>
                  </a:cubicBezTo>
                  <a:close/>
                  <a:moveTo>
                    <a:pt x="20" y="39"/>
                  </a:moveTo>
                  <a:lnTo>
                    <a:pt x="100" y="179"/>
                  </a:lnTo>
                  <a:lnTo>
                    <a:pt x="90" y="159"/>
                  </a:lnTo>
                  <a:lnTo>
                    <a:pt x="20" y="39"/>
                  </a:lnTo>
                  <a:close/>
                  <a:moveTo>
                    <a:pt x="100" y="179"/>
                  </a:moveTo>
                  <a:lnTo>
                    <a:pt x="100" y="179"/>
                  </a:lnTo>
                  <a:cubicBezTo>
                    <a:pt x="130" y="229"/>
                    <a:pt x="160" y="269"/>
                    <a:pt x="190" y="299"/>
                  </a:cubicBezTo>
                  <a:lnTo>
                    <a:pt x="190" y="299"/>
                  </a:lnTo>
                  <a:cubicBezTo>
                    <a:pt x="150" y="259"/>
                    <a:pt x="120" y="209"/>
                    <a:pt x="100" y="179"/>
                  </a:cubicBezTo>
                  <a:close/>
                  <a:moveTo>
                    <a:pt x="190" y="309"/>
                  </a:moveTo>
                  <a:cubicBezTo>
                    <a:pt x="197" y="315"/>
                    <a:pt x="203" y="321"/>
                    <a:pt x="210" y="327"/>
                  </a:cubicBezTo>
                  <a:lnTo>
                    <a:pt x="210" y="327"/>
                  </a:lnTo>
                  <a:cubicBezTo>
                    <a:pt x="203" y="321"/>
                    <a:pt x="197" y="315"/>
                    <a:pt x="190" y="309"/>
                  </a:cubicBezTo>
                  <a:close/>
                  <a:moveTo>
                    <a:pt x="210" y="327"/>
                  </a:moveTo>
                  <a:cubicBezTo>
                    <a:pt x="243" y="358"/>
                    <a:pt x="278" y="384"/>
                    <a:pt x="320" y="408"/>
                  </a:cubicBezTo>
                  <a:cubicBezTo>
                    <a:pt x="330" y="408"/>
                    <a:pt x="340" y="419"/>
                    <a:pt x="350" y="419"/>
                  </a:cubicBezTo>
                  <a:cubicBezTo>
                    <a:pt x="298" y="392"/>
                    <a:pt x="253" y="367"/>
                    <a:pt x="210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434871" y="4865222"/>
              <a:ext cx="26630" cy="16621"/>
            </a:xfrm>
            <a:custGeom>
              <a:avLst/>
              <a:gdLst/>
              <a:ahLst/>
              <a:cxnLst/>
              <a:rect l="l" t="t" r="r" b="b"/>
              <a:pathLst>
                <a:path w="290" h="18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09" y="130"/>
                    <a:pt x="140" y="140"/>
                  </a:cubicBezTo>
                  <a:cubicBezTo>
                    <a:pt x="180" y="160"/>
                    <a:pt x="229" y="170"/>
                    <a:pt x="289" y="180"/>
                  </a:cubicBezTo>
                  <a:lnTo>
                    <a:pt x="209" y="50"/>
                  </a:lnTo>
                  <a:lnTo>
                    <a:pt x="200" y="50"/>
                  </a:lnTo>
                  <a:cubicBezTo>
                    <a:pt x="160" y="30"/>
                    <a:pt x="109" y="20"/>
                    <a:pt x="60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7404568" y="4843184"/>
              <a:ext cx="78879" cy="61524"/>
            </a:xfrm>
            <a:custGeom>
              <a:avLst/>
              <a:gdLst/>
              <a:ahLst/>
              <a:cxnLst/>
              <a:rect l="l" t="t" r="r" b="b"/>
              <a:pathLst>
                <a:path w="859" h="670" extrusionOk="0">
                  <a:moveTo>
                    <a:pt x="120" y="1"/>
                  </a:moveTo>
                  <a:cubicBezTo>
                    <a:pt x="80" y="1"/>
                    <a:pt x="51" y="21"/>
                    <a:pt x="20" y="50"/>
                  </a:cubicBezTo>
                  <a:cubicBezTo>
                    <a:pt x="11" y="70"/>
                    <a:pt x="0" y="101"/>
                    <a:pt x="0" y="121"/>
                  </a:cubicBezTo>
                  <a:cubicBezTo>
                    <a:pt x="0" y="130"/>
                    <a:pt x="11" y="150"/>
                    <a:pt x="11" y="161"/>
                  </a:cubicBezTo>
                  <a:cubicBezTo>
                    <a:pt x="20" y="170"/>
                    <a:pt x="20" y="170"/>
                    <a:pt x="20" y="181"/>
                  </a:cubicBezTo>
                  <a:cubicBezTo>
                    <a:pt x="31" y="190"/>
                    <a:pt x="31" y="201"/>
                    <a:pt x="40" y="220"/>
                  </a:cubicBezTo>
                  <a:lnTo>
                    <a:pt x="120" y="360"/>
                  </a:lnTo>
                  <a:cubicBezTo>
                    <a:pt x="140" y="390"/>
                    <a:pt x="170" y="440"/>
                    <a:pt x="210" y="480"/>
                  </a:cubicBezTo>
                  <a:lnTo>
                    <a:pt x="210" y="490"/>
                  </a:lnTo>
                  <a:cubicBezTo>
                    <a:pt x="260" y="540"/>
                    <a:pt x="310" y="569"/>
                    <a:pt x="370" y="600"/>
                  </a:cubicBezTo>
                  <a:cubicBezTo>
                    <a:pt x="430" y="629"/>
                    <a:pt x="499" y="649"/>
                    <a:pt x="590" y="660"/>
                  </a:cubicBezTo>
                  <a:cubicBezTo>
                    <a:pt x="619" y="660"/>
                    <a:pt x="659" y="660"/>
                    <a:pt x="699" y="669"/>
                  </a:cubicBezTo>
                  <a:lnTo>
                    <a:pt x="799" y="669"/>
                  </a:lnTo>
                  <a:cubicBezTo>
                    <a:pt x="819" y="669"/>
                    <a:pt x="839" y="669"/>
                    <a:pt x="859" y="660"/>
                  </a:cubicBezTo>
                  <a:cubicBezTo>
                    <a:pt x="809" y="640"/>
                    <a:pt x="769" y="609"/>
                    <a:pt x="729" y="569"/>
                  </a:cubicBezTo>
                  <a:cubicBezTo>
                    <a:pt x="699" y="540"/>
                    <a:pt x="669" y="500"/>
                    <a:pt x="639" y="450"/>
                  </a:cubicBezTo>
                  <a:lnTo>
                    <a:pt x="619" y="420"/>
                  </a:lnTo>
                  <a:cubicBezTo>
                    <a:pt x="559" y="410"/>
                    <a:pt x="510" y="400"/>
                    <a:pt x="470" y="380"/>
                  </a:cubicBezTo>
                  <a:cubicBezTo>
                    <a:pt x="439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40"/>
                    <a:pt x="370" y="250"/>
                    <a:pt x="390" y="250"/>
                  </a:cubicBezTo>
                  <a:cubicBezTo>
                    <a:pt x="439" y="260"/>
                    <a:pt x="490" y="270"/>
                    <a:pt x="530" y="290"/>
                  </a:cubicBezTo>
                  <a:lnTo>
                    <a:pt x="539" y="290"/>
                  </a:lnTo>
                  <a:cubicBezTo>
                    <a:pt x="530" y="280"/>
                    <a:pt x="530" y="280"/>
                    <a:pt x="530" y="270"/>
                  </a:cubicBezTo>
                  <a:cubicBezTo>
                    <a:pt x="519" y="260"/>
                    <a:pt x="519" y="250"/>
                    <a:pt x="510" y="240"/>
                  </a:cubicBezTo>
                  <a:lnTo>
                    <a:pt x="510" y="210"/>
                  </a:lnTo>
                  <a:cubicBezTo>
                    <a:pt x="510" y="181"/>
                    <a:pt x="510" y="161"/>
                    <a:pt x="530" y="141"/>
                  </a:cubicBezTo>
                  <a:cubicBezTo>
                    <a:pt x="539" y="130"/>
                    <a:pt x="539" y="121"/>
                    <a:pt x="550" y="110"/>
                  </a:cubicBezTo>
                  <a:cubicBezTo>
                    <a:pt x="570" y="90"/>
                    <a:pt x="599" y="90"/>
                    <a:pt x="619" y="81"/>
                  </a:cubicBezTo>
                  <a:lnTo>
                    <a:pt x="659" y="81"/>
                  </a:lnTo>
                  <a:cubicBezTo>
                    <a:pt x="650" y="81"/>
                    <a:pt x="639" y="70"/>
                    <a:pt x="630" y="70"/>
                  </a:cubicBezTo>
                  <a:cubicBezTo>
                    <a:pt x="570" y="41"/>
                    <a:pt x="499" y="21"/>
                    <a:pt x="420" y="10"/>
                  </a:cubicBezTo>
                  <a:cubicBezTo>
                    <a:pt x="390" y="10"/>
                    <a:pt x="350" y="1"/>
                    <a:pt x="310" y="1"/>
                  </a:cubicBezTo>
                  <a:lnTo>
                    <a:pt x="130" y="1"/>
                  </a:lnTo>
                  <a:lnTo>
                    <a:pt x="13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7454981" y="4850530"/>
              <a:ext cx="6520" cy="2847"/>
            </a:xfrm>
            <a:custGeom>
              <a:avLst/>
              <a:gdLst/>
              <a:ahLst/>
              <a:cxnLst/>
              <a:rect l="l" t="t" r="r" b="b"/>
              <a:pathLst>
                <a:path w="71" h="31" extrusionOk="0">
                  <a:moveTo>
                    <a:pt x="70" y="1"/>
                  </a:moveTo>
                  <a:cubicBezTo>
                    <a:pt x="50" y="10"/>
                    <a:pt x="21" y="10"/>
                    <a:pt x="1" y="30"/>
                  </a:cubicBezTo>
                  <a:cubicBezTo>
                    <a:pt x="21" y="21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481518" y="4872568"/>
              <a:ext cx="26721" cy="15610"/>
            </a:xfrm>
            <a:custGeom>
              <a:avLst/>
              <a:gdLst/>
              <a:ahLst/>
              <a:cxnLst/>
              <a:rect l="l" t="t" r="r" b="b"/>
              <a:pathLst>
                <a:path w="291" h="170" extrusionOk="0">
                  <a:moveTo>
                    <a:pt x="1" y="0"/>
                  </a:moveTo>
                  <a:cubicBezTo>
                    <a:pt x="21" y="30"/>
                    <a:pt x="41" y="60"/>
                    <a:pt x="61" y="80"/>
                  </a:cubicBezTo>
                  <a:cubicBezTo>
                    <a:pt x="91" y="110"/>
                    <a:pt x="111" y="120"/>
                    <a:pt x="151" y="140"/>
                  </a:cubicBezTo>
                  <a:cubicBezTo>
                    <a:pt x="180" y="150"/>
                    <a:pt x="231" y="170"/>
                    <a:pt x="291" y="170"/>
                  </a:cubicBezTo>
                  <a:lnTo>
                    <a:pt x="211" y="60"/>
                  </a:lnTo>
                  <a:cubicBezTo>
                    <a:pt x="211" y="60"/>
                    <a:pt x="211" y="50"/>
                    <a:pt x="200" y="50"/>
                  </a:cubicBezTo>
                  <a:cubicBezTo>
                    <a:pt x="200" y="50"/>
                    <a:pt x="200" y="40"/>
                    <a:pt x="191" y="40"/>
                  </a:cubicBezTo>
                  <a:cubicBezTo>
                    <a:pt x="161" y="30"/>
                    <a:pt x="111" y="10"/>
                    <a:pt x="51" y="10"/>
                  </a:cubicBezTo>
                  <a:cubicBezTo>
                    <a:pt x="3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7451308" y="4850530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10" y="1"/>
                  </a:moveTo>
                  <a:cubicBezTo>
                    <a:pt x="90" y="10"/>
                    <a:pt x="61" y="21"/>
                    <a:pt x="41" y="30"/>
                  </a:cubicBezTo>
                  <a:cubicBezTo>
                    <a:pt x="30" y="41"/>
                    <a:pt x="30" y="50"/>
                    <a:pt x="21" y="61"/>
                  </a:cubicBezTo>
                  <a:cubicBezTo>
                    <a:pt x="1" y="81"/>
                    <a:pt x="1" y="101"/>
                    <a:pt x="1" y="130"/>
                  </a:cubicBezTo>
                  <a:lnTo>
                    <a:pt x="1" y="160"/>
                  </a:lnTo>
                  <a:cubicBezTo>
                    <a:pt x="10" y="170"/>
                    <a:pt x="10" y="180"/>
                    <a:pt x="21" y="190"/>
                  </a:cubicBezTo>
                  <a:cubicBezTo>
                    <a:pt x="21" y="200"/>
                    <a:pt x="21" y="210"/>
                    <a:pt x="30" y="210"/>
                  </a:cubicBezTo>
                  <a:lnTo>
                    <a:pt x="130" y="370"/>
                  </a:lnTo>
                  <a:cubicBezTo>
                    <a:pt x="160" y="420"/>
                    <a:pt x="190" y="460"/>
                    <a:pt x="220" y="489"/>
                  </a:cubicBezTo>
                  <a:cubicBezTo>
                    <a:pt x="270" y="540"/>
                    <a:pt x="320" y="569"/>
                    <a:pt x="380" y="600"/>
                  </a:cubicBezTo>
                  <a:cubicBezTo>
                    <a:pt x="440" y="629"/>
                    <a:pt x="520" y="640"/>
                    <a:pt x="600" y="649"/>
                  </a:cubicBezTo>
                  <a:cubicBezTo>
                    <a:pt x="640" y="660"/>
                    <a:pt x="669" y="660"/>
                    <a:pt x="709" y="660"/>
                  </a:cubicBezTo>
                  <a:lnTo>
                    <a:pt x="869" y="660"/>
                  </a:lnTo>
                  <a:cubicBezTo>
                    <a:pt x="839" y="640"/>
                    <a:pt x="809" y="620"/>
                    <a:pt x="769" y="589"/>
                  </a:cubicBezTo>
                  <a:cubicBezTo>
                    <a:pt x="759" y="589"/>
                    <a:pt x="749" y="580"/>
                    <a:pt x="739" y="569"/>
                  </a:cubicBezTo>
                  <a:cubicBezTo>
                    <a:pt x="709" y="529"/>
                    <a:pt x="680" y="489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09" y="390"/>
                    <a:pt x="480" y="380"/>
                  </a:cubicBezTo>
                  <a:cubicBezTo>
                    <a:pt x="440" y="360"/>
                    <a:pt x="420" y="350"/>
                    <a:pt x="390" y="320"/>
                  </a:cubicBezTo>
                  <a:cubicBezTo>
                    <a:pt x="370" y="300"/>
                    <a:pt x="350" y="270"/>
                    <a:pt x="330" y="240"/>
                  </a:cubicBezTo>
                  <a:cubicBezTo>
                    <a:pt x="350" y="240"/>
                    <a:pt x="360" y="240"/>
                    <a:pt x="380" y="250"/>
                  </a:cubicBezTo>
                  <a:cubicBezTo>
                    <a:pt x="440" y="250"/>
                    <a:pt x="490" y="270"/>
                    <a:pt x="520" y="280"/>
                  </a:cubicBezTo>
                  <a:cubicBezTo>
                    <a:pt x="529" y="280"/>
                    <a:pt x="529" y="290"/>
                    <a:pt x="529" y="290"/>
                  </a:cubicBezTo>
                  <a:cubicBezTo>
                    <a:pt x="529" y="280"/>
                    <a:pt x="529" y="280"/>
                    <a:pt x="520" y="270"/>
                  </a:cubicBezTo>
                  <a:cubicBezTo>
                    <a:pt x="520" y="260"/>
                    <a:pt x="520" y="260"/>
                    <a:pt x="509" y="250"/>
                  </a:cubicBezTo>
                  <a:cubicBezTo>
                    <a:pt x="509" y="240"/>
                    <a:pt x="500" y="220"/>
                    <a:pt x="500" y="200"/>
                  </a:cubicBezTo>
                  <a:cubicBezTo>
                    <a:pt x="500" y="180"/>
                    <a:pt x="509" y="160"/>
                    <a:pt x="520" y="140"/>
                  </a:cubicBezTo>
                  <a:cubicBezTo>
                    <a:pt x="540" y="110"/>
                    <a:pt x="569" y="81"/>
                    <a:pt x="609" y="81"/>
                  </a:cubicBezTo>
                  <a:lnTo>
                    <a:pt x="649" y="81"/>
                  </a:lnTo>
                  <a:cubicBezTo>
                    <a:pt x="640" y="70"/>
                    <a:pt x="629" y="70"/>
                    <a:pt x="620" y="61"/>
                  </a:cubicBezTo>
                  <a:cubicBezTo>
                    <a:pt x="560" y="41"/>
                    <a:pt x="490" y="21"/>
                    <a:pt x="410" y="10"/>
                  </a:cubicBezTo>
                  <a:cubicBezTo>
                    <a:pt x="370" y="1"/>
                    <a:pt x="340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7521922" y="4904616"/>
              <a:ext cx="12856" cy="7438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0" y="0"/>
                  </a:moveTo>
                  <a:cubicBezTo>
                    <a:pt x="12" y="10"/>
                    <a:pt x="23" y="18"/>
                    <a:pt x="34" y="26"/>
                  </a:cubicBezTo>
                  <a:lnTo>
                    <a:pt x="34" y="26"/>
                  </a:lnTo>
                  <a:cubicBezTo>
                    <a:pt x="24" y="18"/>
                    <a:pt x="12" y="10"/>
                    <a:pt x="0" y="0"/>
                  </a:cubicBezTo>
                  <a:close/>
                  <a:moveTo>
                    <a:pt x="34" y="26"/>
                  </a:moveTo>
                  <a:cubicBezTo>
                    <a:pt x="58" y="43"/>
                    <a:pt x="79" y="57"/>
                    <a:pt x="100" y="71"/>
                  </a:cubicBezTo>
                  <a:cubicBezTo>
                    <a:pt x="120" y="71"/>
                    <a:pt x="130" y="80"/>
                    <a:pt x="140" y="80"/>
                  </a:cubicBezTo>
                  <a:cubicBezTo>
                    <a:pt x="102" y="65"/>
                    <a:pt x="70" y="50"/>
                    <a:pt x="34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7528350" y="4879915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100"/>
                    <a:pt x="120" y="120"/>
                    <a:pt x="160" y="130"/>
                  </a:cubicBezTo>
                  <a:cubicBezTo>
                    <a:pt x="200" y="140"/>
                    <a:pt x="240" y="160"/>
                    <a:pt x="289" y="160"/>
                  </a:cubicBezTo>
                  <a:lnTo>
                    <a:pt x="210" y="50"/>
                  </a:lnTo>
                  <a:cubicBezTo>
                    <a:pt x="210" y="50"/>
                    <a:pt x="210" y="40"/>
                    <a:pt x="200" y="40"/>
                  </a:cubicBezTo>
                  <a:lnTo>
                    <a:pt x="190" y="30"/>
                  </a:lnTo>
                  <a:cubicBezTo>
                    <a:pt x="150" y="20"/>
                    <a:pt x="100" y="1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497129" y="4856958"/>
              <a:ext cx="82644" cy="60605"/>
            </a:xfrm>
            <a:custGeom>
              <a:avLst/>
              <a:gdLst/>
              <a:ahLst/>
              <a:cxnLst/>
              <a:rect l="l" t="t" r="r" b="b"/>
              <a:pathLst>
                <a:path w="900" h="660" extrusionOk="0">
                  <a:moveTo>
                    <a:pt x="530" y="280"/>
                  </a:moveTo>
                  <a:lnTo>
                    <a:pt x="540" y="290"/>
                  </a:lnTo>
                  <a:cubicBezTo>
                    <a:pt x="540" y="290"/>
                    <a:pt x="540" y="280"/>
                    <a:pt x="530" y="280"/>
                  </a:cubicBezTo>
                  <a:close/>
                  <a:moveTo>
                    <a:pt x="210" y="0"/>
                  </a:moveTo>
                  <a:cubicBezTo>
                    <a:pt x="190" y="11"/>
                    <a:pt x="170" y="11"/>
                    <a:pt x="150" y="11"/>
                  </a:cubicBezTo>
                  <a:lnTo>
                    <a:pt x="110" y="11"/>
                  </a:lnTo>
                  <a:cubicBezTo>
                    <a:pt x="70" y="11"/>
                    <a:pt x="41" y="40"/>
                    <a:pt x="21" y="70"/>
                  </a:cubicBezTo>
                  <a:cubicBezTo>
                    <a:pt x="10" y="90"/>
                    <a:pt x="1" y="110"/>
                    <a:pt x="1" y="130"/>
                  </a:cubicBezTo>
                  <a:cubicBezTo>
                    <a:pt x="1" y="150"/>
                    <a:pt x="10" y="170"/>
                    <a:pt x="10" y="180"/>
                  </a:cubicBezTo>
                  <a:cubicBezTo>
                    <a:pt x="21" y="190"/>
                    <a:pt x="21" y="190"/>
                    <a:pt x="21" y="200"/>
                  </a:cubicBezTo>
                  <a:cubicBezTo>
                    <a:pt x="30" y="210"/>
                    <a:pt x="30" y="220"/>
                    <a:pt x="41" y="230"/>
                  </a:cubicBezTo>
                  <a:lnTo>
                    <a:pt x="141" y="380"/>
                  </a:lnTo>
                  <a:cubicBezTo>
                    <a:pt x="181" y="419"/>
                    <a:pt x="210" y="459"/>
                    <a:pt x="240" y="499"/>
                  </a:cubicBezTo>
                  <a:cubicBezTo>
                    <a:pt x="250" y="510"/>
                    <a:pt x="260" y="519"/>
                    <a:pt x="270" y="519"/>
                  </a:cubicBezTo>
                  <a:cubicBezTo>
                    <a:pt x="320" y="559"/>
                    <a:pt x="360" y="579"/>
                    <a:pt x="410" y="599"/>
                  </a:cubicBezTo>
                  <a:cubicBezTo>
                    <a:pt x="470" y="630"/>
                    <a:pt x="550" y="639"/>
                    <a:pt x="629" y="649"/>
                  </a:cubicBezTo>
                  <a:cubicBezTo>
                    <a:pt x="669" y="659"/>
                    <a:pt x="700" y="659"/>
                    <a:pt x="740" y="659"/>
                  </a:cubicBezTo>
                  <a:lnTo>
                    <a:pt x="839" y="659"/>
                  </a:lnTo>
                  <a:cubicBezTo>
                    <a:pt x="859" y="659"/>
                    <a:pt x="879" y="659"/>
                    <a:pt x="899" y="649"/>
                  </a:cubicBezTo>
                  <a:cubicBezTo>
                    <a:pt x="859" y="630"/>
                    <a:pt x="809" y="599"/>
                    <a:pt x="769" y="570"/>
                  </a:cubicBezTo>
                  <a:cubicBezTo>
                    <a:pt x="729" y="530"/>
                    <a:pt x="700" y="499"/>
                    <a:pt x="660" y="450"/>
                  </a:cubicBezTo>
                  <a:lnTo>
                    <a:pt x="629" y="410"/>
                  </a:lnTo>
                  <a:cubicBezTo>
                    <a:pt x="580" y="410"/>
                    <a:pt x="540" y="390"/>
                    <a:pt x="500" y="380"/>
                  </a:cubicBezTo>
                  <a:cubicBezTo>
                    <a:pt x="460" y="370"/>
                    <a:pt x="440" y="350"/>
                    <a:pt x="410" y="320"/>
                  </a:cubicBezTo>
                  <a:cubicBezTo>
                    <a:pt x="390" y="300"/>
                    <a:pt x="360" y="280"/>
                    <a:pt x="340" y="250"/>
                  </a:cubicBezTo>
                  <a:lnTo>
                    <a:pt x="390" y="250"/>
                  </a:lnTo>
                  <a:cubicBezTo>
                    <a:pt x="440" y="260"/>
                    <a:pt x="490" y="270"/>
                    <a:pt x="530" y="280"/>
                  </a:cubicBezTo>
                  <a:cubicBezTo>
                    <a:pt x="530" y="270"/>
                    <a:pt x="530" y="260"/>
                    <a:pt x="520" y="250"/>
                  </a:cubicBezTo>
                  <a:cubicBezTo>
                    <a:pt x="510" y="240"/>
                    <a:pt x="510" y="220"/>
                    <a:pt x="510" y="200"/>
                  </a:cubicBezTo>
                  <a:cubicBezTo>
                    <a:pt x="510" y="180"/>
                    <a:pt x="510" y="160"/>
                    <a:pt x="520" y="140"/>
                  </a:cubicBezTo>
                  <a:cubicBezTo>
                    <a:pt x="540" y="110"/>
                    <a:pt x="580" y="90"/>
                    <a:pt x="620" y="80"/>
                  </a:cubicBezTo>
                  <a:lnTo>
                    <a:pt x="649" y="80"/>
                  </a:lnTo>
                  <a:lnTo>
                    <a:pt x="629" y="60"/>
                  </a:lnTo>
                  <a:cubicBezTo>
                    <a:pt x="570" y="40"/>
                    <a:pt x="490" y="20"/>
                    <a:pt x="410" y="11"/>
                  </a:cubicBezTo>
                  <a:lnTo>
                    <a:pt x="380" y="11"/>
                  </a:lnTo>
                  <a:cubicBezTo>
                    <a:pt x="360" y="11"/>
                    <a:pt x="33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7576008" y="4885424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40" y="60"/>
                    <a:pt x="70" y="80"/>
                  </a:cubicBezTo>
                  <a:cubicBezTo>
                    <a:pt x="100" y="100"/>
                    <a:pt x="130" y="120"/>
                    <a:pt x="160" y="129"/>
                  </a:cubicBezTo>
                  <a:cubicBezTo>
                    <a:pt x="200" y="149"/>
                    <a:pt x="250" y="160"/>
                    <a:pt x="289" y="160"/>
                  </a:cubicBezTo>
                  <a:lnTo>
                    <a:pt x="210" y="60"/>
                  </a:lnTo>
                  <a:lnTo>
                    <a:pt x="200" y="50"/>
                  </a:lnTo>
                  <a:cubicBezTo>
                    <a:pt x="190" y="50"/>
                    <a:pt x="190" y="40"/>
                    <a:pt x="180" y="40"/>
                  </a:cubicBezTo>
                  <a:cubicBezTo>
                    <a:pt x="140" y="20"/>
                    <a:pt x="90" y="10"/>
                    <a:pt x="40" y="10"/>
                  </a:cubicBezTo>
                  <a:cubicBezTo>
                    <a:pt x="20" y="1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7543869" y="4863386"/>
              <a:ext cx="85399" cy="59595"/>
            </a:xfrm>
            <a:custGeom>
              <a:avLst/>
              <a:gdLst/>
              <a:ahLst/>
              <a:cxnLst/>
              <a:rect l="l" t="t" r="r" b="b"/>
              <a:pathLst>
                <a:path w="930" h="649" extrusionOk="0">
                  <a:moveTo>
                    <a:pt x="211" y="0"/>
                  </a:moveTo>
                  <a:cubicBezTo>
                    <a:pt x="180" y="0"/>
                    <a:pt x="160" y="10"/>
                    <a:pt x="151" y="10"/>
                  </a:cubicBezTo>
                  <a:lnTo>
                    <a:pt x="111" y="10"/>
                  </a:lnTo>
                  <a:cubicBezTo>
                    <a:pt x="71" y="20"/>
                    <a:pt x="31" y="40"/>
                    <a:pt x="11" y="70"/>
                  </a:cubicBezTo>
                  <a:cubicBezTo>
                    <a:pt x="1" y="90"/>
                    <a:pt x="1" y="110"/>
                    <a:pt x="1" y="130"/>
                  </a:cubicBezTo>
                  <a:cubicBezTo>
                    <a:pt x="1" y="150"/>
                    <a:pt x="1" y="170"/>
                    <a:pt x="11" y="180"/>
                  </a:cubicBezTo>
                  <a:cubicBezTo>
                    <a:pt x="21" y="190"/>
                    <a:pt x="21" y="200"/>
                    <a:pt x="21" y="210"/>
                  </a:cubicBezTo>
                  <a:cubicBezTo>
                    <a:pt x="31" y="210"/>
                    <a:pt x="31" y="220"/>
                    <a:pt x="41" y="230"/>
                  </a:cubicBezTo>
                  <a:lnTo>
                    <a:pt x="151" y="380"/>
                  </a:lnTo>
                  <a:cubicBezTo>
                    <a:pt x="191" y="429"/>
                    <a:pt x="220" y="460"/>
                    <a:pt x="260" y="500"/>
                  </a:cubicBezTo>
                  <a:cubicBezTo>
                    <a:pt x="310" y="540"/>
                    <a:pt x="370" y="579"/>
                    <a:pt x="430" y="599"/>
                  </a:cubicBezTo>
                  <a:cubicBezTo>
                    <a:pt x="490" y="619"/>
                    <a:pt x="570" y="639"/>
                    <a:pt x="650" y="649"/>
                  </a:cubicBezTo>
                  <a:lnTo>
                    <a:pt x="929" y="649"/>
                  </a:lnTo>
                  <a:lnTo>
                    <a:pt x="869" y="619"/>
                  </a:lnTo>
                  <a:cubicBezTo>
                    <a:pt x="839" y="599"/>
                    <a:pt x="819" y="579"/>
                    <a:pt x="790" y="560"/>
                  </a:cubicBezTo>
                  <a:cubicBezTo>
                    <a:pt x="750" y="529"/>
                    <a:pt x="719" y="489"/>
                    <a:pt x="679" y="449"/>
                  </a:cubicBezTo>
                  <a:lnTo>
                    <a:pt x="639" y="400"/>
                  </a:lnTo>
                  <a:cubicBezTo>
                    <a:pt x="600" y="400"/>
                    <a:pt x="550" y="389"/>
                    <a:pt x="510" y="369"/>
                  </a:cubicBezTo>
                  <a:cubicBezTo>
                    <a:pt x="480" y="360"/>
                    <a:pt x="450" y="340"/>
                    <a:pt x="420" y="320"/>
                  </a:cubicBezTo>
                  <a:cubicBezTo>
                    <a:pt x="390" y="300"/>
                    <a:pt x="370" y="270"/>
                    <a:pt x="350" y="240"/>
                  </a:cubicBezTo>
                  <a:cubicBezTo>
                    <a:pt x="360" y="240"/>
                    <a:pt x="370" y="250"/>
                    <a:pt x="390" y="250"/>
                  </a:cubicBezTo>
                  <a:cubicBezTo>
                    <a:pt x="440" y="250"/>
                    <a:pt x="490" y="260"/>
                    <a:pt x="530" y="280"/>
                  </a:cubicBezTo>
                  <a:cubicBezTo>
                    <a:pt x="540" y="280"/>
                    <a:pt x="540" y="290"/>
                    <a:pt x="550" y="290"/>
                  </a:cubicBezTo>
                  <a:cubicBezTo>
                    <a:pt x="550" y="280"/>
                    <a:pt x="540" y="280"/>
                    <a:pt x="540" y="270"/>
                  </a:cubicBezTo>
                  <a:cubicBezTo>
                    <a:pt x="540" y="270"/>
                    <a:pt x="530" y="270"/>
                    <a:pt x="530" y="260"/>
                  </a:cubicBezTo>
                  <a:lnTo>
                    <a:pt x="530" y="250"/>
                  </a:lnTo>
                  <a:cubicBezTo>
                    <a:pt x="520" y="240"/>
                    <a:pt x="510" y="220"/>
                    <a:pt x="510" y="200"/>
                  </a:cubicBezTo>
                  <a:cubicBezTo>
                    <a:pt x="510" y="180"/>
                    <a:pt x="520" y="160"/>
                    <a:pt x="520" y="140"/>
                  </a:cubicBezTo>
                  <a:cubicBezTo>
                    <a:pt x="540" y="100"/>
                    <a:pt x="580" y="80"/>
                    <a:pt x="620" y="80"/>
                  </a:cubicBezTo>
                  <a:lnTo>
                    <a:pt x="630" y="190"/>
                  </a:lnTo>
                  <a:lnTo>
                    <a:pt x="620" y="70"/>
                  </a:lnTo>
                  <a:lnTo>
                    <a:pt x="650" y="70"/>
                  </a:lnTo>
                  <a:cubicBezTo>
                    <a:pt x="639" y="70"/>
                    <a:pt x="630" y="60"/>
                    <a:pt x="620" y="60"/>
                  </a:cubicBezTo>
                  <a:cubicBezTo>
                    <a:pt x="560" y="30"/>
                    <a:pt x="490" y="20"/>
                    <a:pt x="410" y="10"/>
                  </a:cubicBezTo>
                  <a:cubicBezTo>
                    <a:pt x="370" y="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594373" y="4889924"/>
              <a:ext cx="918" cy="1010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1"/>
                  </a:moveTo>
                  <a:lnTo>
                    <a:pt x="0" y="11"/>
                  </a:lnTo>
                  <a:lnTo>
                    <a:pt x="1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623666" y="4891760"/>
              <a:ext cx="27548" cy="13866"/>
            </a:xfrm>
            <a:custGeom>
              <a:avLst/>
              <a:gdLst/>
              <a:ahLst/>
              <a:cxnLst/>
              <a:rect l="l" t="t" r="r" b="b"/>
              <a:pathLst>
                <a:path w="300" h="151" extrusionOk="0">
                  <a:moveTo>
                    <a:pt x="0" y="1"/>
                  </a:moveTo>
                  <a:cubicBezTo>
                    <a:pt x="30" y="21"/>
                    <a:pt x="50" y="51"/>
                    <a:pt x="70" y="71"/>
                  </a:cubicBezTo>
                  <a:cubicBezTo>
                    <a:pt x="100" y="91"/>
                    <a:pt x="140" y="111"/>
                    <a:pt x="170" y="120"/>
                  </a:cubicBezTo>
                  <a:cubicBezTo>
                    <a:pt x="210" y="140"/>
                    <a:pt x="250" y="151"/>
                    <a:pt x="300" y="151"/>
                  </a:cubicBezTo>
                  <a:lnTo>
                    <a:pt x="200" y="51"/>
                  </a:lnTo>
                  <a:lnTo>
                    <a:pt x="200" y="40"/>
                  </a:lnTo>
                  <a:cubicBezTo>
                    <a:pt x="190" y="40"/>
                    <a:pt x="190" y="31"/>
                    <a:pt x="180" y="31"/>
                  </a:cubicBezTo>
                  <a:cubicBezTo>
                    <a:pt x="140" y="11"/>
                    <a:pt x="9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7590700" y="4868895"/>
              <a:ext cx="87143" cy="59595"/>
            </a:xfrm>
            <a:custGeom>
              <a:avLst/>
              <a:gdLst/>
              <a:ahLst/>
              <a:cxnLst/>
              <a:rect l="l" t="t" r="r" b="b"/>
              <a:pathLst>
                <a:path w="949" h="649" extrusionOk="0">
                  <a:moveTo>
                    <a:pt x="300" y="0"/>
                  </a:moveTo>
                  <a:cubicBezTo>
                    <a:pt x="260" y="0"/>
                    <a:pt x="229" y="10"/>
                    <a:pt x="209" y="10"/>
                  </a:cubicBezTo>
                  <a:lnTo>
                    <a:pt x="110" y="10"/>
                  </a:lnTo>
                  <a:lnTo>
                    <a:pt x="120" y="130"/>
                  </a:lnTo>
                  <a:lnTo>
                    <a:pt x="110" y="20"/>
                  </a:lnTo>
                  <a:cubicBezTo>
                    <a:pt x="70" y="20"/>
                    <a:pt x="30" y="40"/>
                    <a:pt x="10" y="80"/>
                  </a:cubicBezTo>
                  <a:cubicBezTo>
                    <a:pt x="10" y="100"/>
                    <a:pt x="0" y="120"/>
                    <a:pt x="0" y="140"/>
                  </a:cubicBezTo>
                  <a:cubicBezTo>
                    <a:pt x="0" y="160"/>
                    <a:pt x="10" y="180"/>
                    <a:pt x="20" y="190"/>
                  </a:cubicBezTo>
                  <a:lnTo>
                    <a:pt x="20" y="200"/>
                  </a:lnTo>
                  <a:cubicBezTo>
                    <a:pt x="20" y="210"/>
                    <a:pt x="30" y="210"/>
                    <a:pt x="30" y="210"/>
                  </a:cubicBezTo>
                  <a:cubicBezTo>
                    <a:pt x="30" y="220"/>
                    <a:pt x="40" y="220"/>
                    <a:pt x="40" y="230"/>
                  </a:cubicBezTo>
                  <a:lnTo>
                    <a:pt x="40" y="240"/>
                  </a:lnTo>
                  <a:lnTo>
                    <a:pt x="50" y="240"/>
                  </a:lnTo>
                  <a:lnTo>
                    <a:pt x="129" y="340"/>
                  </a:lnTo>
                  <a:lnTo>
                    <a:pt x="169" y="389"/>
                  </a:lnTo>
                  <a:cubicBezTo>
                    <a:pt x="209" y="429"/>
                    <a:pt x="240" y="469"/>
                    <a:pt x="280" y="500"/>
                  </a:cubicBezTo>
                  <a:cubicBezTo>
                    <a:pt x="309" y="519"/>
                    <a:pt x="329" y="539"/>
                    <a:pt x="359" y="559"/>
                  </a:cubicBezTo>
                  <a:lnTo>
                    <a:pt x="419" y="589"/>
                  </a:lnTo>
                  <a:cubicBezTo>
                    <a:pt x="429" y="589"/>
                    <a:pt x="439" y="599"/>
                    <a:pt x="449" y="599"/>
                  </a:cubicBezTo>
                  <a:cubicBezTo>
                    <a:pt x="499" y="619"/>
                    <a:pt x="549" y="629"/>
                    <a:pt x="609" y="639"/>
                  </a:cubicBezTo>
                  <a:lnTo>
                    <a:pt x="679" y="639"/>
                  </a:lnTo>
                  <a:cubicBezTo>
                    <a:pt x="708" y="649"/>
                    <a:pt x="748" y="649"/>
                    <a:pt x="779" y="649"/>
                  </a:cubicBezTo>
                  <a:lnTo>
                    <a:pt x="888" y="649"/>
                  </a:lnTo>
                  <a:cubicBezTo>
                    <a:pt x="908" y="639"/>
                    <a:pt x="928" y="639"/>
                    <a:pt x="948" y="639"/>
                  </a:cubicBezTo>
                  <a:cubicBezTo>
                    <a:pt x="908" y="619"/>
                    <a:pt x="859" y="589"/>
                    <a:pt x="808" y="559"/>
                  </a:cubicBezTo>
                  <a:cubicBezTo>
                    <a:pt x="768" y="529"/>
                    <a:pt x="739" y="489"/>
                    <a:pt x="699" y="449"/>
                  </a:cubicBezTo>
                  <a:lnTo>
                    <a:pt x="659" y="400"/>
                  </a:lnTo>
                  <a:cubicBezTo>
                    <a:pt x="609" y="400"/>
                    <a:pt x="569" y="389"/>
                    <a:pt x="529" y="369"/>
                  </a:cubicBezTo>
                  <a:cubicBezTo>
                    <a:pt x="499" y="360"/>
                    <a:pt x="459" y="340"/>
                    <a:pt x="429" y="320"/>
                  </a:cubicBezTo>
                  <a:cubicBezTo>
                    <a:pt x="409" y="300"/>
                    <a:pt x="389" y="270"/>
                    <a:pt x="359" y="250"/>
                  </a:cubicBezTo>
                  <a:lnTo>
                    <a:pt x="389" y="250"/>
                  </a:lnTo>
                  <a:cubicBezTo>
                    <a:pt x="449" y="250"/>
                    <a:pt x="499" y="260"/>
                    <a:pt x="539" y="280"/>
                  </a:cubicBezTo>
                  <a:cubicBezTo>
                    <a:pt x="549" y="280"/>
                    <a:pt x="549" y="289"/>
                    <a:pt x="559" y="289"/>
                  </a:cubicBezTo>
                  <a:lnTo>
                    <a:pt x="549" y="280"/>
                  </a:lnTo>
                  <a:cubicBezTo>
                    <a:pt x="539" y="270"/>
                    <a:pt x="539" y="260"/>
                    <a:pt x="529" y="260"/>
                  </a:cubicBezTo>
                  <a:cubicBezTo>
                    <a:pt x="519" y="240"/>
                    <a:pt x="519" y="220"/>
                    <a:pt x="519" y="190"/>
                  </a:cubicBezTo>
                  <a:cubicBezTo>
                    <a:pt x="519" y="170"/>
                    <a:pt x="519" y="160"/>
                    <a:pt x="529" y="140"/>
                  </a:cubicBezTo>
                  <a:cubicBezTo>
                    <a:pt x="549" y="100"/>
                    <a:pt x="579" y="80"/>
                    <a:pt x="619" y="70"/>
                  </a:cubicBezTo>
                  <a:lnTo>
                    <a:pt x="639" y="190"/>
                  </a:lnTo>
                  <a:lnTo>
                    <a:pt x="639" y="70"/>
                  </a:lnTo>
                  <a:lnTo>
                    <a:pt x="659" y="70"/>
                  </a:lnTo>
                  <a:cubicBezTo>
                    <a:pt x="649" y="60"/>
                    <a:pt x="639" y="60"/>
                    <a:pt x="619" y="60"/>
                  </a:cubicBezTo>
                  <a:cubicBezTo>
                    <a:pt x="559" y="30"/>
                    <a:pt x="489" y="20"/>
                    <a:pt x="409" y="10"/>
                  </a:cubicBezTo>
                  <a:cubicBezTo>
                    <a:pt x="369" y="1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7664896" y="487440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0" y="0"/>
                  </a:move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7672242" y="4896352"/>
              <a:ext cx="26721" cy="13866"/>
            </a:xfrm>
            <a:custGeom>
              <a:avLst/>
              <a:gdLst/>
              <a:ahLst/>
              <a:cxnLst/>
              <a:rect l="l" t="t" r="r" b="b"/>
              <a:pathLst>
                <a:path w="291" h="151" extrusionOk="0">
                  <a:moveTo>
                    <a:pt x="0" y="1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90"/>
                    <a:pt x="140" y="110"/>
                    <a:pt x="180" y="130"/>
                  </a:cubicBezTo>
                  <a:cubicBezTo>
                    <a:pt x="210" y="141"/>
                    <a:pt x="250" y="150"/>
                    <a:pt x="290" y="150"/>
                  </a:cubicBezTo>
                  <a:lnTo>
                    <a:pt x="200" y="50"/>
                  </a:lnTo>
                  <a:cubicBezTo>
                    <a:pt x="190" y="50"/>
                    <a:pt x="190" y="50"/>
                    <a:pt x="190" y="41"/>
                  </a:cubicBezTo>
                  <a:cubicBezTo>
                    <a:pt x="180" y="41"/>
                    <a:pt x="170" y="41"/>
                    <a:pt x="170" y="30"/>
                  </a:cubicBezTo>
                  <a:cubicBezTo>
                    <a:pt x="120" y="21"/>
                    <a:pt x="70" y="10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638358" y="4874405"/>
              <a:ext cx="88980" cy="58769"/>
            </a:xfrm>
            <a:custGeom>
              <a:avLst/>
              <a:gdLst/>
              <a:ahLst/>
              <a:cxnLst/>
              <a:rect l="l" t="t" r="r" b="b"/>
              <a:pathLst>
                <a:path w="969" h="640" extrusionOk="0">
                  <a:moveTo>
                    <a:pt x="200" y="0"/>
                  </a:moveTo>
                  <a:cubicBezTo>
                    <a:pt x="180" y="10"/>
                    <a:pt x="160" y="10"/>
                    <a:pt x="140" y="10"/>
                  </a:cubicBezTo>
                  <a:lnTo>
                    <a:pt x="120" y="10"/>
                  </a:lnTo>
                  <a:lnTo>
                    <a:pt x="120" y="130"/>
                  </a:lnTo>
                  <a:lnTo>
                    <a:pt x="100" y="10"/>
                  </a:lnTo>
                  <a:cubicBezTo>
                    <a:pt x="60" y="20"/>
                    <a:pt x="30" y="40"/>
                    <a:pt x="10" y="80"/>
                  </a:cubicBezTo>
                  <a:cubicBezTo>
                    <a:pt x="0" y="100"/>
                    <a:pt x="0" y="110"/>
                    <a:pt x="0" y="130"/>
                  </a:cubicBezTo>
                  <a:cubicBezTo>
                    <a:pt x="0" y="160"/>
                    <a:pt x="0" y="180"/>
                    <a:pt x="10" y="200"/>
                  </a:cubicBezTo>
                  <a:cubicBezTo>
                    <a:pt x="20" y="200"/>
                    <a:pt x="20" y="210"/>
                    <a:pt x="30" y="220"/>
                  </a:cubicBezTo>
                  <a:cubicBezTo>
                    <a:pt x="30" y="220"/>
                    <a:pt x="40" y="229"/>
                    <a:pt x="40" y="240"/>
                  </a:cubicBezTo>
                  <a:lnTo>
                    <a:pt x="180" y="389"/>
                  </a:lnTo>
                  <a:cubicBezTo>
                    <a:pt x="220" y="429"/>
                    <a:pt x="249" y="469"/>
                    <a:pt x="289" y="499"/>
                  </a:cubicBezTo>
                  <a:cubicBezTo>
                    <a:pt x="349" y="539"/>
                    <a:pt x="409" y="569"/>
                    <a:pt x="469" y="589"/>
                  </a:cubicBezTo>
                  <a:cubicBezTo>
                    <a:pt x="539" y="619"/>
                    <a:pt x="619" y="629"/>
                    <a:pt x="699" y="639"/>
                  </a:cubicBezTo>
                  <a:lnTo>
                    <a:pt x="808" y="639"/>
                  </a:lnTo>
                  <a:cubicBezTo>
                    <a:pt x="848" y="639"/>
                    <a:pt x="879" y="639"/>
                    <a:pt x="908" y="629"/>
                  </a:cubicBezTo>
                  <a:lnTo>
                    <a:pt x="968" y="629"/>
                  </a:lnTo>
                  <a:cubicBezTo>
                    <a:pt x="928" y="609"/>
                    <a:pt x="879" y="579"/>
                    <a:pt x="828" y="549"/>
                  </a:cubicBezTo>
                  <a:cubicBezTo>
                    <a:pt x="779" y="509"/>
                    <a:pt x="739" y="469"/>
                    <a:pt x="709" y="440"/>
                  </a:cubicBezTo>
                  <a:lnTo>
                    <a:pt x="659" y="389"/>
                  </a:lnTo>
                  <a:cubicBezTo>
                    <a:pt x="619" y="389"/>
                    <a:pt x="579" y="380"/>
                    <a:pt x="549" y="369"/>
                  </a:cubicBezTo>
                  <a:cubicBezTo>
                    <a:pt x="509" y="349"/>
                    <a:pt x="469" y="329"/>
                    <a:pt x="439" y="309"/>
                  </a:cubicBezTo>
                  <a:cubicBezTo>
                    <a:pt x="419" y="289"/>
                    <a:pt x="389" y="269"/>
                    <a:pt x="369" y="240"/>
                  </a:cubicBezTo>
                  <a:lnTo>
                    <a:pt x="380" y="240"/>
                  </a:lnTo>
                  <a:cubicBezTo>
                    <a:pt x="439" y="249"/>
                    <a:pt x="489" y="260"/>
                    <a:pt x="539" y="269"/>
                  </a:cubicBezTo>
                  <a:cubicBezTo>
                    <a:pt x="539" y="280"/>
                    <a:pt x="549" y="280"/>
                    <a:pt x="559" y="280"/>
                  </a:cubicBezTo>
                  <a:cubicBezTo>
                    <a:pt x="549" y="280"/>
                    <a:pt x="549" y="280"/>
                    <a:pt x="549" y="269"/>
                  </a:cubicBezTo>
                  <a:cubicBezTo>
                    <a:pt x="539" y="269"/>
                    <a:pt x="539" y="260"/>
                    <a:pt x="539" y="249"/>
                  </a:cubicBezTo>
                  <a:cubicBezTo>
                    <a:pt x="519" y="229"/>
                    <a:pt x="509" y="210"/>
                    <a:pt x="509" y="180"/>
                  </a:cubicBezTo>
                  <a:cubicBezTo>
                    <a:pt x="509" y="170"/>
                    <a:pt x="519" y="150"/>
                    <a:pt x="519" y="140"/>
                  </a:cubicBezTo>
                  <a:cubicBezTo>
                    <a:pt x="539" y="100"/>
                    <a:pt x="569" y="70"/>
                    <a:pt x="609" y="70"/>
                  </a:cubicBezTo>
                  <a:lnTo>
                    <a:pt x="619" y="60"/>
                  </a:lnTo>
                  <a:lnTo>
                    <a:pt x="649" y="60"/>
                  </a:lnTo>
                  <a:cubicBezTo>
                    <a:pt x="639" y="60"/>
                    <a:pt x="629" y="50"/>
                    <a:pt x="619" y="50"/>
                  </a:cubicBezTo>
                  <a:cubicBezTo>
                    <a:pt x="559" y="20"/>
                    <a:pt x="479" y="1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697862" y="487991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7720818" y="4900943"/>
              <a:ext cx="26630" cy="12948"/>
            </a:xfrm>
            <a:custGeom>
              <a:avLst/>
              <a:gdLst/>
              <a:ahLst/>
              <a:cxnLst/>
              <a:rect l="l" t="t" r="r" b="b"/>
              <a:pathLst>
                <a:path w="290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41" y="40"/>
                    <a:pt x="70" y="60"/>
                  </a:cubicBezTo>
                  <a:cubicBezTo>
                    <a:pt x="110" y="91"/>
                    <a:pt x="150" y="111"/>
                    <a:pt x="190" y="120"/>
                  </a:cubicBezTo>
                  <a:cubicBezTo>
                    <a:pt x="220" y="131"/>
                    <a:pt x="250" y="140"/>
                    <a:pt x="290" y="140"/>
                  </a:cubicBezTo>
                  <a:lnTo>
                    <a:pt x="200" y="51"/>
                  </a:lnTo>
                  <a:cubicBezTo>
                    <a:pt x="190" y="51"/>
                    <a:pt x="190" y="40"/>
                    <a:pt x="180" y="40"/>
                  </a:cubicBezTo>
                  <a:cubicBezTo>
                    <a:pt x="170" y="40"/>
                    <a:pt x="170" y="31"/>
                    <a:pt x="160" y="31"/>
                  </a:cubicBezTo>
                  <a:cubicBezTo>
                    <a:pt x="110" y="20"/>
                    <a:pt x="6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685006" y="4878905"/>
              <a:ext cx="92745" cy="57942"/>
            </a:xfrm>
            <a:custGeom>
              <a:avLst/>
              <a:gdLst/>
              <a:ahLst/>
              <a:cxnLst/>
              <a:rect l="l" t="t" r="r" b="b"/>
              <a:pathLst>
                <a:path w="1010" h="631" extrusionOk="0">
                  <a:moveTo>
                    <a:pt x="201" y="1"/>
                  </a:moveTo>
                  <a:cubicBezTo>
                    <a:pt x="191" y="11"/>
                    <a:pt x="171" y="11"/>
                    <a:pt x="161" y="11"/>
                  </a:cubicBezTo>
                  <a:lnTo>
                    <a:pt x="111" y="11"/>
                  </a:lnTo>
                  <a:lnTo>
                    <a:pt x="101" y="21"/>
                  </a:lnTo>
                  <a:cubicBezTo>
                    <a:pt x="61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31"/>
                  </a:cubicBezTo>
                  <a:cubicBezTo>
                    <a:pt x="1" y="161"/>
                    <a:pt x="11" y="180"/>
                    <a:pt x="31" y="200"/>
                  </a:cubicBezTo>
                  <a:cubicBezTo>
                    <a:pt x="31" y="211"/>
                    <a:pt x="31" y="220"/>
                    <a:pt x="41" y="220"/>
                  </a:cubicBezTo>
                  <a:cubicBezTo>
                    <a:pt x="41" y="231"/>
                    <a:pt x="51" y="240"/>
                    <a:pt x="61" y="240"/>
                  </a:cubicBezTo>
                  <a:lnTo>
                    <a:pt x="201" y="391"/>
                  </a:lnTo>
                  <a:cubicBezTo>
                    <a:pt x="231" y="420"/>
                    <a:pt x="271" y="460"/>
                    <a:pt x="320" y="500"/>
                  </a:cubicBezTo>
                  <a:cubicBezTo>
                    <a:pt x="380" y="540"/>
                    <a:pt x="440" y="570"/>
                    <a:pt x="500" y="590"/>
                  </a:cubicBezTo>
                  <a:cubicBezTo>
                    <a:pt x="570" y="610"/>
                    <a:pt x="650" y="630"/>
                    <a:pt x="730" y="630"/>
                  </a:cubicBezTo>
                  <a:lnTo>
                    <a:pt x="939" y="630"/>
                  </a:lnTo>
                  <a:cubicBezTo>
                    <a:pt x="959" y="620"/>
                    <a:pt x="979" y="620"/>
                    <a:pt x="999" y="620"/>
                  </a:cubicBezTo>
                  <a:lnTo>
                    <a:pt x="1010" y="620"/>
                  </a:lnTo>
                  <a:cubicBezTo>
                    <a:pt x="990" y="610"/>
                    <a:pt x="979" y="610"/>
                    <a:pt x="970" y="600"/>
                  </a:cubicBezTo>
                  <a:cubicBezTo>
                    <a:pt x="930" y="590"/>
                    <a:pt x="899" y="570"/>
                    <a:pt x="859" y="540"/>
                  </a:cubicBezTo>
                  <a:cubicBezTo>
                    <a:pt x="820" y="510"/>
                    <a:pt x="780" y="480"/>
                    <a:pt x="730" y="440"/>
                  </a:cubicBezTo>
                  <a:lnTo>
                    <a:pt x="680" y="380"/>
                  </a:lnTo>
                  <a:cubicBezTo>
                    <a:pt x="640" y="380"/>
                    <a:pt x="610" y="371"/>
                    <a:pt x="580" y="360"/>
                  </a:cubicBezTo>
                  <a:cubicBezTo>
                    <a:pt x="540" y="351"/>
                    <a:pt x="500" y="331"/>
                    <a:pt x="460" y="300"/>
                  </a:cubicBezTo>
                  <a:cubicBezTo>
                    <a:pt x="431" y="280"/>
                    <a:pt x="411" y="260"/>
                    <a:pt x="391" y="240"/>
                  </a:cubicBezTo>
                  <a:lnTo>
                    <a:pt x="391" y="240"/>
                  </a:lnTo>
                  <a:cubicBezTo>
                    <a:pt x="451" y="251"/>
                    <a:pt x="500" y="260"/>
                    <a:pt x="550" y="271"/>
                  </a:cubicBezTo>
                  <a:cubicBezTo>
                    <a:pt x="560" y="271"/>
                    <a:pt x="560" y="280"/>
                    <a:pt x="570" y="280"/>
                  </a:cubicBezTo>
                  <a:cubicBezTo>
                    <a:pt x="570" y="280"/>
                    <a:pt x="570" y="271"/>
                    <a:pt x="560" y="271"/>
                  </a:cubicBezTo>
                  <a:cubicBezTo>
                    <a:pt x="560" y="271"/>
                    <a:pt x="550" y="260"/>
                    <a:pt x="550" y="251"/>
                  </a:cubicBezTo>
                  <a:lnTo>
                    <a:pt x="540" y="240"/>
                  </a:lnTo>
                  <a:cubicBezTo>
                    <a:pt x="530" y="220"/>
                    <a:pt x="520" y="200"/>
                    <a:pt x="520" y="180"/>
                  </a:cubicBezTo>
                  <a:cubicBezTo>
                    <a:pt x="520" y="161"/>
                    <a:pt x="530" y="151"/>
                    <a:pt x="530" y="131"/>
                  </a:cubicBezTo>
                  <a:cubicBezTo>
                    <a:pt x="550" y="91"/>
                    <a:pt x="580" y="71"/>
                    <a:pt x="620" y="61"/>
                  </a:cubicBezTo>
                  <a:lnTo>
                    <a:pt x="630" y="61"/>
                  </a:lnTo>
                  <a:lnTo>
                    <a:pt x="660" y="171"/>
                  </a:lnTo>
                  <a:lnTo>
                    <a:pt x="650" y="61"/>
                  </a:lnTo>
                  <a:lnTo>
                    <a:pt x="660" y="61"/>
                  </a:lnTo>
                  <a:cubicBezTo>
                    <a:pt x="650" y="51"/>
                    <a:pt x="640" y="51"/>
                    <a:pt x="630" y="41"/>
                  </a:cubicBezTo>
                  <a:cubicBezTo>
                    <a:pt x="560" y="21"/>
                    <a:pt x="490" y="1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7736337" y="4903698"/>
              <a:ext cx="15794" cy="15702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" y="1"/>
                  </a:moveTo>
                  <a:cubicBezTo>
                    <a:pt x="4" y="4"/>
                    <a:pt x="8" y="6"/>
                    <a:pt x="11" y="8"/>
                  </a:cubicBezTo>
                  <a:lnTo>
                    <a:pt x="11" y="8"/>
                  </a:lnTo>
                  <a:cubicBezTo>
                    <a:pt x="10" y="5"/>
                    <a:pt x="8" y="1"/>
                    <a:pt x="1" y="1"/>
                  </a:cubicBezTo>
                  <a:close/>
                  <a:moveTo>
                    <a:pt x="11" y="8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21" y="10"/>
                    <a:pt x="21" y="21"/>
                    <a:pt x="31" y="21"/>
                  </a:cubicBezTo>
                  <a:cubicBezTo>
                    <a:pt x="24" y="14"/>
                    <a:pt x="18" y="11"/>
                    <a:pt x="11" y="8"/>
                  </a:cubicBezTo>
                  <a:close/>
                  <a:moveTo>
                    <a:pt x="31" y="21"/>
                  </a:moveTo>
                  <a:lnTo>
                    <a:pt x="171" y="170"/>
                  </a:lnTo>
                  <a:lnTo>
                    <a:pt x="121" y="110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7769394" y="4904616"/>
              <a:ext cx="26721" cy="12948"/>
            </a:xfrm>
            <a:custGeom>
              <a:avLst/>
              <a:gdLst/>
              <a:ahLst/>
              <a:cxnLst/>
              <a:rect l="l" t="t" r="r" b="b"/>
              <a:pathLst>
                <a:path w="291" h="1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31"/>
                    <a:pt x="51" y="51"/>
                    <a:pt x="80" y="60"/>
                  </a:cubicBezTo>
                  <a:cubicBezTo>
                    <a:pt x="120" y="91"/>
                    <a:pt x="160" y="111"/>
                    <a:pt x="200" y="120"/>
                  </a:cubicBezTo>
                  <a:cubicBezTo>
                    <a:pt x="230" y="130"/>
                    <a:pt x="260" y="140"/>
                    <a:pt x="290" y="140"/>
                  </a:cubicBezTo>
                  <a:lnTo>
                    <a:pt x="190" y="51"/>
                  </a:lnTo>
                  <a:lnTo>
                    <a:pt x="180" y="40"/>
                  </a:lnTo>
                  <a:cubicBezTo>
                    <a:pt x="170" y="40"/>
                    <a:pt x="160" y="31"/>
                    <a:pt x="150" y="31"/>
                  </a:cubicBezTo>
                  <a:cubicBezTo>
                    <a:pt x="111" y="20"/>
                    <a:pt x="6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732756" y="4882578"/>
              <a:ext cx="94489" cy="57942"/>
            </a:xfrm>
            <a:custGeom>
              <a:avLst/>
              <a:gdLst/>
              <a:ahLst/>
              <a:cxnLst/>
              <a:rect l="l" t="t" r="r" b="b"/>
              <a:pathLst>
                <a:path w="1029" h="631" extrusionOk="0">
                  <a:moveTo>
                    <a:pt x="570" y="278"/>
                  </a:moveTo>
                  <a:cubicBezTo>
                    <a:pt x="571" y="280"/>
                    <a:pt x="573" y="280"/>
                    <a:pt x="579" y="280"/>
                  </a:cubicBezTo>
                  <a:cubicBezTo>
                    <a:pt x="576" y="280"/>
                    <a:pt x="573" y="279"/>
                    <a:pt x="570" y="278"/>
                  </a:cubicBezTo>
                  <a:close/>
                  <a:moveTo>
                    <a:pt x="300" y="1"/>
                  </a:moveTo>
                  <a:cubicBezTo>
                    <a:pt x="260" y="1"/>
                    <a:pt x="230" y="11"/>
                    <a:pt x="200" y="11"/>
                  </a:cubicBezTo>
                  <a:cubicBezTo>
                    <a:pt x="180" y="11"/>
                    <a:pt x="160" y="11"/>
                    <a:pt x="150" y="21"/>
                  </a:cubicBezTo>
                  <a:lnTo>
                    <a:pt x="130" y="21"/>
                  </a:lnTo>
                  <a:lnTo>
                    <a:pt x="140" y="131"/>
                  </a:lnTo>
                  <a:lnTo>
                    <a:pt x="110" y="21"/>
                  </a:lnTo>
                  <a:lnTo>
                    <a:pt x="100" y="21"/>
                  </a:lnTo>
                  <a:cubicBezTo>
                    <a:pt x="60" y="31"/>
                    <a:pt x="30" y="51"/>
                    <a:pt x="10" y="91"/>
                  </a:cubicBezTo>
                  <a:cubicBezTo>
                    <a:pt x="10" y="111"/>
                    <a:pt x="0" y="121"/>
                    <a:pt x="0" y="140"/>
                  </a:cubicBezTo>
                  <a:cubicBezTo>
                    <a:pt x="0" y="160"/>
                    <a:pt x="10" y="180"/>
                    <a:pt x="20" y="200"/>
                  </a:cubicBezTo>
                  <a:lnTo>
                    <a:pt x="30" y="211"/>
                  </a:lnTo>
                  <a:cubicBezTo>
                    <a:pt x="30" y="220"/>
                    <a:pt x="40" y="231"/>
                    <a:pt x="40" y="231"/>
                  </a:cubicBezTo>
                  <a:cubicBezTo>
                    <a:pt x="50" y="240"/>
                    <a:pt x="60" y="240"/>
                    <a:pt x="70" y="251"/>
                  </a:cubicBezTo>
                  <a:lnTo>
                    <a:pt x="210" y="400"/>
                  </a:lnTo>
                  <a:cubicBezTo>
                    <a:pt x="260" y="440"/>
                    <a:pt x="300" y="470"/>
                    <a:pt x="339" y="500"/>
                  </a:cubicBezTo>
                  <a:cubicBezTo>
                    <a:pt x="379" y="530"/>
                    <a:pt x="410" y="550"/>
                    <a:pt x="450" y="560"/>
                  </a:cubicBezTo>
                  <a:cubicBezTo>
                    <a:pt x="459" y="570"/>
                    <a:pt x="470" y="570"/>
                    <a:pt x="490" y="580"/>
                  </a:cubicBezTo>
                  <a:cubicBezTo>
                    <a:pt x="499" y="580"/>
                    <a:pt x="519" y="590"/>
                    <a:pt x="530" y="590"/>
                  </a:cubicBezTo>
                  <a:cubicBezTo>
                    <a:pt x="589" y="610"/>
                    <a:pt x="659" y="620"/>
                    <a:pt x="739" y="630"/>
                  </a:cubicBezTo>
                  <a:lnTo>
                    <a:pt x="869" y="630"/>
                  </a:lnTo>
                  <a:cubicBezTo>
                    <a:pt x="909" y="630"/>
                    <a:pt x="938" y="620"/>
                    <a:pt x="969" y="620"/>
                  </a:cubicBezTo>
                  <a:cubicBezTo>
                    <a:pt x="989" y="620"/>
                    <a:pt x="1009" y="610"/>
                    <a:pt x="1018" y="610"/>
                  </a:cubicBezTo>
                  <a:lnTo>
                    <a:pt x="1029" y="610"/>
                  </a:lnTo>
                  <a:cubicBezTo>
                    <a:pt x="989" y="590"/>
                    <a:pt x="938" y="570"/>
                    <a:pt x="889" y="540"/>
                  </a:cubicBezTo>
                  <a:cubicBezTo>
                    <a:pt x="829" y="500"/>
                    <a:pt x="779" y="460"/>
                    <a:pt x="749" y="440"/>
                  </a:cubicBezTo>
                  <a:lnTo>
                    <a:pt x="689" y="380"/>
                  </a:lnTo>
                  <a:cubicBezTo>
                    <a:pt x="659" y="380"/>
                    <a:pt x="629" y="370"/>
                    <a:pt x="599" y="360"/>
                  </a:cubicBezTo>
                  <a:cubicBezTo>
                    <a:pt x="559" y="351"/>
                    <a:pt x="519" y="331"/>
                    <a:pt x="479" y="300"/>
                  </a:cubicBezTo>
                  <a:cubicBezTo>
                    <a:pt x="450" y="291"/>
                    <a:pt x="430" y="271"/>
                    <a:pt x="399" y="240"/>
                  </a:cubicBezTo>
                  <a:lnTo>
                    <a:pt x="399" y="240"/>
                  </a:lnTo>
                  <a:cubicBezTo>
                    <a:pt x="459" y="251"/>
                    <a:pt x="510" y="260"/>
                    <a:pt x="549" y="271"/>
                  </a:cubicBezTo>
                  <a:cubicBezTo>
                    <a:pt x="556" y="271"/>
                    <a:pt x="563" y="275"/>
                    <a:pt x="570" y="278"/>
                  </a:cubicBezTo>
                  <a:lnTo>
                    <a:pt x="570" y="278"/>
                  </a:lnTo>
                  <a:cubicBezTo>
                    <a:pt x="569" y="277"/>
                    <a:pt x="569" y="274"/>
                    <a:pt x="569" y="271"/>
                  </a:cubicBezTo>
                  <a:lnTo>
                    <a:pt x="559" y="260"/>
                  </a:lnTo>
                  <a:cubicBezTo>
                    <a:pt x="539" y="240"/>
                    <a:pt x="530" y="211"/>
                    <a:pt x="530" y="180"/>
                  </a:cubicBezTo>
                  <a:lnTo>
                    <a:pt x="530" y="140"/>
                  </a:lnTo>
                  <a:cubicBezTo>
                    <a:pt x="549" y="101"/>
                    <a:pt x="579" y="71"/>
                    <a:pt x="619" y="61"/>
                  </a:cubicBezTo>
                  <a:lnTo>
                    <a:pt x="639" y="61"/>
                  </a:lnTo>
                  <a:lnTo>
                    <a:pt x="659" y="171"/>
                  </a:lnTo>
                  <a:lnTo>
                    <a:pt x="649" y="61"/>
                  </a:lnTo>
                  <a:lnTo>
                    <a:pt x="659" y="51"/>
                  </a:lnTo>
                  <a:cubicBezTo>
                    <a:pt x="649" y="51"/>
                    <a:pt x="639" y="51"/>
                    <a:pt x="629" y="41"/>
                  </a:cubicBezTo>
                  <a:cubicBezTo>
                    <a:pt x="559" y="21"/>
                    <a:pt x="490" y="1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7818889" y="4908289"/>
              <a:ext cx="25711" cy="12029"/>
            </a:xfrm>
            <a:custGeom>
              <a:avLst/>
              <a:gdLst/>
              <a:ahLst/>
              <a:cxnLst/>
              <a:rect l="l" t="t" r="r" b="b"/>
              <a:pathLst>
                <a:path w="280" h="131" extrusionOk="0">
                  <a:moveTo>
                    <a:pt x="0" y="0"/>
                  </a:moveTo>
                  <a:cubicBezTo>
                    <a:pt x="20" y="20"/>
                    <a:pt x="51" y="40"/>
                    <a:pt x="71" y="60"/>
                  </a:cubicBezTo>
                  <a:cubicBezTo>
                    <a:pt x="120" y="80"/>
                    <a:pt x="160" y="100"/>
                    <a:pt x="200" y="110"/>
                  </a:cubicBezTo>
                  <a:cubicBezTo>
                    <a:pt x="230" y="120"/>
                    <a:pt x="250" y="130"/>
                    <a:pt x="280" y="130"/>
                  </a:cubicBezTo>
                  <a:lnTo>
                    <a:pt x="180" y="40"/>
                  </a:lnTo>
                  <a:cubicBezTo>
                    <a:pt x="171" y="40"/>
                    <a:pt x="171" y="40"/>
                    <a:pt x="160" y="31"/>
                  </a:cubicBezTo>
                  <a:cubicBezTo>
                    <a:pt x="160" y="31"/>
                    <a:pt x="151" y="31"/>
                    <a:pt x="140" y="20"/>
                  </a:cubicBezTo>
                  <a:cubicBezTo>
                    <a:pt x="100" y="11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781332" y="4886251"/>
              <a:ext cx="96326" cy="56932"/>
            </a:xfrm>
            <a:custGeom>
              <a:avLst/>
              <a:gdLst/>
              <a:ahLst/>
              <a:cxnLst/>
              <a:rect l="l" t="t" r="r" b="b"/>
              <a:pathLst>
                <a:path w="1049" h="620" extrusionOk="0">
                  <a:moveTo>
                    <a:pt x="290" y="1"/>
                  </a:moveTo>
                  <a:cubicBezTo>
                    <a:pt x="250" y="1"/>
                    <a:pt x="220" y="1"/>
                    <a:pt x="190" y="11"/>
                  </a:cubicBezTo>
                  <a:lnTo>
                    <a:pt x="130" y="11"/>
                  </a:lnTo>
                  <a:lnTo>
                    <a:pt x="120" y="21"/>
                  </a:lnTo>
                  <a:lnTo>
                    <a:pt x="130" y="131"/>
                  </a:lnTo>
                  <a:lnTo>
                    <a:pt x="110" y="21"/>
                  </a:lnTo>
                  <a:lnTo>
                    <a:pt x="90" y="21"/>
                  </a:lnTo>
                  <a:cubicBezTo>
                    <a:pt x="50" y="31"/>
                    <a:pt x="20" y="61"/>
                    <a:pt x="1" y="100"/>
                  </a:cubicBezTo>
                  <a:lnTo>
                    <a:pt x="1" y="140"/>
                  </a:lnTo>
                  <a:cubicBezTo>
                    <a:pt x="1" y="171"/>
                    <a:pt x="10" y="200"/>
                    <a:pt x="30" y="220"/>
                  </a:cubicBezTo>
                  <a:lnTo>
                    <a:pt x="40" y="231"/>
                  </a:lnTo>
                  <a:cubicBezTo>
                    <a:pt x="50" y="240"/>
                    <a:pt x="50" y="251"/>
                    <a:pt x="60" y="251"/>
                  </a:cubicBezTo>
                  <a:lnTo>
                    <a:pt x="220" y="400"/>
                  </a:lnTo>
                  <a:cubicBezTo>
                    <a:pt x="250" y="420"/>
                    <a:pt x="300" y="460"/>
                    <a:pt x="360" y="500"/>
                  </a:cubicBezTo>
                  <a:cubicBezTo>
                    <a:pt x="420" y="540"/>
                    <a:pt x="480" y="570"/>
                    <a:pt x="549" y="580"/>
                  </a:cubicBezTo>
                  <a:cubicBezTo>
                    <a:pt x="619" y="600"/>
                    <a:pt x="699" y="610"/>
                    <a:pt x="779" y="620"/>
                  </a:cubicBezTo>
                  <a:lnTo>
                    <a:pt x="809" y="620"/>
                  </a:lnTo>
                  <a:cubicBezTo>
                    <a:pt x="839" y="620"/>
                    <a:pt x="859" y="620"/>
                    <a:pt x="889" y="610"/>
                  </a:cubicBezTo>
                  <a:lnTo>
                    <a:pt x="988" y="610"/>
                  </a:lnTo>
                  <a:cubicBezTo>
                    <a:pt x="1008" y="600"/>
                    <a:pt x="1028" y="600"/>
                    <a:pt x="1048" y="600"/>
                  </a:cubicBezTo>
                  <a:cubicBezTo>
                    <a:pt x="999" y="580"/>
                    <a:pt x="948" y="560"/>
                    <a:pt x="899" y="530"/>
                  </a:cubicBezTo>
                  <a:cubicBezTo>
                    <a:pt x="859" y="500"/>
                    <a:pt x="809" y="470"/>
                    <a:pt x="759" y="430"/>
                  </a:cubicBezTo>
                  <a:lnTo>
                    <a:pt x="689" y="370"/>
                  </a:lnTo>
                  <a:cubicBezTo>
                    <a:pt x="659" y="370"/>
                    <a:pt x="639" y="360"/>
                    <a:pt x="609" y="350"/>
                  </a:cubicBezTo>
                  <a:cubicBezTo>
                    <a:pt x="569" y="340"/>
                    <a:pt x="529" y="320"/>
                    <a:pt x="480" y="300"/>
                  </a:cubicBezTo>
                  <a:cubicBezTo>
                    <a:pt x="460" y="280"/>
                    <a:pt x="429" y="260"/>
                    <a:pt x="409" y="240"/>
                  </a:cubicBezTo>
                  <a:cubicBezTo>
                    <a:pt x="460" y="240"/>
                    <a:pt x="509" y="251"/>
                    <a:pt x="549" y="260"/>
                  </a:cubicBezTo>
                  <a:cubicBezTo>
                    <a:pt x="560" y="271"/>
                    <a:pt x="569" y="271"/>
                    <a:pt x="569" y="271"/>
                  </a:cubicBezTo>
                  <a:cubicBezTo>
                    <a:pt x="569" y="271"/>
                    <a:pt x="560" y="260"/>
                    <a:pt x="560" y="251"/>
                  </a:cubicBezTo>
                  <a:cubicBezTo>
                    <a:pt x="529" y="231"/>
                    <a:pt x="520" y="200"/>
                    <a:pt x="520" y="171"/>
                  </a:cubicBezTo>
                  <a:lnTo>
                    <a:pt x="520" y="140"/>
                  </a:lnTo>
                  <a:cubicBezTo>
                    <a:pt x="540" y="91"/>
                    <a:pt x="569" y="61"/>
                    <a:pt x="619" y="51"/>
                  </a:cubicBezTo>
                  <a:lnTo>
                    <a:pt x="639" y="171"/>
                  </a:lnTo>
                  <a:lnTo>
                    <a:pt x="629" y="51"/>
                  </a:lnTo>
                  <a:lnTo>
                    <a:pt x="649" y="51"/>
                  </a:lnTo>
                  <a:cubicBezTo>
                    <a:pt x="639" y="41"/>
                    <a:pt x="629" y="41"/>
                    <a:pt x="619" y="31"/>
                  </a:cubicBezTo>
                  <a:cubicBezTo>
                    <a:pt x="549" y="11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867465" y="4911044"/>
              <a:ext cx="25803" cy="11111"/>
            </a:xfrm>
            <a:custGeom>
              <a:avLst/>
              <a:gdLst/>
              <a:ahLst/>
              <a:cxnLst/>
              <a:rect l="l" t="t" r="r" b="b"/>
              <a:pathLst>
                <a:path w="281" h="121" extrusionOk="0">
                  <a:moveTo>
                    <a:pt x="1" y="1"/>
                  </a:moveTo>
                  <a:cubicBezTo>
                    <a:pt x="30" y="21"/>
                    <a:pt x="61" y="41"/>
                    <a:pt x="81" y="50"/>
                  </a:cubicBezTo>
                  <a:cubicBezTo>
                    <a:pt x="130" y="80"/>
                    <a:pt x="170" y="100"/>
                    <a:pt x="221" y="110"/>
                  </a:cubicBezTo>
                  <a:cubicBezTo>
                    <a:pt x="240" y="110"/>
                    <a:pt x="260" y="120"/>
                    <a:pt x="280" y="120"/>
                  </a:cubicBezTo>
                  <a:lnTo>
                    <a:pt x="181" y="41"/>
                  </a:lnTo>
                  <a:cubicBezTo>
                    <a:pt x="181" y="41"/>
                    <a:pt x="170" y="30"/>
                    <a:pt x="161" y="30"/>
                  </a:cubicBezTo>
                  <a:cubicBezTo>
                    <a:pt x="150" y="21"/>
                    <a:pt x="141" y="21"/>
                    <a:pt x="130" y="21"/>
                  </a:cubicBezTo>
                  <a:cubicBezTo>
                    <a:pt x="101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828990" y="4888087"/>
              <a:ext cx="99081" cy="56932"/>
            </a:xfrm>
            <a:custGeom>
              <a:avLst/>
              <a:gdLst/>
              <a:ahLst/>
              <a:cxnLst/>
              <a:rect l="l" t="t" r="r" b="b"/>
              <a:pathLst>
                <a:path w="1079" h="620" extrusionOk="0">
                  <a:moveTo>
                    <a:pt x="370" y="1"/>
                  </a:moveTo>
                  <a:cubicBezTo>
                    <a:pt x="340" y="1"/>
                    <a:pt x="320" y="11"/>
                    <a:pt x="290" y="11"/>
                  </a:cubicBezTo>
                  <a:cubicBezTo>
                    <a:pt x="250" y="11"/>
                    <a:pt x="220" y="11"/>
                    <a:pt x="190" y="21"/>
                  </a:cubicBezTo>
                  <a:lnTo>
                    <a:pt x="140" y="21"/>
                  </a:lnTo>
                  <a:lnTo>
                    <a:pt x="130" y="31"/>
                  </a:lnTo>
                  <a:lnTo>
                    <a:pt x="110" y="31"/>
                  </a:lnTo>
                  <a:lnTo>
                    <a:pt x="120" y="151"/>
                  </a:lnTo>
                  <a:lnTo>
                    <a:pt x="100" y="31"/>
                  </a:lnTo>
                  <a:cubicBezTo>
                    <a:pt x="50" y="41"/>
                    <a:pt x="21" y="71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11"/>
                    <a:pt x="41" y="231"/>
                  </a:cubicBezTo>
                  <a:cubicBezTo>
                    <a:pt x="41" y="240"/>
                    <a:pt x="50" y="251"/>
                    <a:pt x="50" y="251"/>
                  </a:cubicBezTo>
                  <a:cubicBezTo>
                    <a:pt x="61" y="251"/>
                    <a:pt x="61" y="260"/>
                    <a:pt x="70" y="260"/>
                  </a:cubicBezTo>
                  <a:lnTo>
                    <a:pt x="240" y="410"/>
                  </a:lnTo>
                  <a:cubicBezTo>
                    <a:pt x="290" y="450"/>
                    <a:pt x="340" y="480"/>
                    <a:pt x="380" y="510"/>
                  </a:cubicBezTo>
                  <a:cubicBezTo>
                    <a:pt x="449" y="550"/>
                    <a:pt x="509" y="570"/>
                    <a:pt x="580" y="590"/>
                  </a:cubicBezTo>
                  <a:cubicBezTo>
                    <a:pt x="649" y="610"/>
                    <a:pt x="729" y="620"/>
                    <a:pt x="809" y="620"/>
                  </a:cubicBezTo>
                  <a:lnTo>
                    <a:pt x="819" y="620"/>
                  </a:lnTo>
                  <a:cubicBezTo>
                    <a:pt x="849" y="620"/>
                    <a:pt x="889" y="620"/>
                    <a:pt x="919" y="610"/>
                  </a:cubicBezTo>
                  <a:cubicBezTo>
                    <a:pt x="959" y="610"/>
                    <a:pt x="989" y="610"/>
                    <a:pt x="1019" y="600"/>
                  </a:cubicBezTo>
                  <a:lnTo>
                    <a:pt x="1079" y="600"/>
                  </a:lnTo>
                  <a:lnTo>
                    <a:pt x="1079" y="590"/>
                  </a:lnTo>
                  <a:cubicBezTo>
                    <a:pt x="1028" y="580"/>
                    <a:pt x="979" y="560"/>
                    <a:pt x="929" y="530"/>
                  </a:cubicBezTo>
                  <a:cubicBezTo>
                    <a:pt x="879" y="500"/>
                    <a:pt x="829" y="470"/>
                    <a:pt x="779" y="430"/>
                  </a:cubicBezTo>
                  <a:lnTo>
                    <a:pt x="699" y="370"/>
                  </a:lnTo>
                  <a:cubicBezTo>
                    <a:pt x="679" y="370"/>
                    <a:pt x="659" y="360"/>
                    <a:pt x="640" y="360"/>
                  </a:cubicBezTo>
                  <a:cubicBezTo>
                    <a:pt x="589" y="350"/>
                    <a:pt x="549" y="330"/>
                    <a:pt x="500" y="300"/>
                  </a:cubicBezTo>
                  <a:cubicBezTo>
                    <a:pt x="480" y="291"/>
                    <a:pt x="449" y="271"/>
                    <a:pt x="420" y="251"/>
                  </a:cubicBezTo>
                  <a:cubicBezTo>
                    <a:pt x="469" y="251"/>
                    <a:pt x="520" y="260"/>
                    <a:pt x="549" y="271"/>
                  </a:cubicBezTo>
                  <a:cubicBezTo>
                    <a:pt x="560" y="271"/>
                    <a:pt x="569" y="271"/>
                    <a:pt x="580" y="280"/>
                  </a:cubicBezTo>
                  <a:cubicBezTo>
                    <a:pt x="580" y="271"/>
                    <a:pt x="569" y="271"/>
                    <a:pt x="569" y="260"/>
                  </a:cubicBezTo>
                  <a:cubicBezTo>
                    <a:pt x="540" y="240"/>
                    <a:pt x="520" y="211"/>
                    <a:pt x="520" y="171"/>
                  </a:cubicBezTo>
                  <a:cubicBezTo>
                    <a:pt x="520" y="160"/>
                    <a:pt x="529" y="151"/>
                    <a:pt x="529" y="140"/>
                  </a:cubicBezTo>
                  <a:cubicBezTo>
                    <a:pt x="540" y="91"/>
                    <a:pt x="580" y="61"/>
                    <a:pt x="629" y="51"/>
                  </a:cubicBezTo>
                  <a:lnTo>
                    <a:pt x="659" y="51"/>
                  </a:lnTo>
                  <a:cubicBezTo>
                    <a:pt x="649" y="41"/>
                    <a:pt x="629" y="41"/>
                    <a:pt x="620" y="41"/>
                  </a:cubicBezTo>
                  <a:cubicBezTo>
                    <a:pt x="549" y="21"/>
                    <a:pt x="480" y="11"/>
                    <a:pt x="400" y="11"/>
                  </a:cubicBezTo>
                  <a:cubicBezTo>
                    <a:pt x="390" y="1"/>
                    <a:pt x="38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916959" y="4912880"/>
              <a:ext cx="25803" cy="10101"/>
            </a:xfrm>
            <a:custGeom>
              <a:avLst/>
              <a:gdLst/>
              <a:ahLst/>
              <a:cxnLst/>
              <a:rect l="l" t="t" r="r" b="b"/>
              <a:pathLst>
                <a:path w="281" h="110" extrusionOk="0">
                  <a:moveTo>
                    <a:pt x="1" y="1"/>
                  </a:moveTo>
                  <a:cubicBezTo>
                    <a:pt x="31" y="21"/>
                    <a:pt x="61" y="30"/>
                    <a:pt x="90" y="50"/>
                  </a:cubicBezTo>
                  <a:cubicBezTo>
                    <a:pt x="130" y="70"/>
                    <a:pt x="181" y="90"/>
                    <a:pt x="230" y="100"/>
                  </a:cubicBezTo>
                  <a:cubicBezTo>
                    <a:pt x="241" y="110"/>
                    <a:pt x="261" y="110"/>
                    <a:pt x="280" y="110"/>
                  </a:cubicBezTo>
                  <a:lnTo>
                    <a:pt x="170" y="40"/>
                  </a:lnTo>
                  <a:cubicBezTo>
                    <a:pt x="170" y="30"/>
                    <a:pt x="161" y="30"/>
                    <a:pt x="161" y="30"/>
                  </a:cubicBezTo>
                  <a:lnTo>
                    <a:pt x="150" y="21"/>
                  </a:lnTo>
                  <a:lnTo>
                    <a:pt x="121" y="21"/>
                  </a:lnTo>
                  <a:cubicBezTo>
                    <a:pt x="90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876648" y="4889924"/>
              <a:ext cx="102754" cy="56014"/>
            </a:xfrm>
            <a:custGeom>
              <a:avLst/>
              <a:gdLst/>
              <a:ahLst/>
              <a:cxnLst/>
              <a:rect l="l" t="t" r="r" b="b"/>
              <a:pathLst>
                <a:path w="1119" h="610" extrusionOk="0">
                  <a:moveTo>
                    <a:pt x="400" y="1"/>
                  </a:moveTo>
                  <a:cubicBezTo>
                    <a:pt x="360" y="11"/>
                    <a:pt x="330" y="11"/>
                    <a:pt x="290" y="11"/>
                  </a:cubicBezTo>
                  <a:cubicBezTo>
                    <a:pt x="260" y="11"/>
                    <a:pt x="220" y="21"/>
                    <a:pt x="200" y="21"/>
                  </a:cubicBezTo>
                  <a:cubicBezTo>
                    <a:pt x="180" y="21"/>
                    <a:pt x="160" y="31"/>
                    <a:pt x="140" y="31"/>
                  </a:cubicBezTo>
                  <a:lnTo>
                    <a:pt x="110" y="31"/>
                  </a:lnTo>
                  <a:cubicBezTo>
                    <a:pt x="61" y="41"/>
                    <a:pt x="21" y="71"/>
                    <a:pt x="10" y="120"/>
                  </a:cubicBezTo>
                  <a:cubicBezTo>
                    <a:pt x="10" y="131"/>
                    <a:pt x="1" y="140"/>
                    <a:pt x="1" y="151"/>
                  </a:cubicBezTo>
                  <a:cubicBezTo>
                    <a:pt x="1" y="191"/>
                    <a:pt x="21" y="220"/>
                    <a:pt x="50" y="240"/>
                  </a:cubicBezTo>
                  <a:cubicBezTo>
                    <a:pt x="50" y="251"/>
                    <a:pt x="61" y="251"/>
                    <a:pt x="61" y="260"/>
                  </a:cubicBezTo>
                  <a:cubicBezTo>
                    <a:pt x="70" y="260"/>
                    <a:pt x="70" y="271"/>
                    <a:pt x="81" y="271"/>
                  </a:cubicBezTo>
                  <a:lnTo>
                    <a:pt x="260" y="410"/>
                  </a:lnTo>
                  <a:cubicBezTo>
                    <a:pt x="310" y="450"/>
                    <a:pt x="360" y="480"/>
                    <a:pt x="410" y="510"/>
                  </a:cubicBezTo>
                  <a:cubicBezTo>
                    <a:pt x="480" y="540"/>
                    <a:pt x="540" y="570"/>
                    <a:pt x="609" y="590"/>
                  </a:cubicBezTo>
                  <a:cubicBezTo>
                    <a:pt x="680" y="600"/>
                    <a:pt x="749" y="610"/>
                    <a:pt x="829" y="610"/>
                  </a:cubicBezTo>
                  <a:lnTo>
                    <a:pt x="959" y="610"/>
                  </a:lnTo>
                  <a:cubicBezTo>
                    <a:pt x="989" y="600"/>
                    <a:pt x="1029" y="600"/>
                    <a:pt x="1049" y="590"/>
                  </a:cubicBezTo>
                  <a:cubicBezTo>
                    <a:pt x="1068" y="590"/>
                    <a:pt x="1088" y="590"/>
                    <a:pt x="1108" y="580"/>
                  </a:cubicBezTo>
                  <a:lnTo>
                    <a:pt x="1119" y="580"/>
                  </a:lnTo>
                  <a:cubicBezTo>
                    <a:pt x="1108" y="580"/>
                    <a:pt x="1099" y="580"/>
                    <a:pt x="1088" y="570"/>
                  </a:cubicBezTo>
                  <a:cubicBezTo>
                    <a:pt x="1049" y="560"/>
                    <a:pt x="999" y="540"/>
                    <a:pt x="959" y="520"/>
                  </a:cubicBezTo>
                  <a:lnTo>
                    <a:pt x="809" y="430"/>
                  </a:lnTo>
                  <a:lnTo>
                    <a:pt x="719" y="360"/>
                  </a:lnTo>
                  <a:cubicBezTo>
                    <a:pt x="700" y="360"/>
                    <a:pt x="680" y="360"/>
                    <a:pt x="669" y="350"/>
                  </a:cubicBezTo>
                  <a:cubicBezTo>
                    <a:pt x="620" y="340"/>
                    <a:pt x="569" y="320"/>
                    <a:pt x="529" y="300"/>
                  </a:cubicBezTo>
                  <a:cubicBezTo>
                    <a:pt x="500" y="280"/>
                    <a:pt x="470" y="271"/>
                    <a:pt x="440" y="251"/>
                  </a:cubicBezTo>
                  <a:cubicBezTo>
                    <a:pt x="489" y="251"/>
                    <a:pt x="529" y="260"/>
                    <a:pt x="560" y="271"/>
                  </a:cubicBezTo>
                  <a:lnTo>
                    <a:pt x="589" y="271"/>
                  </a:lnTo>
                  <a:lnTo>
                    <a:pt x="580" y="260"/>
                  </a:lnTo>
                  <a:cubicBezTo>
                    <a:pt x="549" y="240"/>
                    <a:pt x="540" y="200"/>
                    <a:pt x="540" y="171"/>
                  </a:cubicBezTo>
                  <a:lnTo>
                    <a:pt x="540" y="140"/>
                  </a:lnTo>
                  <a:cubicBezTo>
                    <a:pt x="549" y="100"/>
                    <a:pt x="589" y="60"/>
                    <a:pt x="629" y="51"/>
                  </a:cubicBezTo>
                  <a:lnTo>
                    <a:pt x="660" y="51"/>
                  </a:lnTo>
                  <a:lnTo>
                    <a:pt x="660" y="41"/>
                  </a:lnTo>
                  <a:cubicBezTo>
                    <a:pt x="649" y="41"/>
                    <a:pt x="640" y="41"/>
                    <a:pt x="620" y="31"/>
                  </a:cubicBezTo>
                  <a:cubicBezTo>
                    <a:pt x="560" y="11"/>
                    <a:pt x="480" y="1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932570" y="4916553"/>
              <a:ext cx="18365" cy="12948"/>
            </a:xfrm>
            <a:custGeom>
              <a:avLst/>
              <a:gdLst/>
              <a:ahLst/>
              <a:cxnLst/>
              <a:rect l="l" t="t" r="r" b="b"/>
              <a:pathLst>
                <a:path w="200" h="141" extrusionOk="0">
                  <a:moveTo>
                    <a:pt x="0" y="0"/>
                  </a:moveTo>
                  <a:lnTo>
                    <a:pt x="200" y="140"/>
                  </a:lnTo>
                  <a:lnTo>
                    <a:pt x="11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967372" y="4913799"/>
              <a:ext cx="23967" cy="10193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" y="0"/>
                  </a:moveTo>
                  <a:cubicBezTo>
                    <a:pt x="31" y="20"/>
                    <a:pt x="51" y="30"/>
                    <a:pt x="80" y="50"/>
                  </a:cubicBezTo>
                  <a:cubicBezTo>
                    <a:pt x="131" y="70"/>
                    <a:pt x="180" y="90"/>
                    <a:pt x="231" y="100"/>
                  </a:cubicBezTo>
                  <a:cubicBezTo>
                    <a:pt x="240" y="100"/>
                    <a:pt x="251" y="100"/>
                    <a:pt x="260" y="110"/>
                  </a:cubicBezTo>
                  <a:lnTo>
                    <a:pt x="260" y="110"/>
                  </a:lnTo>
                  <a:cubicBezTo>
                    <a:pt x="251" y="100"/>
                    <a:pt x="240" y="100"/>
                    <a:pt x="240" y="90"/>
                  </a:cubicBezTo>
                  <a:lnTo>
                    <a:pt x="160" y="40"/>
                  </a:lnTo>
                  <a:cubicBezTo>
                    <a:pt x="151" y="30"/>
                    <a:pt x="140" y="30"/>
                    <a:pt x="140" y="20"/>
                  </a:cubicBezTo>
                  <a:cubicBezTo>
                    <a:pt x="120" y="20"/>
                    <a:pt x="111" y="20"/>
                    <a:pt x="100" y="11"/>
                  </a:cubicBezTo>
                  <a:cubicBezTo>
                    <a:pt x="7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926142" y="4891760"/>
              <a:ext cx="103672" cy="55096"/>
            </a:xfrm>
            <a:custGeom>
              <a:avLst/>
              <a:gdLst/>
              <a:ahLst/>
              <a:cxnLst/>
              <a:rect l="l" t="t" r="r" b="b"/>
              <a:pathLst>
                <a:path w="1129" h="600" extrusionOk="0">
                  <a:moveTo>
                    <a:pt x="580" y="260"/>
                  </a:moveTo>
                  <a:lnTo>
                    <a:pt x="580" y="260"/>
                  </a:lnTo>
                  <a:lnTo>
                    <a:pt x="589" y="260"/>
                  </a:lnTo>
                  <a:cubicBezTo>
                    <a:pt x="586" y="260"/>
                    <a:pt x="583" y="260"/>
                    <a:pt x="580" y="260"/>
                  </a:cubicBezTo>
                  <a:close/>
                  <a:moveTo>
                    <a:pt x="270" y="1"/>
                  </a:moveTo>
                  <a:cubicBezTo>
                    <a:pt x="240" y="11"/>
                    <a:pt x="210" y="11"/>
                    <a:pt x="180" y="11"/>
                  </a:cubicBezTo>
                  <a:cubicBezTo>
                    <a:pt x="161" y="21"/>
                    <a:pt x="141" y="21"/>
                    <a:pt x="121" y="21"/>
                  </a:cubicBezTo>
                  <a:lnTo>
                    <a:pt x="121" y="31"/>
                  </a:lnTo>
                  <a:lnTo>
                    <a:pt x="90" y="31"/>
                  </a:lnTo>
                  <a:cubicBezTo>
                    <a:pt x="50" y="40"/>
                    <a:pt x="10" y="80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20"/>
                    <a:pt x="41" y="240"/>
                  </a:cubicBezTo>
                  <a:lnTo>
                    <a:pt x="50" y="251"/>
                  </a:lnTo>
                  <a:lnTo>
                    <a:pt x="61" y="260"/>
                  </a:lnTo>
                  <a:cubicBezTo>
                    <a:pt x="61" y="260"/>
                    <a:pt x="70" y="260"/>
                    <a:pt x="70" y="270"/>
                  </a:cubicBezTo>
                  <a:lnTo>
                    <a:pt x="270" y="410"/>
                  </a:lnTo>
                  <a:lnTo>
                    <a:pt x="420" y="500"/>
                  </a:lnTo>
                  <a:cubicBezTo>
                    <a:pt x="460" y="520"/>
                    <a:pt x="510" y="540"/>
                    <a:pt x="549" y="550"/>
                  </a:cubicBezTo>
                  <a:cubicBezTo>
                    <a:pt x="560" y="560"/>
                    <a:pt x="569" y="560"/>
                    <a:pt x="580" y="560"/>
                  </a:cubicBezTo>
                  <a:cubicBezTo>
                    <a:pt x="589" y="570"/>
                    <a:pt x="609" y="570"/>
                    <a:pt x="620" y="570"/>
                  </a:cubicBezTo>
                  <a:cubicBezTo>
                    <a:pt x="689" y="590"/>
                    <a:pt x="749" y="599"/>
                    <a:pt x="809" y="599"/>
                  </a:cubicBezTo>
                  <a:lnTo>
                    <a:pt x="859" y="599"/>
                  </a:lnTo>
                  <a:cubicBezTo>
                    <a:pt x="899" y="599"/>
                    <a:pt x="939" y="590"/>
                    <a:pt x="969" y="590"/>
                  </a:cubicBezTo>
                  <a:cubicBezTo>
                    <a:pt x="1009" y="580"/>
                    <a:pt x="1039" y="580"/>
                    <a:pt x="1069" y="570"/>
                  </a:cubicBezTo>
                  <a:cubicBezTo>
                    <a:pt x="1089" y="570"/>
                    <a:pt x="1108" y="570"/>
                    <a:pt x="1119" y="560"/>
                  </a:cubicBezTo>
                  <a:lnTo>
                    <a:pt x="1128" y="560"/>
                  </a:lnTo>
                  <a:cubicBezTo>
                    <a:pt x="1079" y="550"/>
                    <a:pt x="1019" y="530"/>
                    <a:pt x="969" y="500"/>
                  </a:cubicBezTo>
                  <a:cubicBezTo>
                    <a:pt x="919" y="480"/>
                    <a:pt x="869" y="450"/>
                    <a:pt x="809" y="410"/>
                  </a:cubicBezTo>
                  <a:cubicBezTo>
                    <a:pt x="769" y="390"/>
                    <a:pt x="740" y="370"/>
                    <a:pt x="709" y="350"/>
                  </a:cubicBezTo>
                  <a:cubicBezTo>
                    <a:pt x="700" y="340"/>
                    <a:pt x="689" y="340"/>
                    <a:pt x="680" y="340"/>
                  </a:cubicBezTo>
                  <a:cubicBezTo>
                    <a:pt x="629" y="330"/>
                    <a:pt x="580" y="310"/>
                    <a:pt x="529" y="290"/>
                  </a:cubicBezTo>
                  <a:cubicBezTo>
                    <a:pt x="500" y="270"/>
                    <a:pt x="480" y="260"/>
                    <a:pt x="450" y="240"/>
                  </a:cubicBezTo>
                  <a:cubicBezTo>
                    <a:pt x="480" y="240"/>
                    <a:pt x="520" y="251"/>
                    <a:pt x="549" y="251"/>
                  </a:cubicBezTo>
                  <a:cubicBezTo>
                    <a:pt x="558" y="258"/>
                    <a:pt x="566" y="260"/>
                    <a:pt x="580" y="260"/>
                  </a:cubicBezTo>
                  <a:lnTo>
                    <a:pt x="580" y="260"/>
                  </a:lnTo>
                  <a:lnTo>
                    <a:pt x="569" y="251"/>
                  </a:lnTo>
                  <a:cubicBezTo>
                    <a:pt x="540" y="231"/>
                    <a:pt x="520" y="191"/>
                    <a:pt x="520" y="160"/>
                  </a:cubicBezTo>
                  <a:cubicBezTo>
                    <a:pt x="520" y="151"/>
                    <a:pt x="529" y="140"/>
                    <a:pt x="529" y="131"/>
                  </a:cubicBezTo>
                  <a:cubicBezTo>
                    <a:pt x="540" y="80"/>
                    <a:pt x="569" y="51"/>
                    <a:pt x="620" y="40"/>
                  </a:cubicBezTo>
                  <a:lnTo>
                    <a:pt x="640" y="31"/>
                  </a:lnTo>
                  <a:lnTo>
                    <a:pt x="649" y="31"/>
                  </a:lnTo>
                  <a:cubicBezTo>
                    <a:pt x="640" y="31"/>
                    <a:pt x="620" y="21"/>
                    <a:pt x="609" y="21"/>
                  </a:cubicBezTo>
                  <a:cubicBezTo>
                    <a:pt x="540" y="1"/>
                    <a:pt x="460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973800" y="4891760"/>
              <a:ext cx="56014" cy="23967"/>
            </a:xfrm>
            <a:custGeom>
              <a:avLst/>
              <a:gdLst/>
              <a:ahLst/>
              <a:cxnLst/>
              <a:rect l="l" t="t" r="r" b="b"/>
              <a:pathLst>
                <a:path w="610" h="261" extrusionOk="0">
                  <a:moveTo>
                    <a:pt x="61" y="260"/>
                  </a:moveTo>
                  <a:lnTo>
                    <a:pt x="70" y="260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61" y="260"/>
                  </a:lnTo>
                  <a:close/>
                  <a:moveTo>
                    <a:pt x="1" y="160"/>
                  </a:moveTo>
                  <a:cubicBezTo>
                    <a:pt x="1" y="191"/>
                    <a:pt x="21" y="231"/>
                    <a:pt x="50" y="251"/>
                  </a:cubicBezTo>
                  <a:lnTo>
                    <a:pt x="50" y="251"/>
                  </a:lnTo>
                  <a:lnTo>
                    <a:pt x="50" y="251"/>
                  </a:lnTo>
                  <a:cubicBezTo>
                    <a:pt x="21" y="231"/>
                    <a:pt x="1" y="191"/>
                    <a:pt x="1" y="160"/>
                  </a:cubicBezTo>
                  <a:close/>
                  <a:moveTo>
                    <a:pt x="420" y="1"/>
                  </a:moveTo>
                  <a:lnTo>
                    <a:pt x="420" y="1"/>
                  </a:lnTo>
                  <a:cubicBezTo>
                    <a:pt x="490" y="1"/>
                    <a:pt x="550" y="1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8016867" y="4913799"/>
              <a:ext cx="23048" cy="9183"/>
            </a:xfrm>
            <a:custGeom>
              <a:avLst/>
              <a:gdLst/>
              <a:ahLst/>
              <a:cxnLst/>
              <a:rect l="l" t="t" r="r" b="b"/>
              <a:pathLst>
                <a:path w="251" h="100" extrusionOk="0">
                  <a:moveTo>
                    <a:pt x="1" y="0"/>
                  </a:moveTo>
                  <a:cubicBezTo>
                    <a:pt x="31" y="20"/>
                    <a:pt x="61" y="30"/>
                    <a:pt x="81" y="50"/>
                  </a:cubicBezTo>
                  <a:cubicBezTo>
                    <a:pt x="131" y="70"/>
                    <a:pt x="180" y="90"/>
                    <a:pt x="240" y="100"/>
                  </a:cubicBezTo>
                  <a:lnTo>
                    <a:pt x="251" y="100"/>
                  </a:lnTo>
                  <a:lnTo>
                    <a:pt x="151" y="40"/>
                  </a:lnTo>
                  <a:cubicBezTo>
                    <a:pt x="140" y="30"/>
                    <a:pt x="131" y="30"/>
                    <a:pt x="131" y="20"/>
                  </a:cubicBezTo>
                  <a:cubicBezTo>
                    <a:pt x="111" y="20"/>
                    <a:pt x="101" y="20"/>
                    <a:pt x="91" y="11"/>
                  </a:cubicBezTo>
                  <a:cubicBezTo>
                    <a:pt x="6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7973800" y="4891760"/>
              <a:ext cx="106427" cy="54178"/>
            </a:xfrm>
            <a:custGeom>
              <a:avLst/>
              <a:gdLst/>
              <a:ahLst/>
              <a:cxnLst/>
              <a:rect l="l" t="t" r="r" b="b"/>
              <a:pathLst>
                <a:path w="1159" h="590" extrusionOk="0">
                  <a:moveTo>
                    <a:pt x="380" y="1"/>
                  </a:moveTo>
                  <a:cubicBezTo>
                    <a:pt x="350" y="1"/>
                    <a:pt x="310" y="1"/>
                    <a:pt x="280" y="11"/>
                  </a:cubicBezTo>
                  <a:cubicBezTo>
                    <a:pt x="250" y="11"/>
                    <a:pt x="210" y="21"/>
                    <a:pt x="190" y="21"/>
                  </a:cubicBezTo>
                  <a:cubicBezTo>
                    <a:pt x="170" y="21"/>
                    <a:pt x="150" y="31"/>
                    <a:pt x="130" y="31"/>
                  </a:cubicBezTo>
                  <a:lnTo>
                    <a:pt x="121" y="31"/>
                  </a:lnTo>
                  <a:lnTo>
                    <a:pt x="101" y="40"/>
                  </a:lnTo>
                  <a:cubicBezTo>
                    <a:pt x="50" y="51"/>
                    <a:pt x="21" y="80"/>
                    <a:pt x="10" y="131"/>
                  </a:cubicBezTo>
                  <a:cubicBezTo>
                    <a:pt x="10" y="140"/>
                    <a:pt x="1" y="151"/>
                    <a:pt x="1" y="160"/>
                  </a:cubicBezTo>
                  <a:cubicBezTo>
                    <a:pt x="1" y="191"/>
                    <a:pt x="21" y="231"/>
                    <a:pt x="50" y="251"/>
                  </a:cubicBezTo>
                  <a:lnTo>
                    <a:pt x="61" y="260"/>
                  </a:lnTo>
                  <a:lnTo>
                    <a:pt x="70" y="260"/>
                  </a:lnTo>
                  <a:cubicBezTo>
                    <a:pt x="70" y="270"/>
                    <a:pt x="81" y="270"/>
                    <a:pt x="90" y="280"/>
                  </a:cubicBezTo>
                  <a:lnTo>
                    <a:pt x="170" y="330"/>
                  </a:lnTo>
                  <a:cubicBezTo>
                    <a:pt x="201" y="360"/>
                    <a:pt x="240" y="380"/>
                    <a:pt x="290" y="410"/>
                  </a:cubicBezTo>
                  <a:cubicBezTo>
                    <a:pt x="350" y="450"/>
                    <a:pt x="400" y="480"/>
                    <a:pt x="450" y="500"/>
                  </a:cubicBezTo>
                  <a:cubicBezTo>
                    <a:pt x="520" y="540"/>
                    <a:pt x="589" y="560"/>
                    <a:pt x="660" y="570"/>
                  </a:cubicBezTo>
                  <a:cubicBezTo>
                    <a:pt x="720" y="590"/>
                    <a:pt x="789" y="590"/>
                    <a:pt x="859" y="590"/>
                  </a:cubicBezTo>
                  <a:lnTo>
                    <a:pt x="889" y="590"/>
                  </a:lnTo>
                  <a:cubicBezTo>
                    <a:pt x="929" y="590"/>
                    <a:pt x="969" y="590"/>
                    <a:pt x="1009" y="580"/>
                  </a:cubicBezTo>
                  <a:cubicBezTo>
                    <a:pt x="1039" y="580"/>
                    <a:pt x="1069" y="570"/>
                    <a:pt x="1099" y="570"/>
                  </a:cubicBezTo>
                  <a:cubicBezTo>
                    <a:pt x="1119" y="560"/>
                    <a:pt x="1139" y="560"/>
                    <a:pt x="1159" y="560"/>
                  </a:cubicBezTo>
                  <a:lnTo>
                    <a:pt x="1159" y="550"/>
                  </a:lnTo>
                  <a:cubicBezTo>
                    <a:pt x="1109" y="540"/>
                    <a:pt x="1059" y="520"/>
                    <a:pt x="999" y="500"/>
                  </a:cubicBezTo>
                  <a:cubicBezTo>
                    <a:pt x="949" y="480"/>
                    <a:pt x="889" y="450"/>
                    <a:pt x="829" y="410"/>
                  </a:cubicBezTo>
                  <a:lnTo>
                    <a:pt x="720" y="340"/>
                  </a:lnTo>
                  <a:lnTo>
                    <a:pt x="709" y="340"/>
                  </a:lnTo>
                  <a:cubicBezTo>
                    <a:pt x="649" y="330"/>
                    <a:pt x="600" y="310"/>
                    <a:pt x="550" y="290"/>
                  </a:cubicBezTo>
                  <a:cubicBezTo>
                    <a:pt x="530" y="270"/>
                    <a:pt x="500" y="260"/>
                    <a:pt x="470" y="240"/>
                  </a:cubicBezTo>
                  <a:cubicBezTo>
                    <a:pt x="500" y="240"/>
                    <a:pt x="530" y="251"/>
                    <a:pt x="560" y="251"/>
                  </a:cubicBezTo>
                  <a:cubicBezTo>
                    <a:pt x="570" y="260"/>
                    <a:pt x="580" y="260"/>
                    <a:pt x="600" y="260"/>
                  </a:cubicBezTo>
                  <a:cubicBezTo>
                    <a:pt x="589" y="260"/>
                    <a:pt x="580" y="260"/>
                    <a:pt x="580" y="251"/>
                  </a:cubicBezTo>
                  <a:cubicBezTo>
                    <a:pt x="550" y="231"/>
                    <a:pt x="530" y="191"/>
                    <a:pt x="530" y="160"/>
                  </a:cubicBezTo>
                  <a:lnTo>
                    <a:pt x="530" y="131"/>
                  </a:lnTo>
                  <a:cubicBezTo>
                    <a:pt x="540" y="91"/>
                    <a:pt x="570" y="51"/>
                    <a:pt x="620" y="40"/>
                  </a:cubicBezTo>
                  <a:lnTo>
                    <a:pt x="629" y="40"/>
                  </a:lnTo>
                  <a:lnTo>
                    <a:pt x="649" y="31"/>
                  </a:lnTo>
                  <a:cubicBezTo>
                    <a:pt x="640" y="31"/>
                    <a:pt x="629" y="2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8066361" y="4913799"/>
              <a:ext cx="22130" cy="8356"/>
            </a:xfrm>
            <a:custGeom>
              <a:avLst/>
              <a:gdLst/>
              <a:ahLst/>
              <a:cxnLst/>
              <a:rect l="l" t="t" r="r" b="b"/>
              <a:pathLst>
                <a:path w="241" h="91" extrusionOk="0">
                  <a:moveTo>
                    <a:pt x="1" y="0"/>
                  </a:moveTo>
                  <a:cubicBezTo>
                    <a:pt x="31" y="11"/>
                    <a:pt x="61" y="30"/>
                    <a:pt x="91" y="40"/>
                  </a:cubicBezTo>
                  <a:cubicBezTo>
                    <a:pt x="141" y="60"/>
                    <a:pt x="191" y="80"/>
                    <a:pt x="240" y="90"/>
                  </a:cubicBezTo>
                  <a:lnTo>
                    <a:pt x="141" y="30"/>
                  </a:lnTo>
                  <a:cubicBezTo>
                    <a:pt x="131" y="30"/>
                    <a:pt x="131" y="20"/>
                    <a:pt x="121" y="20"/>
                  </a:cubicBezTo>
                  <a:cubicBezTo>
                    <a:pt x="101" y="11"/>
                    <a:pt x="91" y="11"/>
                    <a:pt x="81" y="11"/>
                  </a:cubicBezTo>
                  <a:cubicBezTo>
                    <a:pt x="6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8022376" y="4891760"/>
              <a:ext cx="109182" cy="53259"/>
            </a:xfrm>
            <a:custGeom>
              <a:avLst/>
              <a:gdLst/>
              <a:ahLst/>
              <a:cxnLst/>
              <a:rect l="l" t="t" r="r" b="b"/>
              <a:pathLst>
                <a:path w="1189" h="580" extrusionOk="0">
                  <a:moveTo>
                    <a:pt x="271" y="1"/>
                  </a:moveTo>
                  <a:cubicBezTo>
                    <a:pt x="240" y="11"/>
                    <a:pt x="211" y="11"/>
                    <a:pt x="180" y="21"/>
                  </a:cubicBezTo>
                  <a:cubicBezTo>
                    <a:pt x="160" y="21"/>
                    <a:pt x="140" y="31"/>
                    <a:pt x="131" y="31"/>
                  </a:cubicBezTo>
                  <a:lnTo>
                    <a:pt x="120" y="31"/>
                  </a:lnTo>
                  <a:lnTo>
                    <a:pt x="100" y="40"/>
                  </a:lnTo>
                  <a:lnTo>
                    <a:pt x="91" y="40"/>
                  </a:lnTo>
                  <a:cubicBezTo>
                    <a:pt x="41" y="51"/>
                    <a:pt x="11" y="91"/>
                    <a:pt x="1" y="131"/>
                  </a:cubicBezTo>
                  <a:lnTo>
                    <a:pt x="1" y="160"/>
                  </a:lnTo>
                  <a:cubicBezTo>
                    <a:pt x="1" y="191"/>
                    <a:pt x="21" y="231"/>
                    <a:pt x="51" y="251"/>
                  </a:cubicBezTo>
                  <a:cubicBezTo>
                    <a:pt x="51" y="260"/>
                    <a:pt x="60" y="260"/>
                    <a:pt x="71" y="260"/>
                  </a:cubicBezTo>
                  <a:cubicBezTo>
                    <a:pt x="71" y="270"/>
                    <a:pt x="80" y="270"/>
                    <a:pt x="91" y="280"/>
                  </a:cubicBezTo>
                  <a:lnTo>
                    <a:pt x="300" y="410"/>
                  </a:lnTo>
                  <a:cubicBezTo>
                    <a:pt x="360" y="450"/>
                    <a:pt x="420" y="480"/>
                    <a:pt x="470" y="500"/>
                  </a:cubicBezTo>
                  <a:cubicBezTo>
                    <a:pt x="530" y="520"/>
                    <a:pt x="580" y="540"/>
                    <a:pt x="630" y="550"/>
                  </a:cubicBezTo>
                  <a:cubicBezTo>
                    <a:pt x="650" y="560"/>
                    <a:pt x="670" y="560"/>
                    <a:pt x="679" y="560"/>
                  </a:cubicBezTo>
                  <a:cubicBezTo>
                    <a:pt x="739" y="570"/>
                    <a:pt x="790" y="580"/>
                    <a:pt x="850" y="580"/>
                  </a:cubicBezTo>
                  <a:lnTo>
                    <a:pt x="919" y="580"/>
                  </a:lnTo>
                  <a:cubicBezTo>
                    <a:pt x="959" y="580"/>
                    <a:pt x="989" y="570"/>
                    <a:pt x="1029" y="570"/>
                  </a:cubicBezTo>
                  <a:cubicBezTo>
                    <a:pt x="1069" y="560"/>
                    <a:pt x="1099" y="560"/>
                    <a:pt x="1119" y="550"/>
                  </a:cubicBezTo>
                  <a:cubicBezTo>
                    <a:pt x="1139" y="550"/>
                    <a:pt x="1159" y="540"/>
                    <a:pt x="1179" y="540"/>
                  </a:cubicBezTo>
                  <a:lnTo>
                    <a:pt x="1189" y="540"/>
                  </a:lnTo>
                  <a:cubicBezTo>
                    <a:pt x="1129" y="520"/>
                    <a:pt x="1069" y="510"/>
                    <a:pt x="1019" y="480"/>
                  </a:cubicBezTo>
                  <a:cubicBezTo>
                    <a:pt x="959" y="460"/>
                    <a:pt x="909" y="430"/>
                    <a:pt x="850" y="400"/>
                  </a:cubicBezTo>
                  <a:lnTo>
                    <a:pt x="719" y="330"/>
                  </a:lnTo>
                  <a:cubicBezTo>
                    <a:pt x="670" y="320"/>
                    <a:pt x="620" y="300"/>
                    <a:pt x="570" y="280"/>
                  </a:cubicBezTo>
                  <a:cubicBezTo>
                    <a:pt x="540" y="270"/>
                    <a:pt x="510" y="251"/>
                    <a:pt x="480" y="240"/>
                  </a:cubicBezTo>
                  <a:cubicBezTo>
                    <a:pt x="510" y="240"/>
                    <a:pt x="540" y="240"/>
                    <a:pt x="560" y="251"/>
                  </a:cubicBezTo>
                  <a:cubicBezTo>
                    <a:pt x="570" y="251"/>
                    <a:pt x="580" y="251"/>
                    <a:pt x="600" y="260"/>
                  </a:cubicBezTo>
                  <a:cubicBezTo>
                    <a:pt x="590" y="251"/>
                    <a:pt x="580" y="251"/>
                    <a:pt x="580" y="251"/>
                  </a:cubicBezTo>
                  <a:cubicBezTo>
                    <a:pt x="550" y="220"/>
                    <a:pt x="530" y="180"/>
                    <a:pt x="530" y="151"/>
                  </a:cubicBezTo>
                  <a:lnTo>
                    <a:pt x="530" y="131"/>
                  </a:lnTo>
                  <a:cubicBezTo>
                    <a:pt x="540" y="80"/>
                    <a:pt x="570" y="40"/>
                    <a:pt x="610" y="31"/>
                  </a:cubicBezTo>
                  <a:lnTo>
                    <a:pt x="620" y="31"/>
                  </a:lnTo>
                  <a:lnTo>
                    <a:pt x="639" y="21"/>
                  </a:lnTo>
                  <a:lnTo>
                    <a:pt x="650" y="21"/>
                  </a:lnTo>
                  <a:cubicBezTo>
                    <a:pt x="630" y="21"/>
                    <a:pt x="620" y="11"/>
                    <a:pt x="610" y="11"/>
                  </a:cubicBezTo>
                  <a:cubicBezTo>
                    <a:pt x="55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086563" y="4890842"/>
              <a:ext cx="8356" cy="1928"/>
            </a:xfrm>
            <a:custGeom>
              <a:avLst/>
              <a:gdLst/>
              <a:ahLst/>
              <a:cxnLst/>
              <a:rect l="l" t="t" r="r" b="b"/>
              <a:pathLst>
                <a:path w="91" h="21" extrusionOk="0">
                  <a:moveTo>
                    <a:pt x="91" y="1"/>
                  </a:moveTo>
                  <a:cubicBezTo>
                    <a:pt x="60" y="11"/>
                    <a:pt x="31" y="11"/>
                    <a:pt x="0" y="21"/>
                  </a:cubicBezTo>
                  <a:cubicBezTo>
                    <a:pt x="31" y="11"/>
                    <a:pt x="60" y="1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8116866" y="4911962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0" y="20"/>
                    <a:pt x="50" y="31"/>
                    <a:pt x="80" y="40"/>
                  </a:cubicBezTo>
                  <a:cubicBezTo>
                    <a:pt x="130" y="60"/>
                    <a:pt x="170" y="80"/>
                    <a:pt x="220" y="80"/>
                  </a:cubicBezTo>
                  <a:lnTo>
                    <a:pt x="120" y="40"/>
                  </a:lnTo>
                  <a:cubicBezTo>
                    <a:pt x="120" y="31"/>
                    <a:pt x="110" y="31"/>
                    <a:pt x="100" y="20"/>
                  </a:cubicBezTo>
                  <a:cubicBezTo>
                    <a:pt x="80" y="20"/>
                    <a:pt x="70" y="11"/>
                    <a:pt x="60" y="11"/>
                  </a:cubicBezTo>
                  <a:cubicBezTo>
                    <a:pt x="40" y="11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071044" y="4889924"/>
              <a:ext cx="110008" cy="53259"/>
            </a:xfrm>
            <a:custGeom>
              <a:avLst/>
              <a:gdLst/>
              <a:ahLst/>
              <a:cxnLst/>
              <a:rect l="l" t="t" r="r" b="b"/>
              <a:pathLst>
                <a:path w="1198" h="580" extrusionOk="0">
                  <a:moveTo>
                    <a:pt x="369" y="1"/>
                  </a:moveTo>
                  <a:cubicBezTo>
                    <a:pt x="329" y="1"/>
                    <a:pt x="300" y="11"/>
                    <a:pt x="260" y="11"/>
                  </a:cubicBezTo>
                  <a:cubicBezTo>
                    <a:pt x="229" y="21"/>
                    <a:pt x="200" y="21"/>
                    <a:pt x="169" y="31"/>
                  </a:cubicBezTo>
                  <a:cubicBezTo>
                    <a:pt x="160" y="31"/>
                    <a:pt x="140" y="41"/>
                    <a:pt x="120" y="41"/>
                  </a:cubicBezTo>
                  <a:lnTo>
                    <a:pt x="109" y="41"/>
                  </a:lnTo>
                  <a:lnTo>
                    <a:pt x="90" y="51"/>
                  </a:lnTo>
                  <a:lnTo>
                    <a:pt x="80" y="51"/>
                  </a:lnTo>
                  <a:cubicBezTo>
                    <a:pt x="40" y="60"/>
                    <a:pt x="10" y="100"/>
                    <a:pt x="0" y="151"/>
                  </a:cubicBezTo>
                  <a:lnTo>
                    <a:pt x="0" y="171"/>
                  </a:lnTo>
                  <a:cubicBezTo>
                    <a:pt x="0" y="200"/>
                    <a:pt x="20" y="240"/>
                    <a:pt x="50" y="271"/>
                  </a:cubicBezTo>
                  <a:cubicBezTo>
                    <a:pt x="60" y="271"/>
                    <a:pt x="60" y="271"/>
                    <a:pt x="70" y="280"/>
                  </a:cubicBezTo>
                  <a:cubicBezTo>
                    <a:pt x="80" y="280"/>
                    <a:pt x="80" y="290"/>
                    <a:pt x="90" y="290"/>
                  </a:cubicBezTo>
                  <a:lnTo>
                    <a:pt x="320" y="420"/>
                  </a:lnTo>
                  <a:cubicBezTo>
                    <a:pt x="379" y="450"/>
                    <a:pt x="429" y="480"/>
                    <a:pt x="489" y="500"/>
                  </a:cubicBezTo>
                  <a:cubicBezTo>
                    <a:pt x="559" y="530"/>
                    <a:pt x="629" y="550"/>
                    <a:pt x="708" y="570"/>
                  </a:cubicBezTo>
                  <a:cubicBezTo>
                    <a:pt x="759" y="570"/>
                    <a:pt x="808" y="580"/>
                    <a:pt x="859" y="580"/>
                  </a:cubicBezTo>
                  <a:lnTo>
                    <a:pt x="938" y="580"/>
                  </a:lnTo>
                  <a:cubicBezTo>
                    <a:pt x="978" y="570"/>
                    <a:pt x="1018" y="570"/>
                    <a:pt x="1048" y="560"/>
                  </a:cubicBezTo>
                  <a:cubicBezTo>
                    <a:pt x="1088" y="560"/>
                    <a:pt x="1118" y="550"/>
                    <a:pt x="1148" y="550"/>
                  </a:cubicBezTo>
                  <a:cubicBezTo>
                    <a:pt x="1168" y="540"/>
                    <a:pt x="1178" y="540"/>
                    <a:pt x="1198" y="530"/>
                  </a:cubicBezTo>
                  <a:cubicBezTo>
                    <a:pt x="1148" y="520"/>
                    <a:pt x="1098" y="500"/>
                    <a:pt x="1038" y="480"/>
                  </a:cubicBezTo>
                  <a:cubicBezTo>
                    <a:pt x="978" y="460"/>
                    <a:pt x="918" y="430"/>
                    <a:pt x="859" y="400"/>
                  </a:cubicBezTo>
                  <a:lnTo>
                    <a:pt x="719" y="320"/>
                  </a:lnTo>
                  <a:cubicBezTo>
                    <a:pt x="669" y="320"/>
                    <a:pt x="629" y="300"/>
                    <a:pt x="579" y="280"/>
                  </a:cubicBezTo>
                  <a:cubicBezTo>
                    <a:pt x="549" y="271"/>
                    <a:pt x="529" y="260"/>
                    <a:pt x="499" y="240"/>
                  </a:cubicBezTo>
                  <a:lnTo>
                    <a:pt x="499" y="240"/>
                  </a:lnTo>
                  <a:cubicBezTo>
                    <a:pt x="519" y="251"/>
                    <a:pt x="539" y="251"/>
                    <a:pt x="559" y="251"/>
                  </a:cubicBezTo>
                  <a:cubicBezTo>
                    <a:pt x="569" y="251"/>
                    <a:pt x="579" y="260"/>
                    <a:pt x="599" y="260"/>
                  </a:cubicBezTo>
                  <a:cubicBezTo>
                    <a:pt x="589" y="260"/>
                    <a:pt x="589" y="251"/>
                    <a:pt x="579" y="251"/>
                  </a:cubicBezTo>
                  <a:cubicBezTo>
                    <a:pt x="549" y="231"/>
                    <a:pt x="529" y="191"/>
                    <a:pt x="529" y="151"/>
                  </a:cubicBezTo>
                  <a:lnTo>
                    <a:pt x="529" y="131"/>
                  </a:lnTo>
                  <a:cubicBezTo>
                    <a:pt x="529" y="91"/>
                    <a:pt x="569" y="51"/>
                    <a:pt x="609" y="31"/>
                  </a:cubicBezTo>
                  <a:lnTo>
                    <a:pt x="629" y="31"/>
                  </a:lnTo>
                  <a:cubicBezTo>
                    <a:pt x="639" y="31"/>
                    <a:pt x="639" y="31"/>
                    <a:pt x="639" y="21"/>
                  </a:cubicBezTo>
                  <a:lnTo>
                    <a:pt x="599" y="21"/>
                  </a:lnTo>
                  <a:cubicBezTo>
                    <a:pt x="539" y="11"/>
                    <a:pt x="479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8153504" y="4888087"/>
              <a:ext cx="23967" cy="1928"/>
            </a:xfrm>
            <a:custGeom>
              <a:avLst/>
              <a:gdLst/>
              <a:ahLst/>
              <a:cxnLst/>
              <a:rect l="l" t="t" r="r" b="b"/>
              <a:pathLst>
                <a:path w="261" h="21" extrusionOk="0">
                  <a:moveTo>
                    <a:pt x="240" y="11"/>
                  </a:moveTo>
                  <a:cubicBezTo>
                    <a:pt x="250" y="21"/>
                    <a:pt x="260" y="21"/>
                    <a:pt x="260" y="21"/>
                  </a:cubicBezTo>
                  <a:lnTo>
                    <a:pt x="260" y="21"/>
                  </a:lnTo>
                  <a:cubicBezTo>
                    <a:pt x="260" y="21"/>
                    <a:pt x="250" y="21"/>
                    <a:pt x="240" y="11"/>
                  </a:cubicBezTo>
                  <a:close/>
                  <a:moveTo>
                    <a:pt x="60" y="1"/>
                  </a:moveTo>
                  <a:lnTo>
                    <a:pt x="1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8166360" y="4910125"/>
              <a:ext cx="18365" cy="6520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0" y="0"/>
                  </a:moveTo>
                  <a:cubicBezTo>
                    <a:pt x="30" y="11"/>
                    <a:pt x="60" y="31"/>
                    <a:pt x="80" y="40"/>
                  </a:cubicBezTo>
                  <a:lnTo>
                    <a:pt x="200" y="70"/>
                  </a:lnTo>
                  <a:lnTo>
                    <a:pt x="110" y="31"/>
                  </a:lnTo>
                  <a:cubicBezTo>
                    <a:pt x="100" y="31"/>
                    <a:pt x="100" y="20"/>
                    <a:pt x="90" y="20"/>
                  </a:cubicBezTo>
                  <a:lnTo>
                    <a:pt x="80" y="20"/>
                  </a:lnTo>
                  <a:cubicBezTo>
                    <a:pt x="70" y="11"/>
                    <a:pt x="50" y="11"/>
                    <a:pt x="40" y="11"/>
                  </a:cubicBezTo>
                  <a:cubicBezTo>
                    <a:pt x="30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8119529" y="4888087"/>
              <a:ext cx="111936" cy="52433"/>
            </a:xfrm>
            <a:custGeom>
              <a:avLst/>
              <a:gdLst/>
              <a:ahLst/>
              <a:cxnLst/>
              <a:rect l="l" t="t" r="r" b="b"/>
              <a:pathLst>
                <a:path w="1219" h="571" extrusionOk="0">
                  <a:moveTo>
                    <a:pt x="360" y="1"/>
                  </a:moveTo>
                  <a:cubicBezTo>
                    <a:pt x="320" y="1"/>
                    <a:pt x="291" y="11"/>
                    <a:pt x="260" y="11"/>
                  </a:cubicBezTo>
                  <a:cubicBezTo>
                    <a:pt x="220" y="21"/>
                    <a:pt x="191" y="21"/>
                    <a:pt x="171" y="31"/>
                  </a:cubicBezTo>
                  <a:cubicBezTo>
                    <a:pt x="151" y="31"/>
                    <a:pt x="131" y="41"/>
                    <a:pt x="111" y="41"/>
                  </a:cubicBezTo>
                  <a:cubicBezTo>
                    <a:pt x="111" y="51"/>
                    <a:pt x="111" y="51"/>
                    <a:pt x="101" y="51"/>
                  </a:cubicBezTo>
                  <a:lnTo>
                    <a:pt x="81" y="51"/>
                  </a:lnTo>
                  <a:cubicBezTo>
                    <a:pt x="41" y="71"/>
                    <a:pt x="1" y="111"/>
                    <a:pt x="1" y="151"/>
                  </a:cubicBezTo>
                  <a:lnTo>
                    <a:pt x="1" y="171"/>
                  </a:lnTo>
                  <a:cubicBezTo>
                    <a:pt x="1" y="211"/>
                    <a:pt x="21" y="251"/>
                    <a:pt x="51" y="271"/>
                  </a:cubicBezTo>
                  <a:cubicBezTo>
                    <a:pt x="61" y="271"/>
                    <a:pt x="61" y="280"/>
                    <a:pt x="71" y="280"/>
                  </a:cubicBezTo>
                  <a:cubicBezTo>
                    <a:pt x="81" y="291"/>
                    <a:pt x="91" y="291"/>
                    <a:pt x="91" y="300"/>
                  </a:cubicBezTo>
                  <a:lnTo>
                    <a:pt x="331" y="420"/>
                  </a:lnTo>
                  <a:cubicBezTo>
                    <a:pt x="390" y="450"/>
                    <a:pt x="450" y="480"/>
                    <a:pt x="510" y="500"/>
                  </a:cubicBezTo>
                  <a:cubicBezTo>
                    <a:pt x="590" y="530"/>
                    <a:pt x="660" y="550"/>
                    <a:pt x="730" y="560"/>
                  </a:cubicBezTo>
                  <a:cubicBezTo>
                    <a:pt x="770" y="570"/>
                    <a:pt x="819" y="570"/>
                    <a:pt x="870" y="570"/>
                  </a:cubicBezTo>
                  <a:cubicBezTo>
                    <a:pt x="899" y="570"/>
                    <a:pt x="930" y="570"/>
                    <a:pt x="959" y="560"/>
                  </a:cubicBezTo>
                  <a:cubicBezTo>
                    <a:pt x="999" y="560"/>
                    <a:pt x="1039" y="560"/>
                    <a:pt x="1069" y="550"/>
                  </a:cubicBezTo>
                  <a:cubicBezTo>
                    <a:pt x="1109" y="540"/>
                    <a:pt x="1139" y="540"/>
                    <a:pt x="1159" y="530"/>
                  </a:cubicBezTo>
                  <a:cubicBezTo>
                    <a:pt x="1179" y="530"/>
                    <a:pt x="1199" y="520"/>
                    <a:pt x="1209" y="520"/>
                  </a:cubicBezTo>
                  <a:lnTo>
                    <a:pt x="1219" y="510"/>
                  </a:lnTo>
                  <a:cubicBezTo>
                    <a:pt x="1169" y="500"/>
                    <a:pt x="1109" y="490"/>
                    <a:pt x="1049" y="470"/>
                  </a:cubicBezTo>
                  <a:cubicBezTo>
                    <a:pt x="989" y="450"/>
                    <a:pt x="930" y="420"/>
                    <a:pt x="870" y="390"/>
                  </a:cubicBezTo>
                  <a:lnTo>
                    <a:pt x="710" y="310"/>
                  </a:lnTo>
                  <a:lnTo>
                    <a:pt x="590" y="280"/>
                  </a:lnTo>
                  <a:cubicBezTo>
                    <a:pt x="570" y="271"/>
                    <a:pt x="540" y="251"/>
                    <a:pt x="510" y="240"/>
                  </a:cubicBezTo>
                  <a:cubicBezTo>
                    <a:pt x="520" y="240"/>
                    <a:pt x="540" y="240"/>
                    <a:pt x="550" y="251"/>
                  </a:cubicBezTo>
                  <a:cubicBezTo>
                    <a:pt x="560" y="251"/>
                    <a:pt x="580" y="251"/>
                    <a:pt x="590" y="260"/>
                  </a:cubicBezTo>
                  <a:cubicBezTo>
                    <a:pt x="590" y="251"/>
                    <a:pt x="590" y="251"/>
                    <a:pt x="580" y="251"/>
                  </a:cubicBezTo>
                  <a:cubicBezTo>
                    <a:pt x="550" y="231"/>
                    <a:pt x="520" y="191"/>
                    <a:pt x="520" y="140"/>
                  </a:cubicBezTo>
                  <a:lnTo>
                    <a:pt x="520" y="131"/>
                  </a:lnTo>
                  <a:cubicBezTo>
                    <a:pt x="530" y="80"/>
                    <a:pt x="560" y="41"/>
                    <a:pt x="600" y="31"/>
                  </a:cubicBezTo>
                  <a:lnTo>
                    <a:pt x="640" y="140"/>
                  </a:lnTo>
                  <a:lnTo>
                    <a:pt x="610" y="31"/>
                  </a:lnTo>
                  <a:lnTo>
                    <a:pt x="650" y="131"/>
                  </a:lnTo>
                  <a:lnTo>
                    <a:pt x="620" y="21"/>
                  </a:lnTo>
                  <a:lnTo>
                    <a:pt x="630" y="21"/>
                  </a:lnTo>
                  <a:cubicBezTo>
                    <a:pt x="630" y="21"/>
                    <a:pt x="620" y="21"/>
                    <a:pt x="610" y="11"/>
                  </a:cubicBezTo>
                  <a:lnTo>
                    <a:pt x="590" y="11"/>
                  </a:lnTo>
                  <a:cubicBezTo>
                    <a:pt x="54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8172696" y="4911044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6" y="1"/>
                    <a:pt x="9" y="3"/>
                    <a:pt x="11" y="5"/>
                  </a:cubicBezTo>
                  <a:lnTo>
                    <a:pt x="11" y="5"/>
                  </a:lnTo>
                  <a:cubicBezTo>
                    <a:pt x="11" y="1"/>
                    <a:pt x="9" y="1"/>
                    <a:pt x="1" y="1"/>
                  </a:cubicBezTo>
                  <a:close/>
                  <a:moveTo>
                    <a:pt x="11" y="5"/>
                  </a:moveTo>
                  <a:cubicBezTo>
                    <a:pt x="11" y="7"/>
                    <a:pt x="11" y="8"/>
                    <a:pt x="11" y="10"/>
                  </a:cubicBezTo>
                  <a:lnTo>
                    <a:pt x="21" y="10"/>
                  </a:lnTo>
                  <a:cubicBezTo>
                    <a:pt x="16" y="10"/>
                    <a:pt x="14" y="8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8215854" y="4907371"/>
              <a:ext cx="15610" cy="5601"/>
            </a:xfrm>
            <a:custGeom>
              <a:avLst/>
              <a:gdLst/>
              <a:ahLst/>
              <a:cxnLst/>
              <a:rect l="l" t="t" r="r" b="b"/>
              <a:pathLst>
                <a:path w="170" h="61" extrusionOk="0">
                  <a:moveTo>
                    <a:pt x="0" y="1"/>
                  </a:moveTo>
                  <a:cubicBezTo>
                    <a:pt x="30" y="10"/>
                    <a:pt x="60" y="21"/>
                    <a:pt x="80" y="30"/>
                  </a:cubicBezTo>
                  <a:lnTo>
                    <a:pt x="170" y="61"/>
                  </a:lnTo>
                  <a:lnTo>
                    <a:pt x="100" y="30"/>
                  </a:lnTo>
                  <a:cubicBezTo>
                    <a:pt x="90" y="21"/>
                    <a:pt x="80" y="21"/>
                    <a:pt x="80" y="21"/>
                  </a:cubicBezTo>
                  <a:lnTo>
                    <a:pt x="70" y="10"/>
                  </a:lnTo>
                  <a:cubicBezTo>
                    <a:pt x="50" y="10"/>
                    <a:pt x="40" y="10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8167186" y="4885424"/>
              <a:ext cx="114783" cy="51423"/>
            </a:xfrm>
            <a:custGeom>
              <a:avLst/>
              <a:gdLst/>
              <a:ahLst/>
              <a:cxnLst/>
              <a:rect l="l" t="t" r="r" b="b"/>
              <a:pathLst>
                <a:path w="1250" h="560" extrusionOk="0">
                  <a:moveTo>
                    <a:pt x="360" y="0"/>
                  </a:moveTo>
                  <a:cubicBezTo>
                    <a:pt x="320" y="0"/>
                    <a:pt x="291" y="10"/>
                    <a:pt x="251" y="10"/>
                  </a:cubicBezTo>
                  <a:cubicBezTo>
                    <a:pt x="220" y="20"/>
                    <a:pt x="191" y="30"/>
                    <a:pt x="171" y="30"/>
                  </a:cubicBezTo>
                  <a:cubicBezTo>
                    <a:pt x="151" y="40"/>
                    <a:pt x="131" y="40"/>
                    <a:pt x="121" y="50"/>
                  </a:cubicBezTo>
                  <a:lnTo>
                    <a:pt x="101" y="50"/>
                  </a:lnTo>
                  <a:lnTo>
                    <a:pt x="131" y="160"/>
                  </a:lnTo>
                  <a:lnTo>
                    <a:pt x="91" y="60"/>
                  </a:lnTo>
                  <a:lnTo>
                    <a:pt x="121" y="169"/>
                  </a:lnTo>
                  <a:lnTo>
                    <a:pt x="81" y="60"/>
                  </a:lnTo>
                  <a:cubicBezTo>
                    <a:pt x="41" y="70"/>
                    <a:pt x="11" y="109"/>
                    <a:pt x="1" y="160"/>
                  </a:cubicBezTo>
                  <a:lnTo>
                    <a:pt x="1" y="169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0"/>
                    <a:pt x="71" y="289"/>
                    <a:pt x="81" y="289"/>
                  </a:cubicBezTo>
                  <a:cubicBezTo>
                    <a:pt x="91" y="289"/>
                    <a:pt x="91" y="300"/>
                    <a:pt x="101" y="300"/>
                  </a:cubicBezTo>
                  <a:lnTo>
                    <a:pt x="351" y="419"/>
                  </a:lnTo>
                  <a:cubicBezTo>
                    <a:pt x="411" y="449"/>
                    <a:pt x="470" y="479"/>
                    <a:pt x="530" y="499"/>
                  </a:cubicBezTo>
                  <a:cubicBezTo>
                    <a:pt x="590" y="519"/>
                    <a:pt x="650" y="529"/>
                    <a:pt x="700" y="539"/>
                  </a:cubicBezTo>
                  <a:cubicBezTo>
                    <a:pt x="720" y="549"/>
                    <a:pt x="740" y="549"/>
                    <a:pt x="750" y="549"/>
                  </a:cubicBezTo>
                  <a:cubicBezTo>
                    <a:pt x="790" y="559"/>
                    <a:pt x="830" y="559"/>
                    <a:pt x="879" y="559"/>
                  </a:cubicBezTo>
                  <a:lnTo>
                    <a:pt x="990" y="559"/>
                  </a:lnTo>
                  <a:cubicBezTo>
                    <a:pt x="1029" y="549"/>
                    <a:pt x="1069" y="549"/>
                    <a:pt x="1099" y="539"/>
                  </a:cubicBezTo>
                  <a:cubicBezTo>
                    <a:pt x="1129" y="529"/>
                    <a:pt x="1169" y="519"/>
                    <a:pt x="1189" y="519"/>
                  </a:cubicBezTo>
                  <a:cubicBezTo>
                    <a:pt x="1209" y="509"/>
                    <a:pt x="1229" y="509"/>
                    <a:pt x="1239" y="499"/>
                  </a:cubicBezTo>
                  <a:lnTo>
                    <a:pt x="1249" y="499"/>
                  </a:lnTo>
                  <a:cubicBezTo>
                    <a:pt x="1189" y="489"/>
                    <a:pt x="1129" y="479"/>
                    <a:pt x="1069" y="459"/>
                  </a:cubicBezTo>
                  <a:cubicBezTo>
                    <a:pt x="1010" y="439"/>
                    <a:pt x="950" y="409"/>
                    <a:pt x="879" y="379"/>
                  </a:cubicBezTo>
                  <a:lnTo>
                    <a:pt x="700" y="300"/>
                  </a:lnTo>
                  <a:lnTo>
                    <a:pt x="610" y="269"/>
                  </a:lnTo>
                  <a:cubicBezTo>
                    <a:pt x="590" y="260"/>
                    <a:pt x="560" y="249"/>
                    <a:pt x="530" y="240"/>
                  </a:cubicBezTo>
                  <a:lnTo>
                    <a:pt x="550" y="240"/>
                  </a:lnTo>
                  <a:cubicBezTo>
                    <a:pt x="570" y="249"/>
                    <a:pt x="580" y="249"/>
                    <a:pt x="600" y="249"/>
                  </a:cubicBezTo>
                  <a:cubicBezTo>
                    <a:pt x="590" y="249"/>
                    <a:pt x="590" y="249"/>
                    <a:pt x="580" y="240"/>
                  </a:cubicBezTo>
                  <a:cubicBezTo>
                    <a:pt x="550" y="220"/>
                    <a:pt x="520" y="180"/>
                    <a:pt x="520" y="140"/>
                  </a:cubicBezTo>
                  <a:lnTo>
                    <a:pt x="520" y="129"/>
                  </a:lnTo>
                  <a:cubicBezTo>
                    <a:pt x="530" y="80"/>
                    <a:pt x="560" y="40"/>
                    <a:pt x="600" y="20"/>
                  </a:cubicBezTo>
                  <a:lnTo>
                    <a:pt x="630" y="20"/>
                  </a:lnTo>
                  <a:lnTo>
                    <a:pt x="640" y="10"/>
                  </a:lnTo>
                  <a:lnTo>
                    <a:pt x="590" y="10"/>
                  </a:lnTo>
                  <a:cubicBezTo>
                    <a:pt x="540" y="0"/>
                    <a:pt x="500" y="0"/>
                    <a:pt x="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8265349" y="4903698"/>
              <a:ext cx="11937" cy="4683"/>
            </a:xfrm>
            <a:custGeom>
              <a:avLst/>
              <a:gdLst/>
              <a:ahLst/>
              <a:cxnLst/>
              <a:rect l="l" t="t" r="r" b="b"/>
              <a:pathLst>
                <a:path w="130" h="51" extrusionOk="0">
                  <a:moveTo>
                    <a:pt x="0" y="1"/>
                  </a:moveTo>
                  <a:cubicBezTo>
                    <a:pt x="30" y="10"/>
                    <a:pt x="50" y="21"/>
                    <a:pt x="80" y="30"/>
                  </a:cubicBezTo>
                  <a:cubicBezTo>
                    <a:pt x="100" y="41"/>
                    <a:pt x="110" y="41"/>
                    <a:pt x="130" y="50"/>
                  </a:cubicBezTo>
                  <a:lnTo>
                    <a:pt x="80" y="21"/>
                  </a:lnTo>
                  <a:lnTo>
                    <a:pt x="70" y="21"/>
                  </a:lnTo>
                  <a:cubicBezTo>
                    <a:pt x="70" y="21"/>
                    <a:pt x="60" y="21"/>
                    <a:pt x="60" y="10"/>
                  </a:cubicBezTo>
                  <a:lnTo>
                    <a:pt x="50" y="10"/>
                  </a:lnTo>
                  <a:cubicBezTo>
                    <a:pt x="40" y="10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8214844" y="4881751"/>
              <a:ext cx="116620" cy="50413"/>
            </a:xfrm>
            <a:custGeom>
              <a:avLst/>
              <a:gdLst/>
              <a:ahLst/>
              <a:cxnLst/>
              <a:rect l="l" t="t" r="r" b="b"/>
              <a:pathLst>
                <a:path w="1270" h="549" extrusionOk="0">
                  <a:moveTo>
                    <a:pt x="351" y="0"/>
                  </a:moveTo>
                  <a:cubicBezTo>
                    <a:pt x="320" y="10"/>
                    <a:pt x="280" y="10"/>
                    <a:pt x="251" y="20"/>
                  </a:cubicBezTo>
                  <a:cubicBezTo>
                    <a:pt x="221" y="30"/>
                    <a:pt x="191" y="30"/>
                    <a:pt x="171" y="40"/>
                  </a:cubicBezTo>
                  <a:cubicBezTo>
                    <a:pt x="151" y="40"/>
                    <a:pt x="131" y="50"/>
                    <a:pt x="121" y="50"/>
                  </a:cubicBezTo>
                  <a:lnTo>
                    <a:pt x="111" y="60"/>
                  </a:lnTo>
                  <a:lnTo>
                    <a:pt x="81" y="60"/>
                  </a:lnTo>
                  <a:cubicBezTo>
                    <a:pt x="41" y="80"/>
                    <a:pt x="11" y="120"/>
                    <a:pt x="1" y="169"/>
                  </a:cubicBezTo>
                  <a:lnTo>
                    <a:pt x="1" y="180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9"/>
                    <a:pt x="71" y="289"/>
                    <a:pt x="91" y="300"/>
                  </a:cubicBezTo>
                  <a:cubicBezTo>
                    <a:pt x="91" y="300"/>
                    <a:pt x="101" y="300"/>
                    <a:pt x="111" y="309"/>
                  </a:cubicBezTo>
                  <a:lnTo>
                    <a:pt x="360" y="419"/>
                  </a:lnTo>
                  <a:cubicBezTo>
                    <a:pt x="431" y="449"/>
                    <a:pt x="491" y="479"/>
                    <a:pt x="550" y="499"/>
                  </a:cubicBezTo>
                  <a:cubicBezTo>
                    <a:pt x="630" y="519"/>
                    <a:pt x="710" y="539"/>
                    <a:pt x="780" y="549"/>
                  </a:cubicBezTo>
                  <a:lnTo>
                    <a:pt x="1019" y="549"/>
                  </a:lnTo>
                  <a:cubicBezTo>
                    <a:pt x="1059" y="539"/>
                    <a:pt x="1089" y="539"/>
                    <a:pt x="1119" y="529"/>
                  </a:cubicBezTo>
                  <a:cubicBezTo>
                    <a:pt x="1159" y="519"/>
                    <a:pt x="1189" y="509"/>
                    <a:pt x="1209" y="509"/>
                  </a:cubicBezTo>
                  <a:cubicBezTo>
                    <a:pt x="1229" y="499"/>
                    <a:pt x="1249" y="489"/>
                    <a:pt x="1259" y="489"/>
                  </a:cubicBezTo>
                  <a:lnTo>
                    <a:pt x="1269" y="489"/>
                  </a:lnTo>
                  <a:cubicBezTo>
                    <a:pt x="1209" y="479"/>
                    <a:pt x="1149" y="469"/>
                    <a:pt x="1089" y="449"/>
                  </a:cubicBezTo>
                  <a:cubicBezTo>
                    <a:pt x="1030" y="429"/>
                    <a:pt x="970" y="409"/>
                    <a:pt x="899" y="379"/>
                  </a:cubicBezTo>
                  <a:cubicBezTo>
                    <a:pt x="850" y="360"/>
                    <a:pt x="800" y="340"/>
                    <a:pt x="770" y="320"/>
                  </a:cubicBezTo>
                  <a:cubicBezTo>
                    <a:pt x="760" y="320"/>
                    <a:pt x="750" y="309"/>
                    <a:pt x="740" y="309"/>
                  </a:cubicBezTo>
                  <a:lnTo>
                    <a:pt x="680" y="289"/>
                  </a:lnTo>
                  <a:cubicBezTo>
                    <a:pt x="660" y="280"/>
                    <a:pt x="650" y="280"/>
                    <a:pt x="630" y="269"/>
                  </a:cubicBezTo>
                  <a:cubicBezTo>
                    <a:pt x="600" y="260"/>
                    <a:pt x="580" y="249"/>
                    <a:pt x="550" y="240"/>
                  </a:cubicBezTo>
                  <a:cubicBezTo>
                    <a:pt x="570" y="240"/>
                    <a:pt x="590" y="249"/>
                    <a:pt x="600" y="249"/>
                  </a:cubicBezTo>
                  <a:lnTo>
                    <a:pt x="590" y="240"/>
                  </a:lnTo>
                  <a:cubicBezTo>
                    <a:pt x="550" y="220"/>
                    <a:pt x="520" y="180"/>
                    <a:pt x="520" y="140"/>
                  </a:cubicBezTo>
                  <a:lnTo>
                    <a:pt x="520" y="130"/>
                  </a:lnTo>
                  <a:cubicBezTo>
                    <a:pt x="530" y="80"/>
                    <a:pt x="550" y="40"/>
                    <a:pt x="600" y="20"/>
                  </a:cubicBezTo>
                  <a:lnTo>
                    <a:pt x="610" y="20"/>
                  </a:lnTo>
                  <a:lnTo>
                    <a:pt x="650" y="120"/>
                  </a:lnTo>
                  <a:lnTo>
                    <a:pt x="620" y="20"/>
                  </a:lnTo>
                  <a:lnTo>
                    <a:pt x="630" y="10"/>
                  </a:lnTo>
                  <a:cubicBezTo>
                    <a:pt x="620" y="10"/>
                    <a:pt x="600" y="1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8269022" y="4877160"/>
              <a:ext cx="51423" cy="33058"/>
            </a:xfrm>
            <a:custGeom>
              <a:avLst/>
              <a:gdLst/>
              <a:ahLst/>
              <a:cxnLst/>
              <a:rect l="l" t="t" r="r" b="b"/>
              <a:pathLst>
                <a:path w="560" h="360" extrusionOk="0">
                  <a:moveTo>
                    <a:pt x="509" y="0"/>
                  </a:moveTo>
                  <a:cubicBezTo>
                    <a:pt x="520" y="10"/>
                    <a:pt x="540" y="10"/>
                    <a:pt x="549" y="10"/>
                  </a:cubicBezTo>
                  <a:lnTo>
                    <a:pt x="559" y="10"/>
                  </a:lnTo>
                  <a:cubicBezTo>
                    <a:pt x="540" y="10"/>
                    <a:pt x="520" y="10"/>
                    <a:pt x="509" y="0"/>
                  </a:cubicBezTo>
                  <a:close/>
                  <a:moveTo>
                    <a:pt x="0" y="290"/>
                  </a:moveTo>
                  <a:lnTo>
                    <a:pt x="10" y="299"/>
                  </a:lnTo>
                  <a:lnTo>
                    <a:pt x="20" y="299"/>
                  </a:lnTo>
                  <a:lnTo>
                    <a:pt x="0" y="290"/>
                  </a:lnTo>
                  <a:close/>
                  <a:moveTo>
                    <a:pt x="40" y="310"/>
                  </a:moveTo>
                  <a:lnTo>
                    <a:pt x="90" y="339"/>
                  </a:lnTo>
                  <a:lnTo>
                    <a:pt x="150" y="359"/>
                  </a:lnTo>
                  <a:lnTo>
                    <a:pt x="4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314843" y="4899106"/>
              <a:ext cx="8264" cy="2847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0"/>
                  </a:moveTo>
                  <a:cubicBezTo>
                    <a:pt x="8" y="8"/>
                    <a:pt x="16" y="10"/>
                    <a:pt x="23" y="11"/>
                  </a:cubicBezTo>
                  <a:lnTo>
                    <a:pt x="23" y="11"/>
                  </a:lnTo>
                  <a:cubicBezTo>
                    <a:pt x="15" y="7"/>
                    <a:pt x="7" y="4"/>
                    <a:pt x="0" y="0"/>
                  </a:cubicBezTo>
                  <a:close/>
                  <a:moveTo>
                    <a:pt x="23" y="11"/>
                  </a:moveTo>
                  <a:cubicBezTo>
                    <a:pt x="39" y="17"/>
                    <a:pt x="57" y="24"/>
                    <a:pt x="70" y="31"/>
                  </a:cubicBezTo>
                  <a:lnTo>
                    <a:pt x="90" y="31"/>
                  </a:lnTo>
                  <a:lnTo>
                    <a:pt x="60" y="20"/>
                  </a:lnTo>
                  <a:cubicBezTo>
                    <a:pt x="50" y="20"/>
                    <a:pt x="50" y="20"/>
                    <a:pt x="40" y="11"/>
                  </a:cubicBezTo>
                  <a:lnTo>
                    <a:pt x="30" y="11"/>
                  </a:lnTo>
                  <a:cubicBezTo>
                    <a:pt x="28" y="11"/>
                    <a:pt x="25" y="11"/>
                    <a:pt x="23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8262594" y="4877068"/>
              <a:ext cx="117354" cy="50596"/>
            </a:xfrm>
            <a:custGeom>
              <a:avLst/>
              <a:gdLst/>
              <a:ahLst/>
              <a:cxnLst/>
              <a:rect l="l" t="t" r="r" b="b"/>
              <a:pathLst>
                <a:path w="1278" h="551" extrusionOk="0">
                  <a:moveTo>
                    <a:pt x="470" y="1"/>
                  </a:moveTo>
                  <a:cubicBezTo>
                    <a:pt x="430" y="1"/>
                    <a:pt x="390" y="1"/>
                    <a:pt x="350" y="11"/>
                  </a:cubicBezTo>
                  <a:cubicBezTo>
                    <a:pt x="310" y="11"/>
                    <a:pt x="280" y="21"/>
                    <a:pt x="250" y="21"/>
                  </a:cubicBezTo>
                  <a:cubicBezTo>
                    <a:pt x="210" y="31"/>
                    <a:pt x="190" y="41"/>
                    <a:pt x="160" y="51"/>
                  </a:cubicBezTo>
                  <a:cubicBezTo>
                    <a:pt x="140" y="51"/>
                    <a:pt x="130" y="61"/>
                    <a:pt x="110" y="61"/>
                  </a:cubicBezTo>
                  <a:lnTo>
                    <a:pt x="100" y="71"/>
                  </a:lnTo>
                  <a:lnTo>
                    <a:pt x="130" y="171"/>
                  </a:lnTo>
                  <a:lnTo>
                    <a:pt x="90" y="71"/>
                  </a:lnTo>
                  <a:lnTo>
                    <a:pt x="80" y="71"/>
                  </a:lnTo>
                  <a:cubicBezTo>
                    <a:pt x="30" y="91"/>
                    <a:pt x="10" y="131"/>
                    <a:pt x="0" y="181"/>
                  </a:cubicBezTo>
                  <a:lnTo>
                    <a:pt x="0" y="191"/>
                  </a:lnTo>
                  <a:cubicBezTo>
                    <a:pt x="0" y="231"/>
                    <a:pt x="30" y="271"/>
                    <a:pt x="70" y="291"/>
                  </a:cubicBezTo>
                  <a:lnTo>
                    <a:pt x="90" y="300"/>
                  </a:lnTo>
                  <a:cubicBezTo>
                    <a:pt x="90" y="311"/>
                    <a:pt x="100" y="311"/>
                    <a:pt x="100" y="311"/>
                  </a:cubicBezTo>
                  <a:lnTo>
                    <a:pt x="110" y="311"/>
                  </a:lnTo>
                  <a:lnTo>
                    <a:pt x="220" y="360"/>
                  </a:lnTo>
                  <a:cubicBezTo>
                    <a:pt x="230" y="360"/>
                    <a:pt x="240" y="371"/>
                    <a:pt x="250" y="371"/>
                  </a:cubicBezTo>
                  <a:cubicBezTo>
                    <a:pt x="280" y="391"/>
                    <a:pt x="330" y="411"/>
                    <a:pt x="379" y="430"/>
                  </a:cubicBezTo>
                  <a:cubicBezTo>
                    <a:pt x="450" y="460"/>
                    <a:pt x="510" y="480"/>
                    <a:pt x="569" y="500"/>
                  </a:cubicBezTo>
                  <a:cubicBezTo>
                    <a:pt x="649" y="520"/>
                    <a:pt x="729" y="540"/>
                    <a:pt x="799" y="540"/>
                  </a:cubicBezTo>
                  <a:cubicBezTo>
                    <a:pt x="829" y="550"/>
                    <a:pt x="869" y="550"/>
                    <a:pt x="899" y="550"/>
                  </a:cubicBezTo>
                  <a:cubicBezTo>
                    <a:pt x="949" y="550"/>
                    <a:pt x="989" y="550"/>
                    <a:pt x="1038" y="540"/>
                  </a:cubicBezTo>
                  <a:cubicBezTo>
                    <a:pt x="1069" y="540"/>
                    <a:pt x="1109" y="530"/>
                    <a:pt x="1138" y="520"/>
                  </a:cubicBezTo>
                  <a:cubicBezTo>
                    <a:pt x="1178" y="510"/>
                    <a:pt x="1208" y="500"/>
                    <a:pt x="1228" y="500"/>
                  </a:cubicBezTo>
                  <a:cubicBezTo>
                    <a:pt x="1248" y="490"/>
                    <a:pt x="1268" y="480"/>
                    <a:pt x="1278" y="480"/>
                  </a:cubicBezTo>
                  <a:cubicBezTo>
                    <a:pt x="1228" y="470"/>
                    <a:pt x="1168" y="460"/>
                    <a:pt x="1098" y="440"/>
                  </a:cubicBezTo>
                  <a:cubicBezTo>
                    <a:pt x="1058" y="430"/>
                    <a:pt x="1018" y="411"/>
                    <a:pt x="969" y="400"/>
                  </a:cubicBezTo>
                  <a:cubicBezTo>
                    <a:pt x="949" y="391"/>
                    <a:pt x="929" y="380"/>
                    <a:pt x="899" y="371"/>
                  </a:cubicBezTo>
                  <a:lnTo>
                    <a:pt x="659" y="271"/>
                  </a:lnTo>
                  <a:lnTo>
                    <a:pt x="639" y="271"/>
                  </a:lnTo>
                  <a:cubicBezTo>
                    <a:pt x="626" y="264"/>
                    <a:pt x="608" y="257"/>
                    <a:pt x="592" y="251"/>
                  </a:cubicBezTo>
                  <a:lnTo>
                    <a:pt x="592" y="251"/>
                  </a:lnTo>
                  <a:cubicBezTo>
                    <a:pt x="594" y="251"/>
                    <a:pt x="597" y="251"/>
                    <a:pt x="599" y="251"/>
                  </a:cubicBezTo>
                  <a:cubicBezTo>
                    <a:pt x="589" y="251"/>
                    <a:pt x="589" y="240"/>
                    <a:pt x="589" y="240"/>
                  </a:cubicBezTo>
                  <a:cubicBezTo>
                    <a:pt x="550" y="220"/>
                    <a:pt x="519" y="181"/>
                    <a:pt x="519" y="131"/>
                  </a:cubicBezTo>
                  <a:cubicBezTo>
                    <a:pt x="519" y="81"/>
                    <a:pt x="550" y="41"/>
                    <a:pt x="599" y="21"/>
                  </a:cubicBezTo>
                  <a:lnTo>
                    <a:pt x="609" y="11"/>
                  </a:lnTo>
                  <a:lnTo>
                    <a:pt x="619" y="11"/>
                  </a:lnTo>
                  <a:cubicBezTo>
                    <a:pt x="609" y="11"/>
                    <a:pt x="589" y="1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316680" y="4899106"/>
              <a:ext cx="28466" cy="12029"/>
            </a:xfrm>
            <a:custGeom>
              <a:avLst/>
              <a:gdLst/>
              <a:ahLst/>
              <a:cxnLst/>
              <a:rect l="l" t="t" r="r" b="b"/>
              <a:pathLst>
                <a:path w="310" h="131" extrusionOk="0">
                  <a:moveTo>
                    <a:pt x="0" y="0"/>
                  </a:moveTo>
                  <a:cubicBezTo>
                    <a:pt x="0" y="0"/>
                    <a:pt x="0" y="11"/>
                    <a:pt x="10" y="11"/>
                  </a:cubicBezTo>
                  <a:lnTo>
                    <a:pt x="20" y="11"/>
                  </a:lnTo>
                  <a:lnTo>
                    <a:pt x="0" y="0"/>
                  </a:lnTo>
                  <a:close/>
                  <a:moveTo>
                    <a:pt x="40" y="20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70" y="31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8364338" y="4894515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1" y="1"/>
                    <a:pt x="5" y="5"/>
                    <a:pt x="10" y="8"/>
                  </a:cubicBezTo>
                  <a:lnTo>
                    <a:pt x="10" y="8"/>
                  </a:lnTo>
                  <a:cubicBezTo>
                    <a:pt x="10" y="1"/>
                    <a:pt x="9" y="1"/>
                    <a:pt x="1" y="1"/>
                  </a:cubicBezTo>
                  <a:close/>
                  <a:moveTo>
                    <a:pt x="10" y="8"/>
                  </a:moveTo>
                  <a:cubicBezTo>
                    <a:pt x="10" y="9"/>
                    <a:pt x="10" y="9"/>
                    <a:pt x="10" y="10"/>
                  </a:cubicBezTo>
                  <a:lnTo>
                    <a:pt x="21" y="10"/>
                  </a:lnTo>
                  <a:cubicBezTo>
                    <a:pt x="17" y="10"/>
                    <a:pt x="13" y="9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8310252" y="4871558"/>
              <a:ext cx="118364" cy="50596"/>
            </a:xfrm>
            <a:custGeom>
              <a:avLst/>
              <a:gdLst/>
              <a:ahLst/>
              <a:cxnLst/>
              <a:rect l="l" t="t" r="r" b="b"/>
              <a:pathLst>
                <a:path w="1289" h="551" extrusionOk="0">
                  <a:moveTo>
                    <a:pt x="479" y="1"/>
                  </a:moveTo>
                  <a:cubicBezTo>
                    <a:pt x="430" y="1"/>
                    <a:pt x="380" y="11"/>
                    <a:pt x="340" y="11"/>
                  </a:cubicBezTo>
                  <a:cubicBezTo>
                    <a:pt x="300" y="21"/>
                    <a:pt x="270" y="21"/>
                    <a:pt x="240" y="31"/>
                  </a:cubicBezTo>
                  <a:cubicBezTo>
                    <a:pt x="210" y="41"/>
                    <a:pt x="180" y="51"/>
                    <a:pt x="150" y="51"/>
                  </a:cubicBezTo>
                  <a:cubicBezTo>
                    <a:pt x="140" y="61"/>
                    <a:pt x="120" y="61"/>
                    <a:pt x="110" y="71"/>
                  </a:cubicBezTo>
                  <a:lnTo>
                    <a:pt x="90" y="71"/>
                  </a:lnTo>
                  <a:lnTo>
                    <a:pt x="80" y="81"/>
                  </a:lnTo>
                  <a:cubicBezTo>
                    <a:pt x="31" y="101"/>
                    <a:pt x="0" y="141"/>
                    <a:pt x="0" y="191"/>
                  </a:cubicBezTo>
                  <a:cubicBezTo>
                    <a:pt x="0" y="241"/>
                    <a:pt x="31" y="280"/>
                    <a:pt x="70" y="300"/>
                  </a:cubicBezTo>
                  <a:lnTo>
                    <a:pt x="90" y="311"/>
                  </a:lnTo>
                  <a:cubicBezTo>
                    <a:pt x="100" y="320"/>
                    <a:pt x="100" y="320"/>
                    <a:pt x="110" y="320"/>
                  </a:cubicBezTo>
                  <a:lnTo>
                    <a:pt x="380" y="431"/>
                  </a:lnTo>
                  <a:cubicBezTo>
                    <a:pt x="410" y="440"/>
                    <a:pt x="430" y="451"/>
                    <a:pt x="450" y="460"/>
                  </a:cubicBezTo>
                  <a:cubicBezTo>
                    <a:pt x="499" y="471"/>
                    <a:pt x="539" y="490"/>
                    <a:pt x="579" y="500"/>
                  </a:cubicBezTo>
                  <a:cubicBezTo>
                    <a:pt x="669" y="520"/>
                    <a:pt x="739" y="540"/>
                    <a:pt x="809" y="540"/>
                  </a:cubicBezTo>
                  <a:cubicBezTo>
                    <a:pt x="839" y="550"/>
                    <a:pt x="869" y="550"/>
                    <a:pt x="899" y="550"/>
                  </a:cubicBezTo>
                  <a:cubicBezTo>
                    <a:pt x="949" y="550"/>
                    <a:pt x="998" y="540"/>
                    <a:pt x="1049" y="540"/>
                  </a:cubicBezTo>
                  <a:cubicBezTo>
                    <a:pt x="1089" y="530"/>
                    <a:pt x="1129" y="520"/>
                    <a:pt x="1158" y="510"/>
                  </a:cubicBezTo>
                  <a:cubicBezTo>
                    <a:pt x="1188" y="510"/>
                    <a:pt x="1218" y="500"/>
                    <a:pt x="1238" y="490"/>
                  </a:cubicBezTo>
                  <a:cubicBezTo>
                    <a:pt x="1258" y="480"/>
                    <a:pt x="1268" y="480"/>
                    <a:pt x="1288" y="471"/>
                  </a:cubicBezTo>
                  <a:cubicBezTo>
                    <a:pt x="1238" y="460"/>
                    <a:pt x="1178" y="451"/>
                    <a:pt x="1109" y="431"/>
                  </a:cubicBezTo>
                  <a:cubicBezTo>
                    <a:pt x="1089" y="431"/>
                    <a:pt x="1078" y="431"/>
                    <a:pt x="1058" y="420"/>
                  </a:cubicBezTo>
                  <a:cubicBezTo>
                    <a:pt x="1029" y="411"/>
                    <a:pt x="998" y="400"/>
                    <a:pt x="958" y="391"/>
                  </a:cubicBezTo>
                  <a:cubicBezTo>
                    <a:pt x="949" y="380"/>
                    <a:pt x="929" y="380"/>
                    <a:pt x="909" y="371"/>
                  </a:cubicBezTo>
                  <a:lnTo>
                    <a:pt x="629" y="271"/>
                  </a:lnTo>
                  <a:cubicBezTo>
                    <a:pt x="619" y="260"/>
                    <a:pt x="619" y="260"/>
                    <a:pt x="610" y="260"/>
                  </a:cubicBezTo>
                  <a:cubicBezTo>
                    <a:pt x="599" y="260"/>
                    <a:pt x="590" y="251"/>
                    <a:pt x="590" y="251"/>
                  </a:cubicBezTo>
                  <a:lnTo>
                    <a:pt x="579" y="251"/>
                  </a:lnTo>
                  <a:cubicBezTo>
                    <a:pt x="539" y="231"/>
                    <a:pt x="510" y="181"/>
                    <a:pt x="510" y="141"/>
                  </a:cubicBezTo>
                  <a:lnTo>
                    <a:pt x="510" y="131"/>
                  </a:lnTo>
                  <a:cubicBezTo>
                    <a:pt x="510" y="91"/>
                    <a:pt x="539" y="41"/>
                    <a:pt x="579" y="31"/>
                  </a:cubicBezTo>
                  <a:lnTo>
                    <a:pt x="590" y="21"/>
                  </a:lnTo>
                  <a:lnTo>
                    <a:pt x="639" y="121"/>
                  </a:lnTo>
                  <a:lnTo>
                    <a:pt x="599" y="21"/>
                  </a:lnTo>
                  <a:cubicBezTo>
                    <a:pt x="610" y="21"/>
                    <a:pt x="610" y="11"/>
                    <a:pt x="610" y="11"/>
                  </a:cubicBezTo>
                  <a:lnTo>
                    <a:pt x="570" y="11"/>
                  </a:lnTo>
                  <a:cubicBezTo>
                    <a:pt x="539" y="1"/>
                    <a:pt x="510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8364338" y="4873395"/>
              <a:ext cx="43158" cy="36822"/>
            </a:xfrm>
            <a:custGeom>
              <a:avLst/>
              <a:gdLst/>
              <a:ahLst/>
              <a:cxnLst/>
              <a:rect l="l" t="t" r="r" b="b"/>
              <a:pathLst>
                <a:path w="470" h="401" extrusionOk="0">
                  <a:moveTo>
                    <a:pt x="369" y="371"/>
                  </a:moveTo>
                  <a:cubicBezTo>
                    <a:pt x="409" y="380"/>
                    <a:pt x="440" y="391"/>
                    <a:pt x="469" y="400"/>
                  </a:cubicBezTo>
                  <a:cubicBezTo>
                    <a:pt x="440" y="391"/>
                    <a:pt x="409" y="380"/>
                    <a:pt x="369" y="371"/>
                  </a:cubicBezTo>
                  <a:close/>
                  <a:moveTo>
                    <a:pt x="369" y="371"/>
                  </a:moveTo>
                  <a:lnTo>
                    <a:pt x="369" y="371"/>
                  </a:lnTo>
                  <a:lnTo>
                    <a:pt x="369" y="3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8356992" y="4866141"/>
              <a:ext cx="120109" cy="49586"/>
            </a:xfrm>
            <a:custGeom>
              <a:avLst/>
              <a:gdLst/>
              <a:ahLst/>
              <a:cxnLst/>
              <a:rect l="l" t="t" r="r" b="b"/>
              <a:pathLst>
                <a:path w="1308" h="540" extrusionOk="0">
                  <a:moveTo>
                    <a:pt x="489" y="0"/>
                  </a:moveTo>
                  <a:cubicBezTo>
                    <a:pt x="440" y="0"/>
                    <a:pt x="390" y="0"/>
                    <a:pt x="330" y="10"/>
                  </a:cubicBezTo>
                  <a:cubicBezTo>
                    <a:pt x="300" y="20"/>
                    <a:pt x="260" y="20"/>
                    <a:pt x="230" y="30"/>
                  </a:cubicBezTo>
                  <a:cubicBezTo>
                    <a:pt x="200" y="40"/>
                    <a:pt x="170" y="50"/>
                    <a:pt x="150" y="50"/>
                  </a:cubicBezTo>
                  <a:cubicBezTo>
                    <a:pt x="140" y="60"/>
                    <a:pt x="120" y="60"/>
                    <a:pt x="101" y="70"/>
                  </a:cubicBezTo>
                  <a:cubicBezTo>
                    <a:pt x="101" y="70"/>
                    <a:pt x="101" y="80"/>
                    <a:pt x="90" y="80"/>
                  </a:cubicBezTo>
                  <a:lnTo>
                    <a:pt x="130" y="180"/>
                  </a:lnTo>
                  <a:lnTo>
                    <a:pt x="81" y="80"/>
                  </a:lnTo>
                  <a:lnTo>
                    <a:pt x="70" y="90"/>
                  </a:lnTo>
                  <a:cubicBezTo>
                    <a:pt x="30" y="100"/>
                    <a:pt x="1" y="150"/>
                    <a:pt x="1" y="190"/>
                  </a:cubicBezTo>
                  <a:lnTo>
                    <a:pt x="1" y="200"/>
                  </a:lnTo>
                  <a:cubicBezTo>
                    <a:pt x="1" y="240"/>
                    <a:pt x="30" y="290"/>
                    <a:pt x="70" y="310"/>
                  </a:cubicBezTo>
                  <a:cubicBezTo>
                    <a:pt x="81" y="310"/>
                    <a:pt x="81" y="310"/>
                    <a:pt x="90" y="319"/>
                  </a:cubicBezTo>
                  <a:cubicBezTo>
                    <a:pt x="101" y="319"/>
                    <a:pt x="110" y="319"/>
                    <a:pt x="120" y="330"/>
                  </a:cubicBezTo>
                  <a:lnTo>
                    <a:pt x="400" y="430"/>
                  </a:lnTo>
                  <a:cubicBezTo>
                    <a:pt x="420" y="439"/>
                    <a:pt x="440" y="439"/>
                    <a:pt x="449" y="450"/>
                  </a:cubicBezTo>
                  <a:cubicBezTo>
                    <a:pt x="489" y="459"/>
                    <a:pt x="520" y="470"/>
                    <a:pt x="549" y="479"/>
                  </a:cubicBezTo>
                  <a:cubicBezTo>
                    <a:pt x="569" y="490"/>
                    <a:pt x="580" y="490"/>
                    <a:pt x="600" y="490"/>
                  </a:cubicBezTo>
                  <a:cubicBezTo>
                    <a:pt x="689" y="519"/>
                    <a:pt x="759" y="530"/>
                    <a:pt x="829" y="530"/>
                  </a:cubicBezTo>
                  <a:cubicBezTo>
                    <a:pt x="859" y="539"/>
                    <a:pt x="879" y="539"/>
                    <a:pt x="899" y="539"/>
                  </a:cubicBezTo>
                  <a:cubicBezTo>
                    <a:pt x="959" y="539"/>
                    <a:pt x="1019" y="530"/>
                    <a:pt x="1068" y="519"/>
                  </a:cubicBezTo>
                  <a:cubicBezTo>
                    <a:pt x="1108" y="519"/>
                    <a:pt x="1139" y="510"/>
                    <a:pt x="1168" y="499"/>
                  </a:cubicBezTo>
                  <a:cubicBezTo>
                    <a:pt x="1208" y="490"/>
                    <a:pt x="1239" y="479"/>
                    <a:pt x="1258" y="470"/>
                  </a:cubicBezTo>
                  <a:cubicBezTo>
                    <a:pt x="1278" y="470"/>
                    <a:pt x="1288" y="459"/>
                    <a:pt x="1308" y="450"/>
                  </a:cubicBezTo>
                  <a:cubicBezTo>
                    <a:pt x="1248" y="450"/>
                    <a:pt x="1188" y="439"/>
                    <a:pt x="1119" y="419"/>
                  </a:cubicBezTo>
                  <a:cubicBezTo>
                    <a:pt x="1048" y="399"/>
                    <a:pt x="979" y="379"/>
                    <a:pt x="919" y="359"/>
                  </a:cubicBezTo>
                  <a:lnTo>
                    <a:pt x="629" y="260"/>
                  </a:lnTo>
                  <a:cubicBezTo>
                    <a:pt x="620" y="260"/>
                    <a:pt x="609" y="250"/>
                    <a:pt x="600" y="250"/>
                  </a:cubicBezTo>
                  <a:lnTo>
                    <a:pt x="580" y="240"/>
                  </a:lnTo>
                  <a:cubicBezTo>
                    <a:pt x="540" y="220"/>
                    <a:pt x="509" y="180"/>
                    <a:pt x="509" y="130"/>
                  </a:cubicBezTo>
                  <a:cubicBezTo>
                    <a:pt x="509" y="80"/>
                    <a:pt x="540" y="40"/>
                    <a:pt x="580" y="20"/>
                  </a:cubicBezTo>
                  <a:lnTo>
                    <a:pt x="600" y="10"/>
                  </a:lnTo>
                  <a:lnTo>
                    <a:pt x="609" y="10"/>
                  </a:lnTo>
                  <a:cubicBezTo>
                    <a:pt x="589" y="0"/>
                    <a:pt x="58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8459654" y="4904616"/>
              <a:ext cx="22130" cy="3765"/>
            </a:xfrm>
            <a:custGeom>
              <a:avLst/>
              <a:gdLst/>
              <a:ahLst/>
              <a:cxnLst/>
              <a:rect l="l" t="t" r="r" b="b"/>
              <a:pathLst>
                <a:path w="24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"/>
                    <a:pt x="115" y="28"/>
                    <a:pt x="168" y="30"/>
                  </a:cubicBezTo>
                  <a:lnTo>
                    <a:pt x="168" y="30"/>
                  </a:lnTo>
                  <a:cubicBezTo>
                    <a:pt x="116" y="23"/>
                    <a:pt x="61" y="14"/>
                    <a:pt x="1" y="0"/>
                  </a:cubicBezTo>
                  <a:close/>
                  <a:moveTo>
                    <a:pt x="168" y="30"/>
                  </a:moveTo>
                  <a:cubicBezTo>
                    <a:pt x="178" y="32"/>
                    <a:pt x="189" y="33"/>
                    <a:pt x="199" y="35"/>
                  </a:cubicBezTo>
                  <a:lnTo>
                    <a:pt x="199" y="35"/>
                  </a:lnTo>
                  <a:cubicBezTo>
                    <a:pt x="196" y="34"/>
                    <a:pt x="193" y="32"/>
                    <a:pt x="190" y="31"/>
                  </a:cubicBezTo>
                  <a:cubicBezTo>
                    <a:pt x="183" y="31"/>
                    <a:pt x="175" y="30"/>
                    <a:pt x="168" y="30"/>
                  </a:cubicBezTo>
                  <a:close/>
                  <a:moveTo>
                    <a:pt x="199" y="35"/>
                  </a:moveTo>
                  <a:cubicBezTo>
                    <a:pt x="214" y="40"/>
                    <a:pt x="224" y="40"/>
                    <a:pt x="240" y="40"/>
                  </a:cubicBezTo>
                  <a:cubicBezTo>
                    <a:pt x="227" y="38"/>
                    <a:pt x="213" y="37"/>
                    <a:pt x="19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8403731" y="4859713"/>
              <a:ext cx="121119" cy="48668"/>
            </a:xfrm>
            <a:custGeom>
              <a:avLst/>
              <a:gdLst/>
              <a:ahLst/>
              <a:cxnLst/>
              <a:rect l="l" t="t" r="r" b="b"/>
              <a:pathLst>
                <a:path w="1319" h="530" extrusionOk="0">
                  <a:moveTo>
                    <a:pt x="49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60" y="21"/>
                    <a:pt x="220" y="30"/>
                  </a:cubicBezTo>
                  <a:cubicBezTo>
                    <a:pt x="190" y="40"/>
                    <a:pt x="170" y="50"/>
                    <a:pt x="140" y="60"/>
                  </a:cubicBezTo>
                  <a:cubicBezTo>
                    <a:pt x="131" y="60"/>
                    <a:pt x="120" y="70"/>
                    <a:pt x="100" y="80"/>
                  </a:cubicBezTo>
                  <a:lnTo>
                    <a:pt x="91" y="80"/>
                  </a:lnTo>
                  <a:lnTo>
                    <a:pt x="71" y="90"/>
                  </a:lnTo>
                  <a:cubicBezTo>
                    <a:pt x="31" y="110"/>
                    <a:pt x="0" y="150"/>
                    <a:pt x="0" y="200"/>
                  </a:cubicBezTo>
                  <a:cubicBezTo>
                    <a:pt x="0" y="250"/>
                    <a:pt x="31" y="290"/>
                    <a:pt x="71" y="310"/>
                  </a:cubicBezTo>
                  <a:lnTo>
                    <a:pt x="91" y="320"/>
                  </a:lnTo>
                  <a:cubicBezTo>
                    <a:pt x="100" y="320"/>
                    <a:pt x="111" y="330"/>
                    <a:pt x="120" y="330"/>
                  </a:cubicBezTo>
                  <a:lnTo>
                    <a:pt x="410" y="429"/>
                  </a:lnTo>
                  <a:cubicBezTo>
                    <a:pt x="470" y="449"/>
                    <a:pt x="539" y="469"/>
                    <a:pt x="610" y="489"/>
                  </a:cubicBezTo>
                  <a:cubicBezTo>
                    <a:pt x="699" y="509"/>
                    <a:pt x="779" y="520"/>
                    <a:pt x="849" y="529"/>
                  </a:cubicBezTo>
                  <a:lnTo>
                    <a:pt x="899" y="529"/>
                  </a:lnTo>
                  <a:cubicBezTo>
                    <a:pt x="959" y="529"/>
                    <a:pt x="1029" y="520"/>
                    <a:pt x="1089" y="509"/>
                  </a:cubicBezTo>
                  <a:cubicBezTo>
                    <a:pt x="1118" y="509"/>
                    <a:pt x="1158" y="500"/>
                    <a:pt x="1189" y="489"/>
                  </a:cubicBezTo>
                  <a:cubicBezTo>
                    <a:pt x="1218" y="480"/>
                    <a:pt x="1249" y="469"/>
                    <a:pt x="1269" y="460"/>
                  </a:cubicBezTo>
                  <a:cubicBezTo>
                    <a:pt x="1289" y="449"/>
                    <a:pt x="1309" y="449"/>
                    <a:pt x="1318" y="440"/>
                  </a:cubicBezTo>
                  <a:cubicBezTo>
                    <a:pt x="1258" y="440"/>
                    <a:pt x="1198" y="429"/>
                    <a:pt x="1129" y="409"/>
                  </a:cubicBezTo>
                  <a:cubicBezTo>
                    <a:pt x="1049" y="389"/>
                    <a:pt x="969" y="370"/>
                    <a:pt x="91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cubicBezTo>
                    <a:pt x="590" y="240"/>
                    <a:pt x="579" y="240"/>
                    <a:pt x="579" y="240"/>
                  </a:cubicBezTo>
                  <a:cubicBezTo>
                    <a:pt x="539" y="220"/>
                    <a:pt x="500" y="180"/>
                    <a:pt x="500" y="130"/>
                  </a:cubicBezTo>
                  <a:cubicBezTo>
                    <a:pt x="500" y="80"/>
                    <a:pt x="519" y="40"/>
                    <a:pt x="559" y="21"/>
                  </a:cubicBezTo>
                  <a:cubicBezTo>
                    <a:pt x="559" y="21"/>
                    <a:pt x="570" y="21"/>
                    <a:pt x="570" y="10"/>
                  </a:cubicBezTo>
                  <a:lnTo>
                    <a:pt x="630" y="110"/>
                  </a:lnTo>
                  <a:lnTo>
                    <a:pt x="630" y="110"/>
                  </a:lnTo>
                  <a:lnTo>
                    <a:pt x="579" y="10"/>
                  </a:lnTo>
                  <a:cubicBezTo>
                    <a:pt x="590" y="10"/>
                    <a:pt x="599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1329" y="430"/>
                  </a:moveTo>
                  <a:cubicBezTo>
                    <a:pt x="1318" y="440"/>
                    <a:pt x="1298" y="440"/>
                    <a:pt x="1289" y="450"/>
                  </a:cubicBezTo>
                  <a:cubicBezTo>
                    <a:pt x="1258" y="460"/>
                    <a:pt x="1238" y="469"/>
                    <a:pt x="1198" y="480"/>
                  </a:cubicBezTo>
                  <a:cubicBezTo>
                    <a:pt x="1169" y="489"/>
                    <a:pt x="1139" y="500"/>
                    <a:pt x="1099" y="509"/>
                  </a:cubicBezTo>
                  <a:cubicBezTo>
                    <a:pt x="1039" y="520"/>
                    <a:pt x="969" y="520"/>
                    <a:pt x="90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lnTo>
                    <a:pt x="1329" y="430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91" y="320"/>
                    <a:pt x="80" y="320"/>
                    <a:pt x="80" y="320"/>
                  </a:cubicBezTo>
                  <a:cubicBezTo>
                    <a:pt x="40" y="300"/>
                    <a:pt x="1" y="260"/>
                    <a:pt x="1" y="210"/>
                  </a:cubicBezTo>
                  <a:lnTo>
                    <a:pt x="1" y="210"/>
                  </a:lnTo>
                  <a:close/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250" y="30"/>
                    <a:pt x="290" y="21"/>
                    <a:pt x="320" y="10"/>
                  </a:cubicBezTo>
                  <a:cubicBezTo>
                    <a:pt x="380" y="1"/>
                    <a:pt x="440" y="1"/>
                    <a:pt x="500" y="1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191" y="50"/>
                    <a:pt x="160" y="61"/>
                    <a:pt x="140" y="61"/>
                  </a:cubicBezTo>
                  <a:cubicBezTo>
                    <a:pt x="131" y="70"/>
                    <a:pt x="120" y="81"/>
                    <a:pt x="100" y="81"/>
                  </a:cubicBezTo>
                  <a:cubicBezTo>
                    <a:pt x="100" y="81"/>
                    <a:pt x="91" y="90"/>
                    <a:pt x="80" y="90"/>
                  </a:cubicBezTo>
                  <a:lnTo>
                    <a:pt x="131" y="190"/>
                  </a:lnTo>
                  <a:lnTo>
                    <a:pt x="131" y="190"/>
                  </a:lnTo>
                  <a:lnTo>
                    <a:pt x="71" y="90"/>
                  </a:lnTo>
                  <a:cubicBezTo>
                    <a:pt x="71" y="101"/>
                    <a:pt x="60" y="101"/>
                    <a:pt x="60" y="101"/>
                  </a:cubicBezTo>
                  <a:cubicBezTo>
                    <a:pt x="20" y="120"/>
                    <a:pt x="1" y="160"/>
                    <a:pt x="1" y="210"/>
                  </a:cubicBez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111" y="330"/>
                    <a:pt x="120" y="330"/>
                    <a:pt x="131" y="340"/>
                  </a:cubicBezTo>
                  <a:lnTo>
                    <a:pt x="420" y="430"/>
                  </a:lnTo>
                  <a:cubicBezTo>
                    <a:pt x="470" y="450"/>
                    <a:pt x="550" y="469"/>
                    <a:pt x="630" y="489"/>
                  </a:cubicBezTo>
                  <a:cubicBezTo>
                    <a:pt x="719" y="509"/>
                    <a:pt x="790" y="520"/>
                    <a:pt x="86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cubicBezTo>
                    <a:pt x="1269" y="430"/>
                    <a:pt x="1209" y="420"/>
                    <a:pt x="1139" y="400"/>
                  </a:cubicBezTo>
                  <a:cubicBezTo>
                    <a:pt x="1079" y="390"/>
                    <a:pt x="1009" y="370"/>
                    <a:pt x="92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lnTo>
                    <a:pt x="580" y="240"/>
                  </a:lnTo>
                  <a:cubicBezTo>
                    <a:pt x="530" y="220"/>
                    <a:pt x="500" y="180"/>
                    <a:pt x="500" y="130"/>
                  </a:cubicBezTo>
                  <a:cubicBezTo>
                    <a:pt x="500" y="81"/>
                    <a:pt x="520" y="41"/>
                    <a:pt x="570" y="21"/>
                  </a:cubicBezTo>
                  <a:lnTo>
                    <a:pt x="570" y="30"/>
                  </a:lnTo>
                  <a:lnTo>
                    <a:pt x="619" y="110"/>
                  </a:lnTo>
                  <a:lnTo>
                    <a:pt x="580" y="1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8495374" y="4844102"/>
              <a:ext cx="122956" cy="47750"/>
            </a:xfrm>
            <a:custGeom>
              <a:avLst/>
              <a:gdLst/>
              <a:ahLst/>
              <a:cxnLst/>
              <a:rect l="l" t="t" r="r" b="b"/>
              <a:pathLst>
                <a:path w="1339" h="520" extrusionOk="0">
                  <a:moveTo>
                    <a:pt x="510" y="0"/>
                  </a:moveTo>
                  <a:cubicBezTo>
                    <a:pt x="440" y="0"/>
                    <a:pt x="370" y="11"/>
                    <a:pt x="311" y="20"/>
                  </a:cubicBezTo>
                  <a:cubicBezTo>
                    <a:pt x="280" y="31"/>
                    <a:pt x="240" y="40"/>
                    <a:pt x="211" y="51"/>
                  </a:cubicBezTo>
                  <a:cubicBezTo>
                    <a:pt x="180" y="60"/>
                    <a:pt x="160" y="71"/>
                    <a:pt x="140" y="71"/>
                  </a:cubicBezTo>
                  <a:cubicBezTo>
                    <a:pt x="120" y="80"/>
                    <a:pt x="111" y="91"/>
                    <a:pt x="100" y="91"/>
                  </a:cubicBezTo>
                  <a:lnTo>
                    <a:pt x="91" y="91"/>
                  </a:lnTo>
                  <a:lnTo>
                    <a:pt x="81" y="100"/>
                  </a:lnTo>
                  <a:lnTo>
                    <a:pt x="120" y="200"/>
                  </a:lnTo>
                  <a:lnTo>
                    <a:pt x="71" y="120"/>
                  </a:lnTo>
                  <a:lnTo>
                    <a:pt x="71" y="111"/>
                  </a:lnTo>
                  <a:cubicBezTo>
                    <a:pt x="21" y="131"/>
                    <a:pt x="1" y="171"/>
                    <a:pt x="1" y="220"/>
                  </a:cubicBezTo>
                  <a:cubicBezTo>
                    <a:pt x="1" y="270"/>
                    <a:pt x="31" y="310"/>
                    <a:pt x="81" y="330"/>
                  </a:cubicBezTo>
                  <a:lnTo>
                    <a:pt x="100" y="340"/>
                  </a:lnTo>
                  <a:cubicBezTo>
                    <a:pt x="111" y="340"/>
                    <a:pt x="120" y="340"/>
                    <a:pt x="131" y="350"/>
                  </a:cubicBezTo>
                  <a:lnTo>
                    <a:pt x="430" y="440"/>
                  </a:lnTo>
                  <a:cubicBezTo>
                    <a:pt x="510" y="460"/>
                    <a:pt x="580" y="480"/>
                    <a:pt x="640" y="490"/>
                  </a:cubicBezTo>
                  <a:cubicBezTo>
                    <a:pt x="730" y="510"/>
                    <a:pt x="799" y="520"/>
                    <a:pt x="879" y="520"/>
                  </a:cubicBezTo>
                  <a:lnTo>
                    <a:pt x="909" y="520"/>
                  </a:lnTo>
                  <a:cubicBezTo>
                    <a:pt x="979" y="520"/>
                    <a:pt x="1049" y="520"/>
                    <a:pt x="1109" y="500"/>
                  </a:cubicBezTo>
                  <a:cubicBezTo>
                    <a:pt x="1149" y="490"/>
                    <a:pt x="1179" y="480"/>
                    <a:pt x="1209" y="470"/>
                  </a:cubicBezTo>
                  <a:cubicBezTo>
                    <a:pt x="1249" y="460"/>
                    <a:pt x="1269" y="450"/>
                    <a:pt x="1289" y="440"/>
                  </a:cubicBezTo>
                  <a:cubicBezTo>
                    <a:pt x="1309" y="440"/>
                    <a:pt x="1318" y="430"/>
                    <a:pt x="1338" y="420"/>
                  </a:cubicBezTo>
                  <a:cubicBezTo>
                    <a:pt x="1278" y="420"/>
                    <a:pt x="1219" y="410"/>
                    <a:pt x="1149" y="400"/>
                  </a:cubicBezTo>
                  <a:cubicBezTo>
                    <a:pt x="1059" y="380"/>
                    <a:pt x="979" y="360"/>
                    <a:pt x="929" y="350"/>
                  </a:cubicBezTo>
                  <a:lnTo>
                    <a:pt x="620" y="260"/>
                  </a:lnTo>
                  <a:cubicBezTo>
                    <a:pt x="610" y="260"/>
                    <a:pt x="610" y="250"/>
                    <a:pt x="600" y="250"/>
                  </a:cubicBezTo>
                  <a:lnTo>
                    <a:pt x="580" y="240"/>
                  </a:lnTo>
                  <a:lnTo>
                    <a:pt x="560" y="240"/>
                  </a:lnTo>
                  <a:cubicBezTo>
                    <a:pt x="520" y="220"/>
                    <a:pt x="490" y="180"/>
                    <a:pt x="490" y="131"/>
                  </a:cubicBezTo>
                  <a:cubicBezTo>
                    <a:pt x="490" y="80"/>
                    <a:pt x="510" y="40"/>
                    <a:pt x="550" y="20"/>
                  </a:cubicBezTo>
                  <a:lnTo>
                    <a:pt x="610" y="131"/>
                  </a:lnTo>
                  <a:lnTo>
                    <a:pt x="560" y="20"/>
                  </a:lnTo>
                  <a:lnTo>
                    <a:pt x="570" y="11"/>
                  </a:lnTo>
                  <a:lnTo>
                    <a:pt x="590" y="11"/>
                  </a:lnTo>
                  <a:cubicBezTo>
                    <a:pt x="570" y="0"/>
                    <a:pt x="550" y="0"/>
                    <a:pt x="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8572417" y="4835838"/>
              <a:ext cx="15702" cy="1010"/>
            </a:xfrm>
            <a:custGeom>
              <a:avLst/>
              <a:gdLst/>
              <a:ahLst/>
              <a:cxnLst/>
              <a:rect l="l" t="t" r="r" b="b"/>
              <a:pathLst>
                <a:path w="171" h="11" extrusionOk="0">
                  <a:moveTo>
                    <a:pt x="170" y="1"/>
                  </a:moveTo>
                  <a:cubicBezTo>
                    <a:pt x="110" y="1"/>
                    <a:pt x="50" y="1"/>
                    <a:pt x="0" y="11"/>
                  </a:cubicBezTo>
                  <a:cubicBezTo>
                    <a:pt x="60" y="1"/>
                    <a:pt x="11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8540369" y="4835838"/>
              <a:ext cx="123782" cy="47842"/>
            </a:xfrm>
            <a:custGeom>
              <a:avLst/>
              <a:gdLst/>
              <a:ahLst/>
              <a:cxnLst/>
              <a:rect l="l" t="t" r="r" b="b"/>
              <a:pathLst>
                <a:path w="1348" h="521" extrusionOk="0">
                  <a:moveTo>
                    <a:pt x="519" y="1"/>
                  </a:moveTo>
                  <a:cubicBezTo>
                    <a:pt x="459" y="1"/>
                    <a:pt x="409" y="1"/>
                    <a:pt x="349" y="11"/>
                  </a:cubicBezTo>
                  <a:cubicBezTo>
                    <a:pt x="340" y="11"/>
                    <a:pt x="320" y="21"/>
                    <a:pt x="309" y="21"/>
                  </a:cubicBezTo>
                  <a:cubicBezTo>
                    <a:pt x="269" y="31"/>
                    <a:pt x="240" y="41"/>
                    <a:pt x="209" y="51"/>
                  </a:cubicBezTo>
                  <a:cubicBezTo>
                    <a:pt x="180" y="61"/>
                    <a:pt x="160" y="70"/>
                    <a:pt x="130" y="81"/>
                  </a:cubicBezTo>
                  <a:cubicBezTo>
                    <a:pt x="120" y="81"/>
                    <a:pt x="110" y="90"/>
                    <a:pt x="100" y="101"/>
                  </a:cubicBezTo>
                  <a:lnTo>
                    <a:pt x="80" y="101"/>
                  </a:lnTo>
                  <a:lnTo>
                    <a:pt x="70" y="110"/>
                  </a:lnTo>
                  <a:lnTo>
                    <a:pt x="120" y="221"/>
                  </a:lnTo>
                  <a:lnTo>
                    <a:pt x="60" y="110"/>
                  </a:lnTo>
                  <a:cubicBezTo>
                    <a:pt x="20" y="130"/>
                    <a:pt x="0" y="170"/>
                    <a:pt x="0" y="221"/>
                  </a:cubicBezTo>
                  <a:cubicBezTo>
                    <a:pt x="0" y="270"/>
                    <a:pt x="30" y="310"/>
                    <a:pt x="70" y="330"/>
                  </a:cubicBezTo>
                  <a:lnTo>
                    <a:pt x="90" y="330"/>
                  </a:lnTo>
                  <a:lnTo>
                    <a:pt x="110" y="340"/>
                  </a:lnTo>
                  <a:cubicBezTo>
                    <a:pt x="120" y="340"/>
                    <a:pt x="120" y="350"/>
                    <a:pt x="130" y="350"/>
                  </a:cubicBezTo>
                  <a:lnTo>
                    <a:pt x="439" y="440"/>
                  </a:lnTo>
                  <a:cubicBezTo>
                    <a:pt x="489" y="450"/>
                    <a:pt x="569" y="470"/>
                    <a:pt x="659" y="490"/>
                  </a:cubicBezTo>
                  <a:cubicBezTo>
                    <a:pt x="729" y="500"/>
                    <a:pt x="788" y="510"/>
                    <a:pt x="848" y="510"/>
                  </a:cubicBezTo>
                  <a:cubicBezTo>
                    <a:pt x="859" y="520"/>
                    <a:pt x="879" y="520"/>
                    <a:pt x="899" y="520"/>
                  </a:cubicBezTo>
                  <a:lnTo>
                    <a:pt x="908" y="520"/>
                  </a:lnTo>
                  <a:cubicBezTo>
                    <a:pt x="979" y="520"/>
                    <a:pt x="1058" y="510"/>
                    <a:pt x="1128" y="490"/>
                  </a:cubicBezTo>
                  <a:cubicBezTo>
                    <a:pt x="1158" y="480"/>
                    <a:pt x="1198" y="470"/>
                    <a:pt x="1228" y="460"/>
                  </a:cubicBezTo>
                  <a:cubicBezTo>
                    <a:pt x="1258" y="450"/>
                    <a:pt x="1278" y="440"/>
                    <a:pt x="1308" y="430"/>
                  </a:cubicBezTo>
                  <a:cubicBezTo>
                    <a:pt x="1318" y="430"/>
                    <a:pt x="1328" y="420"/>
                    <a:pt x="1347" y="410"/>
                  </a:cubicBezTo>
                  <a:cubicBezTo>
                    <a:pt x="1288" y="410"/>
                    <a:pt x="1218" y="400"/>
                    <a:pt x="1148" y="390"/>
                  </a:cubicBezTo>
                  <a:cubicBezTo>
                    <a:pt x="1088" y="380"/>
                    <a:pt x="1018" y="360"/>
                    <a:pt x="928" y="340"/>
                  </a:cubicBezTo>
                  <a:lnTo>
                    <a:pt x="599" y="250"/>
                  </a:lnTo>
                  <a:cubicBezTo>
                    <a:pt x="589" y="250"/>
                    <a:pt x="579" y="241"/>
                    <a:pt x="569" y="241"/>
                  </a:cubicBezTo>
                  <a:cubicBezTo>
                    <a:pt x="529" y="221"/>
                    <a:pt x="499" y="181"/>
                    <a:pt x="489" y="141"/>
                  </a:cubicBezTo>
                  <a:lnTo>
                    <a:pt x="489" y="121"/>
                  </a:lnTo>
                  <a:cubicBezTo>
                    <a:pt x="489" y="81"/>
                    <a:pt x="509" y="41"/>
                    <a:pt x="549" y="21"/>
                  </a:cubicBezTo>
                  <a:lnTo>
                    <a:pt x="559" y="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8585180" y="4826747"/>
              <a:ext cx="123966" cy="46740"/>
            </a:xfrm>
            <a:custGeom>
              <a:avLst/>
              <a:gdLst/>
              <a:ahLst/>
              <a:cxnLst/>
              <a:rect l="l" t="t" r="r" b="b"/>
              <a:pathLst>
                <a:path w="1350" h="509" extrusionOk="0">
                  <a:moveTo>
                    <a:pt x="520" y="0"/>
                  </a:moveTo>
                  <a:cubicBezTo>
                    <a:pt x="440" y="0"/>
                    <a:pt x="371" y="10"/>
                    <a:pt x="300" y="30"/>
                  </a:cubicBezTo>
                  <a:cubicBezTo>
                    <a:pt x="261" y="30"/>
                    <a:pt x="231" y="40"/>
                    <a:pt x="201" y="50"/>
                  </a:cubicBezTo>
                  <a:cubicBezTo>
                    <a:pt x="171" y="60"/>
                    <a:pt x="151" y="70"/>
                    <a:pt x="131" y="80"/>
                  </a:cubicBezTo>
                  <a:cubicBezTo>
                    <a:pt x="111" y="90"/>
                    <a:pt x="101" y="100"/>
                    <a:pt x="91" y="100"/>
                  </a:cubicBezTo>
                  <a:lnTo>
                    <a:pt x="71" y="110"/>
                  </a:lnTo>
                  <a:lnTo>
                    <a:pt x="61" y="120"/>
                  </a:lnTo>
                  <a:cubicBezTo>
                    <a:pt x="21" y="140"/>
                    <a:pt x="1" y="180"/>
                    <a:pt x="1" y="220"/>
                  </a:cubicBezTo>
                  <a:lnTo>
                    <a:pt x="1" y="240"/>
                  </a:lnTo>
                  <a:cubicBezTo>
                    <a:pt x="11" y="280"/>
                    <a:pt x="41" y="320"/>
                    <a:pt x="81" y="340"/>
                  </a:cubicBezTo>
                  <a:cubicBezTo>
                    <a:pt x="91" y="340"/>
                    <a:pt x="101" y="349"/>
                    <a:pt x="111" y="349"/>
                  </a:cubicBezTo>
                  <a:lnTo>
                    <a:pt x="440" y="439"/>
                  </a:lnTo>
                  <a:cubicBezTo>
                    <a:pt x="530" y="459"/>
                    <a:pt x="600" y="479"/>
                    <a:pt x="660" y="489"/>
                  </a:cubicBezTo>
                  <a:cubicBezTo>
                    <a:pt x="750" y="509"/>
                    <a:pt x="830" y="509"/>
                    <a:pt x="899" y="509"/>
                  </a:cubicBezTo>
                  <a:lnTo>
                    <a:pt x="910" y="509"/>
                  </a:lnTo>
                  <a:cubicBezTo>
                    <a:pt x="990" y="509"/>
                    <a:pt x="1070" y="499"/>
                    <a:pt x="1139" y="489"/>
                  </a:cubicBezTo>
                  <a:cubicBezTo>
                    <a:pt x="1169" y="479"/>
                    <a:pt x="1209" y="469"/>
                    <a:pt x="1239" y="459"/>
                  </a:cubicBezTo>
                  <a:cubicBezTo>
                    <a:pt x="1259" y="449"/>
                    <a:pt x="1289" y="429"/>
                    <a:pt x="1309" y="419"/>
                  </a:cubicBezTo>
                  <a:cubicBezTo>
                    <a:pt x="1329" y="419"/>
                    <a:pt x="1339" y="409"/>
                    <a:pt x="1349" y="399"/>
                  </a:cubicBezTo>
                  <a:cubicBezTo>
                    <a:pt x="1289" y="399"/>
                    <a:pt x="1229" y="399"/>
                    <a:pt x="1159" y="380"/>
                  </a:cubicBezTo>
                  <a:cubicBezTo>
                    <a:pt x="1089" y="369"/>
                    <a:pt x="1019" y="360"/>
                    <a:pt x="930" y="329"/>
                  </a:cubicBezTo>
                  <a:lnTo>
                    <a:pt x="620" y="249"/>
                  </a:lnTo>
                  <a:lnTo>
                    <a:pt x="590" y="249"/>
                  </a:lnTo>
                  <a:lnTo>
                    <a:pt x="570" y="240"/>
                  </a:lnTo>
                  <a:cubicBezTo>
                    <a:pt x="520" y="229"/>
                    <a:pt x="491" y="189"/>
                    <a:pt x="480" y="140"/>
                  </a:cubicBezTo>
                  <a:lnTo>
                    <a:pt x="480" y="120"/>
                  </a:lnTo>
                  <a:cubicBezTo>
                    <a:pt x="480" y="80"/>
                    <a:pt x="500" y="40"/>
                    <a:pt x="540" y="20"/>
                  </a:cubicBezTo>
                  <a:lnTo>
                    <a:pt x="560" y="10"/>
                  </a:lnTo>
                  <a:cubicBezTo>
                    <a:pt x="560" y="10"/>
                    <a:pt x="570" y="1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8629257" y="4821238"/>
              <a:ext cx="124700" cy="42240"/>
            </a:xfrm>
            <a:custGeom>
              <a:avLst/>
              <a:gdLst/>
              <a:ahLst/>
              <a:cxnLst/>
              <a:rect l="l" t="t" r="r" b="b"/>
              <a:pathLst>
                <a:path w="1358" h="460" extrusionOk="0">
                  <a:moveTo>
                    <a:pt x="220" y="0"/>
                  </a:moveTo>
                  <a:cubicBezTo>
                    <a:pt x="220" y="10"/>
                    <a:pt x="210" y="10"/>
                    <a:pt x="200" y="10"/>
                  </a:cubicBezTo>
                  <a:cubicBezTo>
                    <a:pt x="170" y="20"/>
                    <a:pt x="150" y="30"/>
                    <a:pt x="130" y="40"/>
                  </a:cubicBezTo>
                  <a:cubicBezTo>
                    <a:pt x="110" y="50"/>
                    <a:pt x="100" y="60"/>
                    <a:pt x="90" y="60"/>
                  </a:cubicBezTo>
                  <a:cubicBezTo>
                    <a:pt x="90" y="70"/>
                    <a:pt x="80" y="70"/>
                    <a:pt x="80" y="70"/>
                  </a:cubicBezTo>
                  <a:lnTo>
                    <a:pt x="60" y="80"/>
                  </a:lnTo>
                  <a:cubicBezTo>
                    <a:pt x="20" y="100"/>
                    <a:pt x="0" y="140"/>
                    <a:pt x="0" y="180"/>
                  </a:cubicBezTo>
                  <a:lnTo>
                    <a:pt x="0" y="200"/>
                  </a:lnTo>
                  <a:cubicBezTo>
                    <a:pt x="11" y="249"/>
                    <a:pt x="40" y="289"/>
                    <a:pt x="90" y="300"/>
                  </a:cubicBezTo>
                  <a:lnTo>
                    <a:pt x="110" y="309"/>
                  </a:lnTo>
                  <a:lnTo>
                    <a:pt x="140" y="309"/>
                  </a:lnTo>
                  <a:lnTo>
                    <a:pt x="450" y="389"/>
                  </a:lnTo>
                  <a:cubicBezTo>
                    <a:pt x="539" y="420"/>
                    <a:pt x="609" y="429"/>
                    <a:pt x="679" y="440"/>
                  </a:cubicBezTo>
                  <a:cubicBezTo>
                    <a:pt x="759" y="459"/>
                    <a:pt x="829" y="459"/>
                    <a:pt x="899" y="459"/>
                  </a:cubicBezTo>
                  <a:lnTo>
                    <a:pt x="919" y="459"/>
                  </a:lnTo>
                  <a:cubicBezTo>
                    <a:pt x="998" y="459"/>
                    <a:pt x="1078" y="449"/>
                    <a:pt x="1149" y="429"/>
                  </a:cubicBezTo>
                  <a:cubicBezTo>
                    <a:pt x="1178" y="429"/>
                    <a:pt x="1218" y="420"/>
                    <a:pt x="1248" y="400"/>
                  </a:cubicBezTo>
                  <a:cubicBezTo>
                    <a:pt x="1268" y="389"/>
                    <a:pt x="1298" y="380"/>
                    <a:pt x="1318" y="369"/>
                  </a:cubicBezTo>
                  <a:cubicBezTo>
                    <a:pt x="1328" y="360"/>
                    <a:pt x="1348" y="360"/>
                    <a:pt x="1358" y="349"/>
                  </a:cubicBezTo>
                  <a:cubicBezTo>
                    <a:pt x="1298" y="349"/>
                    <a:pt x="1238" y="340"/>
                    <a:pt x="1178" y="340"/>
                  </a:cubicBezTo>
                  <a:cubicBezTo>
                    <a:pt x="1169" y="329"/>
                    <a:pt x="1169" y="329"/>
                    <a:pt x="1158" y="329"/>
                  </a:cubicBezTo>
                  <a:cubicBezTo>
                    <a:pt x="1089" y="320"/>
                    <a:pt x="1018" y="309"/>
                    <a:pt x="939" y="289"/>
                  </a:cubicBezTo>
                  <a:lnTo>
                    <a:pt x="619" y="210"/>
                  </a:lnTo>
                  <a:cubicBezTo>
                    <a:pt x="609" y="210"/>
                    <a:pt x="599" y="200"/>
                    <a:pt x="590" y="200"/>
                  </a:cubicBezTo>
                  <a:lnTo>
                    <a:pt x="570" y="200"/>
                  </a:lnTo>
                  <a:cubicBezTo>
                    <a:pt x="519" y="180"/>
                    <a:pt x="490" y="140"/>
                    <a:pt x="479" y="100"/>
                  </a:cubicBezTo>
                  <a:lnTo>
                    <a:pt x="479" y="80"/>
                  </a:lnTo>
                  <a:lnTo>
                    <a:pt x="479" y="70"/>
                  </a:lnTo>
                  <a:lnTo>
                    <a:pt x="439" y="70"/>
                  </a:lnTo>
                  <a:cubicBezTo>
                    <a:pt x="399" y="60"/>
                    <a:pt x="370" y="50"/>
                    <a:pt x="330" y="40"/>
                  </a:cubicBezTo>
                  <a:cubicBezTo>
                    <a:pt x="290" y="30"/>
                    <a:pt x="26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8755702" y="4853285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8673242" y="4827574"/>
              <a:ext cx="86225" cy="25803"/>
            </a:xfrm>
            <a:custGeom>
              <a:avLst/>
              <a:gdLst/>
              <a:ahLst/>
              <a:cxnLst/>
              <a:rect l="l" t="t" r="r" b="b"/>
              <a:pathLst>
                <a:path w="939" h="281" extrusionOk="0">
                  <a:moveTo>
                    <a:pt x="0" y="1"/>
                  </a:moveTo>
                  <a:lnTo>
                    <a:pt x="0" y="11"/>
                  </a:lnTo>
                  <a:lnTo>
                    <a:pt x="0" y="31"/>
                  </a:lnTo>
                  <a:cubicBezTo>
                    <a:pt x="11" y="71"/>
                    <a:pt x="40" y="111"/>
                    <a:pt x="91" y="131"/>
                  </a:cubicBezTo>
                  <a:lnTo>
                    <a:pt x="111" y="131"/>
                  </a:lnTo>
                  <a:cubicBezTo>
                    <a:pt x="120" y="131"/>
                    <a:pt x="130" y="141"/>
                    <a:pt x="140" y="141"/>
                  </a:cubicBezTo>
                  <a:lnTo>
                    <a:pt x="460" y="220"/>
                  </a:lnTo>
                  <a:cubicBezTo>
                    <a:pt x="539" y="240"/>
                    <a:pt x="610" y="251"/>
                    <a:pt x="679" y="260"/>
                  </a:cubicBezTo>
                  <a:cubicBezTo>
                    <a:pt x="690" y="260"/>
                    <a:pt x="690" y="260"/>
                    <a:pt x="699" y="271"/>
                  </a:cubicBezTo>
                  <a:cubicBezTo>
                    <a:pt x="759" y="271"/>
                    <a:pt x="819" y="280"/>
                    <a:pt x="879" y="280"/>
                  </a:cubicBezTo>
                  <a:lnTo>
                    <a:pt x="939" y="280"/>
                  </a:lnTo>
                  <a:cubicBezTo>
                    <a:pt x="919" y="280"/>
                    <a:pt x="879" y="271"/>
                    <a:pt x="849" y="271"/>
                  </a:cubicBezTo>
                  <a:cubicBezTo>
                    <a:pt x="809" y="260"/>
                    <a:pt x="779" y="251"/>
                    <a:pt x="749" y="240"/>
                  </a:cubicBezTo>
                  <a:cubicBezTo>
                    <a:pt x="670" y="220"/>
                    <a:pt x="610" y="191"/>
                    <a:pt x="559" y="160"/>
                  </a:cubicBezTo>
                  <a:cubicBezTo>
                    <a:pt x="559" y="151"/>
                    <a:pt x="550" y="151"/>
                    <a:pt x="550" y="151"/>
                  </a:cubicBezTo>
                  <a:cubicBezTo>
                    <a:pt x="530" y="151"/>
                    <a:pt x="510" y="151"/>
                    <a:pt x="499" y="141"/>
                  </a:cubicBezTo>
                  <a:cubicBezTo>
                    <a:pt x="470" y="141"/>
                    <a:pt x="440" y="141"/>
                    <a:pt x="400" y="131"/>
                  </a:cubicBezTo>
                  <a:cubicBezTo>
                    <a:pt x="370" y="121"/>
                    <a:pt x="330" y="121"/>
                    <a:pt x="300" y="111"/>
                  </a:cubicBezTo>
                  <a:lnTo>
                    <a:pt x="210" y="81"/>
                  </a:lnTo>
                  <a:cubicBezTo>
                    <a:pt x="180" y="61"/>
                    <a:pt x="140" y="41"/>
                    <a:pt x="111" y="21"/>
                  </a:cubicBezTo>
                  <a:lnTo>
                    <a:pt x="100" y="11"/>
                  </a:lnTo>
                  <a:lnTo>
                    <a:pt x="51" y="11"/>
                  </a:lnTo>
                  <a:cubicBezTo>
                    <a:pt x="31" y="1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8765803" y="4796444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0"/>
                  </a:move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775904" y="4789098"/>
              <a:ext cx="7438" cy="2847"/>
            </a:xfrm>
            <a:custGeom>
              <a:avLst/>
              <a:gdLst/>
              <a:ahLst/>
              <a:cxnLst/>
              <a:rect l="l" t="t" r="r" b="b"/>
              <a:pathLst>
                <a:path w="81" h="31" extrusionOk="0">
                  <a:moveTo>
                    <a:pt x="80" y="0"/>
                  </a:moveTo>
                  <a:cubicBezTo>
                    <a:pt x="51" y="11"/>
                    <a:pt x="31" y="20"/>
                    <a:pt x="0" y="31"/>
                  </a:cubicBezTo>
                  <a:cubicBezTo>
                    <a:pt x="31" y="20"/>
                    <a:pt x="51" y="11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8766721" y="4785425"/>
              <a:ext cx="117446" cy="41414"/>
            </a:xfrm>
            <a:custGeom>
              <a:avLst/>
              <a:gdLst/>
              <a:ahLst/>
              <a:cxnLst/>
              <a:rect l="l" t="t" r="r" b="b"/>
              <a:pathLst>
                <a:path w="1279" h="451" extrusionOk="0">
                  <a:moveTo>
                    <a:pt x="450" y="1"/>
                  </a:moveTo>
                  <a:cubicBezTo>
                    <a:pt x="440" y="1"/>
                    <a:pt x="430" y="1"/>
                    <a:pt x="420" y="11"/>
                  </a:cubicBezTo>
                  <a:cubicBezTo>
                    <a:pt x="340" y="11"/>
                    <a:pt x="260" y="21"/>
                    <a:pt x="200" y="40"/>
                  </a:cubicBezTo>
                  <a:lnTo>
                    <a:pt x="180" y="40"/>
                  </a:lnTo>
                  <a:cubicBezTo>
                    <a:pt x="151" y="51"/>
                    <a:pt x="131" y="60"/>
                    <a:pt x="100" y="71"/>
                  </a:cubicBezTo>
                  <a:cubicBezTo>
                    <a:pt x="80" y="80"/>
                    <a:pt x="51" y="100"/>
                    <a:pt x="31" y="111"/>
                  </a:cubicBezTo>
                  <a:cubicBezTo>
                    <a:pt x="21" y="111"/>
                    <a:pt x="11" y="120"/>
                    <a:pt x="1" y="120"/>
                  </a:cubicBezTo>
                  <a:lnTo>
                    <a:pt x="1" y="131"/>
                  </a:lnTo>
                  <a:cubicBezTo>
                    <a:pt x="1" y="131"/>
                    <a:pt x="11" y="140"/>
                    <a:pt x="21" y="140"/>
                  </a:cubicBezTo>
                  <a:cubicBezTo>
                    <a:pt x="21" y="151"/>
                    <a:pt x="31" y="151"/>
                    <a:pt x="31" y="151"/>
                  </a:cubicBezTo>
                  <a:cubicBezTo>
                    <a:pt x="51" y="151"/>
                    <a:pt x="60" y="151"/>
                    <a:pt x="80" y="160"/>
                  </a:cubicBezTo>
                  <a:cubicBezTo>
                    <a:pt x="111" y="160"/>
                    <a:pt x="140" y="160"/>
                    <a:pt x="180" y="171"/>
                  </a:cubicBezTo>
                  <a:cubicBezTo>
                    <a:pt x="191" y="171"/>
                    <a:pt x="200" y="171"/>
                    <a:pt x="211" y="180"/>
                  </a:cubicBezTo>
                  <a:cubicBezTo>
                    <a:pt x="231" y="180"/>
                    <a:pt x="260" y="191"/>
                    <a:pt x="280" y="191"/>
                  </a:cubicBezTo>
                  <a:cubicBezTo>
                    <a:pt x="300" y="200"/>
                    <a:pt x="320" y="200"/>
                    <a:pt x="330" y="211"/>
                  </a:cubicBezTo>
                  <a:cubicBezTo>
                    <a:pt x="390" y="231"/>
                    <a:pt x="430" y="251"/>
                    <a:pt x="470" y="280"/>
                  </a:cubicBezTo>
                  <a:lnTo>
                    <a:pt x="480" y="290"/>
                  </a:lnTo>
                  <a:lnTo>
                    <a:pt x="530" y="290"/>
                  </a:lnTo>
                  <a:cubicBezTo>
                    <a:pt x="560" y="290"/>
                    <a:pt x="590" y="300"/>
                    <a:pt x="619" y="300"/>
                  </a:cubicBezTo>
                  <a:cubicBezTo>
                    <a:pt x="639" y="310"/>
                    <a:pt x="650" y="310"/>
                    <a:pt x="670" y="310"/>
                  </a:cubicBezTo>
                  <a:cubicBezTo>
                    <a:pt x="690" y="320"/>
                    <a:pt x="710" y="320"/>
                    <a:pt x="730" y="330"/>
                  </a:cubicBezTo>
                  <a:cubicBezTo>
                    <a:pt x="759" y="330"/>
                    <a:pt x="799" y="350"/>
                    <a:pt x="830" y="360"/>
                  </a:cubicBezTo>
                  <a:cubicBezTo>
                    <a:pt x="859" y="380"/>
                    <a:pt x="889" y="390"/>
                    <a:pt x="909" y="410"/>
                  </a:cubicBezTo>
                  <a:cubicBezTo>
                    <a:pt x="919" y="410"/>
                    <a:pt x="919" y="420"/>
                    <a:pt x="919" y="420"/>
                  </a:cubicBezTo>
                  <a:lnTo>
                    <a:pt x="979" y="420"/>
                  </a:lnTo>
                  <a:cubicBezTo>
                    <a:pt x="999" y="430"/>
                    <a:pt x="1039" y="430"/>
                    <a:pt x="1069" y="440"/>
                  </a:cubicBezTo>
                  <a:cubicBezTo>
                    <a:pt x="1089" y="440"/>
                    <a:pt x="1109" y="440"/>
                    <a:pt x="1129" y="450"/>
                  </a:cubicBezTo>
                  <a:lnTo>
                    <a:pt x="1139" y="450"/>
                  </a:lnTo>
                  <a:cubicBezTo>
                    <a:pt x="1149" y="440"/>
                    <a:pt x="1169" y="440"/>
                    <a:pt x="1179" y="430"/>
                  </a:cubicBezTo>
                  <a:cubicBezTo>
                    <a:pt x="1209" y="420"/>
                    <a:pt x="1229" y="410"/>
                    <a:pt x="1249" y="400"/>
                  </a:cubicBezTo>
                  <a:cubicBezTo>
                    <a:pt x="1258" y="390"/>
                    <a:pt x="1269" y="380"/>
                    <a:pt x="1278" y="380"/>
                  </a:cubicBezTo>
                  <a:cubicBezTo>
                    <a:pt x="1238" y="380"/>
                    <a:pt x="1198" y="380"/>
                    <a:pt x="1149" y="370"/>
                  </a:cubicBezTo>
                  <a:cubicBezTo>
                    <a:pt x="1129" y="370"/>
                    <a:pt x="1109" y="370"/>
                    <a:pt x="1079" y="360"/>
                  </a:cubicBezTo>
                  <a:cubicBezTo>
                    <a:pt x="999" y="350"/>
                    <a:pt x="919" y="340"/>
                    <a:pt x="849" y="320"/>
                  </a:cubicBezTo>
                  <a:lnTo>
                    <a:pt x="500" y="251"/>
                  </a:lnTo>
                  <a:cubicBezTo>
                    <a:pt x="490" y="251"/>
                    <a:pt x="480" y="240"/>
                    <a:pt x="470" y="240"/>
                  </a:cubicBezTo>
                  <a:cubicBezTo>
                    <a:pt x="430" y="231"/>
                    <a:pt x="390" y="191"/>
                    <a:pt x="390" y="151"/>
                  </a:cubicBezTo>
                  <a:cubicBezTo>
                    <a:pt x="380" y="140"/>
                    <a:pt x="380" y="131"/>
                    <a:pt x="380" y="120"/>
                  </a:cubicBezTo>
                  <a:cubicBezTo>
                    <a:pt x="380" y="91"/>
                    <a:pt x="400" y="51"/>
                    <a:pt x="430" y="31"/>
                  </a:cubicBezTo>
                  <a:lnTo>
                    <a:pt x="440" y="21"/>
                  </a:lnTo>
                  <a:cubicBezTo>
                    <a:pt x="450" y="11"/>
                    <a:pt x="460" y="1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8801523" y="4796444"/>
              <a:ext cx="70706" cy="23048"/>
            </a:xfrm>
            <a:custGeom>
              <a:avLst/>
              <a:gdLst/>
              <a:ahLst/>
              <a:cxnLst/>
              <a:rect l="l" t="t" r="r" b="b"/>
              <a:pathLst>
                <a:path w="770" h="251" extrusionOk="0">
                  <a:moveTo>
                    <a:pt x="1" y="0"/>
                  </a:moveTo>
                  <a:cubicBezTo>
                    <a:pt x="1" y="11"/>
                    <a:pt x="1" y="20"/>
                    <a:pt x="11" y="31"/>
                  </a:cubicBezTo>
                  <a:cubicBezTo>
                    <a:pt x="11" y="71"/>
                    <a:pt x="51" y="111"/>
                    <a:pt x="91" y="120"/>
                  </a:cubicBezTo>
                  <a:cubicBezTo>
                    <a:pt x="101" y="120"/>
                    <a:pt x="111" y="131"/>
                    <a:pt x="121" y="131"/>
                  </a:cubicBezTo>
                  <a:lnTo>
                    <a:pt x="470" y="200"/>
                  </a:lnTo>
                  <a:cubicBezTo>
                    <a:pt x="540" y="220"/>
                    <a:pt x="620" y="230"/>
                    <a:pt x="700" y="240"/>
                  </a:cubicBezTo>
                  <a:cubicBezTo>
                    <a:pt x="730" y="250"/>
                    <a:pt x="750" y="250"/>
                    <a:pt x="770" y="250"/>
                  </a:cubicBezTo>
                  <a:cubicBezTo>
                    <a:pt x="750" y="250"/>
                    <a:pt x="730" y="250"/>
                    <a:pt x="700" y="240"/>
                  </a:cubicBezTo>
                  <a:cubicBezTo>
                    <a:pt x="620" y="230"/>
                    <a:pt x="540" y="220"/>
                    <a:pt x="470" y="200"/>
                  </a:cubicBezTo>
                  <a:lnTo>
                    <a:pt x="121" y="131"/>
                  </a:lnTo>
                  <a:cubicBezTo>
                    <a:pt x="111" y="131"/>
                    <a:pt x="101" y="120"/>
                    <a:pt x="91" y="120"/>
                  </a:cubicBezTo>
                  <a:cubicBezTo>
                    <a:pt x="51" y="111"/>
                    <a:pt x="11" y="71"/>
                    <a:pt x="11" y="31"/>
                  </a:cubicBezTo>
                  <a:cubicBezTo>
                    <a:pt x="1" y="20"/>
                    <a:pt x="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8801523" y="4774406"/>
              <a:ext cx="125710" cy="45913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500" y="1"/>
                  </a:moveTo>
                  <a:cubicBezTo>
                    <a:pt x="420" y="11"/>
                    <a:pt x="340" y="21"/>
                    <a:pt x="271" y="41"/>
                  </a:cubicBezTo>
                  <a:lnTo>
                    <a:pt x="181" y="71"/>
                  </a:lnTo>
                  <a:cubicBezTo>
                    <a:pt x="151" y="81"/>
                    <a:pt x="131" y="101"/>
                    <a:pt x="111" y="111"/>
                  </a:cubicBezTo>
                  <a:cubicBezTo>
                    <a:pt x="101" y="111"/>
                    <a:pt x="91" y="121"/>
                    <a:pt x="81" y="121"/>
                  </a:cubicBezTo>
                  <a:cubicBezTo>
                    <a:pt x="81" y="131"/>
                    <a:pt x="71" y="131"/>
                    <a:pt x="61" y="141"/>
                  </a:cubicBezTo>
                  <a:lnTo>
                    <a:pt x="51" y="151"/>
                  </a:lnTo>
                  <a:cubicBezTo>
                    <a:pt x="21" y="171"/>
                    <a:pt x="1" y="211"/>
                    <a:pt x="1" y="240"/>
                  </a:cubicBezTo>
                  <a:cubicBezTo>
                    <a:pt x="1" y="251"/>
                    <a:pt x="1" y="260"/>
                    <a:pt x="11" y="271"/>
                  </a:cubicBezTo>
                  <a:cubicBezTo>
                    <a:pt x="11" y="311"/>
                    <a:pt x="51" y="351"/>
                    <a:pt x="91" y="360"/>
                  </a:cubicBezTo>
                  <a:cubicBezTo>
                    <a:pt x="101" y="360"/>
                    <a:pt x="111" y="371"/>
                    <a:pt x="121" y="371"/>
                  </a:cubicBezTo>
                  <a:lnTo>
                    <a:pt x="470" y="440"/>
                  </a:lnTo>
                  <a:cubicBezTo>
                    <a:pt x="540" y="460"/>
                    <a:pt x="620" y="470"/>
                    <a:pt x="700" y="480"/>
                  </a:cubicBezTo>
                  <a:cubicBezTo>
                    <a:pt x="730" y="490"/>
                    <a:pt x="750" y="490"/>
                    <a:pt x="770" y="490"/>
                  </a:cubicBezTo>
                  <a:cubicBezTo>
                    <a:pt x="819" y="500"/>
                    <a:pt x="859" y="500"/>
                    <a:pt x="899" y="500"/>
                  </a:cubicBezTo>
                  <a:lnTo>
                    <a:pt x="950" y="500"/>
                  </a:lnTo>
                  <a:cubicBezTo>
                    <a:pt x="1030" y="490"/>
                    <a:pt x="1099" y="480"/>
                    <a:pt x="1169" y="460"/>
                  </a:cubicBezTo>
                  <a:cubicBezTo>
                    <a:pt x="1209" y="450"/>
                    <a:pt x="1239" y="440"/>
                    <a:pt x="1269" y="420"/>
                  </a:cubicBezTo>
                  <a:cubicBezTo>
                    <a:pt x="1289" y="410"/>
                    <a:pt x="1319" y="400"/>
                    <a:pt x="1339" y="390"/>
                  </a:cubicBezTo>
                  <a:cubicBezTo>
                    <a:pt x="1349" y="380"/>
                    <a:pt x="1359" y="380"/>
                    <a:pt x="1369" y="371"/>
                  </a:cubicBezTo>
                  <a:lnTo>
                    <a:pt x="1359" y="371"/>
                  </a:lnTo>
                  <a:cubicBezTo>
                    <a:pt x="1299" y="371"/>
                    <a:pt x="1239" y="371"/>
                    <a:pt x="1169" y="360"/>
                  </a:cubicBezTo>
                  <a:cubicBezTo>
                    <a:pt x="1099" y="351"/>
                    <a:pt x="1030" y="340"/>
                    <a:pt x="939" y="320"/>
                  </a:cubicBezTo>
                  <a:lnTo>
                    <a:pt x="610" y="251"/>
                  </a:lnTo>
                  <a:lnTo>
                    <a:pt x="580" y="251"/>
                  </a:lnTo>
                  <a:cubicBezTo>
                    <a:pt x="570" y="251"/>
                    <a:pt x="550" y="240"/>
                    <a:pt x="550" y="240"/>
                  </a:cubicBezTo>
                  <a:lnTo>
                    <a:pt x="540" y="240"/>
                  </a:lnTo>
                  <a:cubicBezTo>
                    <a:pt x="500" y="220"/>
                    <a:pt x="470" y="191"/>
                    <a:pt x="460" y="141"/>
                  </a:cubicBezTo>
                  <a:lnTo>
                    <a:pt x="460" y="121"/>
                  </a:lnTo>
                  <a:cubicBezTo>
                    <a:pt x="460" y="91"/>
                    <a:pt x="470" y="51"/>
                    <a:pt x="500" y="31"/>
                  </a:cubicBezTo>
                  <a:lnTo>
                    <a:pt x="510" y="21"/>
                  </a:lnTo>
                  <a:lnTo>
                    <a:pt x="520" y="11"/>
                  </a:lnTo>
                  <a:cubicBezTo>
                    <a:pt x="530" y="11"/>
                    <a:pt x="530" y="1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888667" y="4763387"/>
              <a:ext cx="3765" cy="92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41" y="1"/>
                  </a:moveTo>
                  <a:lnTo>
                    <a:pt x="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8843764" y="4763387"/>
              <a:ext cx="124700" cy="45087"/>
            </a:xfrm>
            <a:custGeom>
              <a:avLst/>
              <a:gdLst/>
              <a:ahLst/>
              <a:cxnLst/>
              <a:rect l="l" t="t" r="r" b="b"/>
              <a:pathLst>
                <a:path w="1358" h="491" extrusionOk="0">
                  <a:moveTo>
                    <a:pt x="490" y="1"/>
                  </a:moveTo>
                  <a:cubicBezTo>
                    <a:pt x="410" y="1"/>
                    <a:pt x="340" y="11"/>
                    <a:pt x="270" y="31"/>
                  </a:cubicBezTo>
                  <a:cubicBezTo>
                    <a:pt x="240" y="51"/>
                    <a:pt x="200" y="61"/>
                    <a:pt x="180" y="71"/>
                  </a:cubicBezTo>
                  <a:cubicBezTo>
                    <a:pt x="150" y="81"/>
                    <a:pt x="130" y="91"/>
                    <a:pt x="110" y="101"/>
                  </a:cubicBezTo>
                  <a:cubicBezTo>
                    <a:pt x="100" y="111"/>
                    <a:pt x="90" y="121"/>
                    <a:pt x="80" y="121"/>
                  </a:cubicBezTo>
                  <a:cubicBezTo>
                    <a:pt x="70" y="131"/>
                    <a:pt x="70" y="131"/>
                    <a:pt x="60" y="131"/>
                  </a:cubicBezTo>
                  <a:lnTo>
                    <a:pt x="50" y="141"/>
                  </a:lnTo>
                  <a:lnTo>
                    <a:pt x="40" y="151"/>
                  </a:lnTo>
                  <a:cubicBezTo>
                    <a:pt x="10" y="171"/>
                    <a:pt x="0" y="211"/>
                    <a:pt x="0" y="241"/>
                  </a:cubicBezTo>
                  <a:lnTo>
                    <a:pt x="0" y="261"/>
                  </a:lnTo>
                  <a:cubicBezTo>
                    <a:pt x="10" y="311"/>
                    <a:pt x="40" y="340"/>
                    <a:pt x="80" y="360"/>
                  </a:cubicBezTo>
                  <a:lnTo>
                    <a:pt x="90" y="360"/>
                  </a:lnTo>
                  <a:cubicBezTo>
                    <a:pt x="90" y="360"/>
                    <a:pt x="110" y="371"/>
                    <a:pt x="120" y="371"/>
                  </a:cubicBezTo>
                  <a:lnTo>
                    <a:pt x="150" y="371"/>
                  </a:lnTo>
                  <a:lnTo>
                    <a:pt x="479" y="440"/>
                  </a:lnTo>
                  <a:cubicBezTo>
                    <a:pt x="570" y="460"/>
                    <a:pt x="639" y="471"/>
                    <a:pt x="709" y="480"/>
                  </a:cubicBezTo>
                  <a:cubicBezTo>
                    <a:pt x="779" y="491"/>
                    <a:pt x="839" y="491"/>
                    <a:pt x="899" y="491"/>
                  </a:cubicBezTo>
                  <a:lnTo>
                    <a:pt x="949" y="491"/>
                  </a:lnTo>
                  <a:cubicBezTo>
                    <a:pt x="1029" y="480"/>
                    <a:pt x="1109" y="471"/>
                    <a:pt x="1178" y="451"/>
                  </a:cubicBezTo>
                  <a:cubicBezTo>
                    <a:pt x="1208" y="440"/>
                    <a:pt x="1238" y="431"/>
                    <a:pt x="1268" y="411"/>
                  </a:cubicBezTo>
                  <a:cubicBezTo>
                    <a:pt x="1288" y="400"/>
                    <a:pt x="1318" y="391"/>
                    <a:pt x="1338" y="380"/>
                  </a:cubicBezTo>
                  <a:lnTo>
                    <a:pt x="1358" y="360"/>
                  </a:lnTo>
                  <a:lnTo>
                    <a:pt x="1348" y="360"/>
                  </a:lnTo>
                  <a:cubicBezTo>
                    <a:pt x="1308" y="360"/>
                    <a:pt x="1258" y="360"/>
                    <a:pt x="1208" y="351"/>
                  </a:cubicBezTo>
                  <a:lnTo>
                    <a:pt x="1168" y="351"/>
                  </a:lnTo>
                  <a:cubicBezTo>
                    <a:pt x="1089" y="340"/>
                    <a:pt x="1009" y="320"/>
                    <a:pt x="929" y="311"/>
                  </a:cubicBezTo>
                  <a:lnTo>
                    <a:pt x="570" y="241"/>
                  </a:lnTo>
                  <a:lnTo>
                    <a:pt x="550" y="241"/>
                  </a:lnTo>
                  <a:cubicBezTo>
                    <a:pt x="510" y="231"/>
                    <a:pt x="470" y="191"/>
                    <a:pt x="459" y="141"/>
                  </a:cubicBezTo>
                  <a:lnTo>
                    <a:pt x="459" y="121"/>
                  </a:lnTo>
                  <a:cubicBezTo>
                    <a:pt x="459" y="81"/>
                    <a:pt x="470" y="51"/>
                    <a:pt x="499" y="21"/>
                  </a:cubicBezTo>
                  <a:cubicBezTo>
                    <a:pt x="510" y="21"/>
                    <a:pt x="510" y="11"/>
                    <a:pt x="510" y="11"/>
                  </a:cubicBezTo>
                  <a:lnTo>
                    <a:pt x="519" y="11"/>
                  </a:lnTo>
                  <a:cubicBezTo>
                    <a:pt x="519" y="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8889585" y="4764397"/>
              <a:ext cx="1010" cy="91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1" y="0"/>
                  </a:moveTo>
                  <a:lnTo>
                    <a:pt x="0" y="10"/>
                  </a:lnTo>
                  <a:cubicBezTo>
                    <a:pt x="11" y="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8885912" y="4751541"/>
              <a:ext cx="124700" cy="44995"/>
            </a:xfrm>
            <a:custGeom>
              <a:avLst/>
              <a:gdLst/>
              <a:ahLst/>
              <a:cxnLst/>
              <a:rect l="l" t="t" r="r" b="b"/>
              <a:pathLst>
                <a:path w="1358" h="490" extrusionOk="0">
                  <a:moveTo>
                    <a:pt x="460" y="1"/>
                  </a:moveTo>
                  <a:cubicBezTo>
                    <a:pt x="390" y="10"/>
                    <a:pt x="320" y="21"/>
                    <a:pt x="260" y="41"/>
                  </a:cubicBezTo>
                  <a:lnTo>
                    <a:pt x="170" y="70"/>
                  </a:lnTo>
                  <a:cubicBezTo>
                    <a:pt x="140" y="90"/>
                    <a:pt x="120" y="100"/>
                    <a:pt x="100" y="110"/>
                  </a:cubicBezTo>
                  <a:cubicBezTo>
                    <a:pt x="91" y="110"/>
                    <a:pt x="80" y="120"/>
                    <a:pt x="71" y="130"/>
                  </a:cubicBezTo>
                  <a:cubicBezTo>
                    <a:pt x="71" y="130"/>
                    <a:pt x="60" y="130"/>
                    <a:pt x="60" y="140"/>
                  </a:cubicBezTo>
                  <a:lnTo>
                    <a:pt x="51" y="140"/>
                  </a:lnTo>
                  <a:lnTo>
                    <a:pt x="40" y="150"/>
                  </a:lnTo>
                  <a:cubicBezTo>
                    <a:pt x="11" y="180"/>
                    <a:pt x="0" y="210"/>
                    <a:pt x="0" y="250"/>
                  </a:cubicBezTo>
                  <a:lnTo>
                    <a:pt x="0" y="270"/>
                  </a:lnTo>
                  <a:cubicBezTo>
                    <a:pt x="11" y="320"/>
                    <a:pt x="51" y="360"/>
                    <a:pt x="91" y="370"/>
                  </a:cubicBezTo>
                  <a:lnTo>
                    <a:pt x="111" y="370"/>
                  </a:lnTo>
                  <a:lnTo>
                    <a:pt x="470" y="440"/>
                  </a:lnTo>
                  <a:cubicBezTo>
                    <a:pt x="550" y="449"/>
                    <a:pt x="630" y="469"/>
                    <a:pt x="709" y="480"/>
                  </a:cubicBezTo>
                  <a:lnTo>
                    <a:pt x="749" y="480"/>
                  </a:lnTo>
                  <a:cubicBezTo>
                    <a:pt x="799" y="489"/>
                    <a:pt x="849" y="489"/>
                    <a:pt x="889" y="489"/>
                  </a:cubicBezTo>
                  <a:lnTo>
                    <a:pt x="949" y="489"/>
                  </a:lnTo>
                  <a:cubicBezTo>
                    <a:pt x="1029" y="480"/>
                    <a:pt x="1109" y="469"/>
                    <a:pt x="1169" y="449"/>
                  </a:cubicBezTo>
                  <a:cubicBezTo>
                    <a:pt x="1209" y="440"/>
                    <a:pt x="1238" y="429"/>
                    <a:pt x="1258" y="409"/>
                  </a:cubicBezTo>
                  <a:cubicBezTo>
                    <a:pt x="1288" y="400"/>
                    <a:pt x="1318" y="390"/>
                    <a:pt x="1328" y="380"/>
                  </a:cubicBezTo>
                  <a:cubicBezTo>
                    <a:pt x="1338" y="370"/>
                    <a:pt x="1348" y="360"/>
                    <a:pt x="1358" y="360"/>
                  </a:cubicBezTo>
                  <a:lnTo>
                    <a:pt x="1348" y="360"/>
                  </a:lnTo>
                  <a:cubicBezTo>
                    <a:pt x="1298" y="360"/>
                    <a:pt x="1238" y="360"/>
                    <a:pt x="1178" y="350"/>
                  </a:cubicBezTo>
                  <a:lnTo>
                    <a:pt x="1158" y="350"/>
                  </a:lnTo>
                  <a:cubicBezTo>
                    <a:pt x="1078" y="340"/>
                    <a:pt x="999" y="320"/>
                    <a:pt x="929" y="310"/>
                  </a:cubicBezTo>
                  <a:lnTo>
                    <a:pt x="599" y="250"/>
                  </a:lnTo>
                  <a:cubicBezTo>
                    <a:pt x="590" y="250"/>
                    <a:pt x="579" y="240"/>
                    <a:pt x="570" y="240"/>
                  </a:cubicBezTo>
                  <a:lnTo>
                    <a:pt x="550" y="240"/>
                  </a:lnTo>
                  <a:cubicBezTo>
                    <a:pt x="499" y="230"/>
                    <a:pt x="460" y="190"/>
                    <a:pt x="450" y="140"/>
                  </a:cubicBezTo>
                  <a:lnTo>
                    <a:pt x="450" y="120"/>
                  </a:lnTo>
                  <a:cubicBezTo>
                    <a:pt x="450" y="80"/>
                    <a:pt x="470" y="41"/>
                    <a:pt x="499" y="21"/>
                  </a:cubicBezTo>
                  <a:lnTo>
                    <a:pt x="510" y="10"/>
                  </a:lnTo>
                  <a:cubicBezTo>
                    <a:pt x="519" y="10"/>
                    <a:pt x="519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9015204" y="4780926"/>
              <a:ext cx="20202" cy="3673"/>
            </a:xfrm>
            <a:custGeom>
              <a:avLst/>
              <a:gdLst/>
              <a:ahLst/>
              <a:cxnLst/>
              <a:rect l="l" t="t" r="r" b="b"/>
              <a:pathLst>
                <a:path w="220" h="40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49" y="20"/>
                    <a:pt x="70" y="30"/>
                    <a:pt x="0" y="40"/>
                  </a:cubicBezTo>
                  <a:cubicBezTo>
                    <a:pt x="80" y="30"/>
                    <a:pt x="15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927142" y="4739604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490" y="0"/>
                  </a:moveTo>
                  <a:cubicBezTo>
                    <a:pt x="410" y="0"/>
                    <a:pt x="330" y="20"/>
                    <a:pt x="260" y="40"/>
                  </a:cubicBezTo>
                  <a:lnTo>
                    <a:pt x="170" y="71"/>
                  </a:lnTo>
                  <a:cubicBezTo>
                    <a:pt x="150" y="91"/>
                    <a:pt x="121" y="100"/>
                    <a:pt x="110" y="111"/>
                  </a:cubicBezTo>
                  <a:cubicBezTo>
                    <a:pt x="101" y="120"/>
                    <a:pt x="90" y="120"/>
                    <a:pt x="81" y="131"/>
                  </a:cubicBezTo>
                  <a:cubicBezTo>
                    <a:pt x="70" y="131"/>
                    <a:pt x="70" y="140"/>
                    <a:pt x="61" y="140"/>
                  </a:cubicBezTo>
                  <a:lnTo>
                    <a:pt x="50" y="151"/>
                  </a:lnTo>
                  <a:cubicBezTo>
                    <a:pt x="21" y="171"/>
                    <a:pt x="1" y="210"/>
                    <a:pt x="1" y="250"/>
                  </a:cubicBezTo>
                  <a:lnTo>
                    <a:pt x="1" y="270"/>
                  </a:lnTo>
                  <a:cubicBezTo>
                    <a:pt x="11" y="320"/>
                    <a:pt x="50" y="360"/>
                    <a:pt x="101" y="370"/>
                  </a:cubicBezTo>
                  <a:lnTo>
                    <a:pt x="121" y="370"/>
                  </a:lnTo>
                  <a:cubicBezTo>
                    <a:pt x="130" y="370"/>
                    <a:pt x="141" y="380"/>
                    <a:pt x="150" y="380"/>
                  </a:cubicBezTo>
                  <a:lnTo>
                    <a:pt x="480" y="440"/>
                  </a:lnTo>
                  <a:cubicBezTo>
                    <a:pt x="550" y="450"/>
                    <a:pt x="629" y="470"/>
                    <a:pt x="709" y="480"/>
                  </a:cubicBezTo>
                  <a:lnTo>
                    <a:pt x="729" y="480"/>
                  </a:lnTo>
                  <a:cubicBezTo>
                    <a:pt x="789" y="490"/>
                    <a:pt x="849" y="490"/>
                    <a:pt x="899" y="490"/>
                  </a:cubicBezTo>
                  <a:lnTo>
                    <a:pt x="959" y="490"/>
                  </a:lnTo>
                  <a:cubicBezTo>
                    <a:pt x="1029" y="480"/>
                    <a:pt x="1109" y="470"/>
                    <a:pt x="1179" y="450"/>
                  </a:cubicBezTo>
                  <a:cubicBezTo>
                    <a:pt x="1208" y="440"/>
                    <a:pt x="1239" y="430"/>
                    <a:pt x="1268" y="410"/>
                  </a:cubicBezTo>
                  <a:cubicBezTo>
                    <a:pt x="1299" y="400"/>
                    <a:pt x="1319" y="390"/>
                    <a:pt x="1339" y="380"/>
                  </a:cubicBezTo>
                  <a:lnTo>
                    <a:pt x="1359" y="360"/>
                  </a:lnTo>
                  <a:lnTo>
                    <a:pt x="1348" y="360"/>
                  </a:lnTo>
                  <a:cubicBezTo>
                    <a:pt x="1299" y="360"/>
                    <a:pt x="1239" y="350"/>
                    <a:pt x="1169" y="350"/>
                  </a:cubicBezTo>
                  <a:cubicBezTo>
                    <a:pt x="1089" y="340"/>
                    <a:pt x="1009" y="320"/>
                    <a:pt x="939" y="310"/>
                  </a:cubicBezTo>
                  <a:lnTo>
                    <a:pt x="929" y="310"/>
                  </a:lnTo>
                  <a:lnTo>
                    <a:pt x="570" y="240"/>
                  </a:lnTo>
                  <a:lnTo>
                    <a:pt x="550" y="240"/>
                  </a:lnTo>
                  <a:cubicBezTo>
                    <a:pt x="530" y="230"/>
                    <a:pt x="510" y="230"/>
                    <a:pt x="490" y="210"/>
                  </a:cubicBezTo>
                  <a:cubicBezTo>
                    <a:pt x="470" y="200"/>
                    <a:pt x="460" y="171"/>
                    <a:pt x="450" y="151"/>
                  </a:cubicBezTo>
                  <a:cubicBezTo>
                    <a:pt x="440" y="100"/>
                    <a:pt x="460" y="51"/>
                    <a:pt x="500" y="20"/>
                  </a:cubicBezTo>
                  <a:lnTo>
                    <a:pt x="510" y="11"/>
                  </a:lnTo>
                  <a:cubicBezTo>
                    <a:pt x="520" y="11"/>
                    <a:pt x="520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8968097" y="4741440"/>
              <a:ext cx="5050" cy="17539"/>
            </a:xfrm>
            <a:custGeom>
              <a:avLst/>
              <a:gdLst/>
              <a:ahLst/>
              <a:cxnLst/>
              <a:rect l="l" t="t" r="r" b="b"/>
              <a:pathLst>
                <a:path w="55" h="191" extrusionOk="0">
                  <a:moveTo>
                    <a:pt x="54" y="0"/>
                  </a:moveTo>
                  <a:lnTo>
                    <a:pt x="54" y="0"/>
                  </a:lnTo>
                  <a:cubicBezTo>
                    <a:pt x="25" y="23"/>
                    <a:pt x="6" y="55"/>
                    <a:pt x="2" y="90"/>
                  </a:cubicBezTo>
                  <a:lnTo>
                    <a:pt x="2" y="90"/>
                  </a:lnTo>
                  <a:cubicBezTo>
                    <a:pt x="6" y="58"/>
                    <a:pt x="23" y="32"/>
                    <a:pt x="44" y="11"/>
                  </a:cubicBezTo>
                  <a:lnTo>
                    <a:pt x="54" y="0"/>
                  </a:lnTo>
                  <a:close/>
                  <a:moveTo>
                    <a:pt x="2" y="90"/>
                  </a:moveTo>
                  <a:lnTo>
                    <a:pt x="2" y="90"/>
                  </a:lnTo>
                  <a:cubicBezTo>
                    <a:pt x="1" y="103"/>
                    <a:pt x="1" y="116"/>
                    <a:pt x="4" y="131"/>
                  </a:cubicBezTo>
                  <a:cubicBezTo>
                    <a:pt x="1" y="117"/>
                    <a:pt x="1" y="103"/>
                    <a:pt x="2" y="90"/>
                  </a:cubicBezTo>
                  <a:close/>
                  <a:moveTo>
                    <a:pt x="4" y="131"/>
                  </a:moveTo>
                  <a:lnTo>
                    <a:pt x="4" y="131"/>
                  </a:lnTo>
                  <a:cubicBezTo>
                    <a:pt x="14" y="160"/>
                    <a:pt x="24" y="180"/>
                    <a:pt x="44" y="190"/>
                  </a:cubicBezTo>
                  <a:cubicBezTo>
                    <a:pt x="24" y="180"/>
                    <a:pt x="14" y="151"/>
                    <a:pt x="4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8967546" y="4727758"/>
              <a:ext cx="126537" cy="44903"/>
            </a:xfrm>
            <a:custGeom>
              <a:avLst/>
              <a:gdLst/>
              <a:ahLst/>
              <a:cxnLst/>
              <a:rect l="l" t="t" r="r" b="b"/>
              <a:pathLst>
                <a:path w="1378" h="489" extrusionOk="0">
                  <a:moveTo>
                    <a:pt x="499" y="0"/>
                  </a:moveTo>
                  <a:cubicBezTo>
                    <a:pt x="419" y="0"/>
                    <a:pt x="340" y="20"/>
                    <a:pt x="280" y="40"/>
                  </a:cubicBezTo>
                  <a:cubicBezTo>
                    <a:pt x="240" y="50"/>
                    <a:pt x="209" y="60"/>
                    <a:pt x="189" y="70"/>
                  </a:cubicBezTo>
                  <a:cubicBezTo>
                    <a:pt x="160" y="89"/>
                    <a:pt x="140" y="100"/>
                    <a:pt x="120" y="109"/>
                  </a:cubicBezTo>
                  <a:cubicBezTo>
                    <a:pt x="110" y="120"/>
                    <a:pt x="100" y="120"/>
                    <a:pt x="90" y="129"/>
                  </a:cubicBezTo>
                  <a:cubicBezTo>
                    <a:pt x="80" y="129"/>
                    <a:pt x="80" y="140"/>
                    <a:pt x="70" y="140"/>
                  </a:cubicBezTo>
                  <a:lnTo>
                    <a:pt x="60" y="149"/>
                  </a:lnTo>
                  <a:lnTo>
                    <a:pt x="50" y="160"/>
                  </a:lnTo>
                  <a:cubicBezTo>
                    <a:pt x="20" y="189"/>
                    <a:pt x="0" y="229"/>
                    <a:pt x="10" y="280"/>
                  </a:cubicBezTo>
                  <a:cubicBezTo>
                    <a:pt x="20" y="309"/>
                    <a:pt x="30" y="329"/>
                    <a:pt x="50" y="339"/>
                  </a:cubicBezTo>
                  <a:cubicBezTo>
                    <a:pt x="70" y="359"/>
                    <a:pt x="90" y="359"/>
                    <a:pt x="110" y="369"/>
                  </a:cubicBezTo>
                  <a:lnTo>
                    <a:pt x="130" y="369"/>
                  </a:lnTo>
                  <a:lnTo>
                    <a:pt x="489" y="439"/>
                  </a:lnTo>
                  <a:lnTo>
                    <a:pt x="499" y="439"/>
                  </a:lnTo>
                  <a:cubicBezTo>
                    <a:pt x="569" y="449"/>
                    <a:pt x="649" y="469"/>
                    <a:pt x="729" y="479"/>
                  </a:cubicBezTo>
                  <a:cubicBezTo>
                    <a:pt x="799" y="479"/>
                    <a:pt x="859" y="489"/>
                    <a:pt x="908" y="489"/>
                  </a:cubicBezTo>
                  <a:lnTo>
                    <a:pt x="968" y="489"/>
                  </a:lnTo>
                  <a:cubicBezTo>
                    <a:pt x="1048" y="479"/>
                    <a:pt x="1118" y="469"/>
                    <a:pt x="1188" y="449"/>
                  </a:cubicBezTo>
                  <a:cubicBezTo>
                    <a:pt x="1218" y="439"/>
                    <a:pt x="1248" y="429"/>
                    <a:pt x="1278" y="409"/>
                  </a:cubicBezTo>
                  <a:cubicBezTo>
                    <a:pt x="1307" y="399"/>
                    <a:pt x="1327" y="389"/>
                    <a:pt x="1347" y="379"/>
                  </a:cubicBezTo>
                  <a:cubicBezTo>
                    <a:pt x="1358" y="369"/>
                    <a:pt x="1367" y="359"/>
                    <a:pt x="1378" y="359"/>
                  </a:cubicBezTo>
                  <a:lnTo>
                    <a:pt x="1367" y="359"/>
                  </a:lnTo>
                  <a:cubicBezTo>
                    <a:pt x="1307" y="359"/>
                    <a:pt x="1248" y="359"/>
                    <a:pt x="1178" y="349"/>
                  </a:cubicBezTo>
                  <a:cubicBezTo>
                    <a:pt x="1098" y="339"/>
                    <a:pt x="1018" y="319"/>
                    <a:pt x="948" y="309"/>
                  </a:cubicBezTo>
                  <a:lnTo>
                    <a:pt x="589" y="240"/>
                  </a:lnTo>
                  <a:lnTo>
                    <a:pt x="559" y="240"/>
                  </a:lnTo>
                  <a:lnTo>
                    <a:pt x="549" y="229"/>
                  </a:lnTo>
                  <a:cubicBezTo>
                    <a:pt x="509" y="220"/>
                    <a:pt x="479" y="180"/>
                    <a:pt x="469" y="140"/>
                  </a:cubicBezTo>
                  <a:lnTo>
                    <a:pt x="469" y="120"/>
                  </a:lnTo>
                  <a:cubicBezTo>
                    <a:pt x="469" y="80"/>
                    <a:pt x="479" y="50"/>
                    <a:pt x="509" y="20"/>
                  </a:cubicBezTo>
                  <a:lnTo>
                    <a:pt x="529" y="10"/>
                  </a:lnTo>
                  <a:cubicBezTo>
                    <a:pt x="529" y="10"/>
                    <a:pt x="539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9027049" y="4715729"/>
              <a:ext cx="28558" cy="6612"/>
            </a:xfrm>
            <a:custGeom>
              <a:avLst/>
              <a:gdLst/>
              <a:ahLst/>
              <a:cxnLst/>
              <a:rect l="l" t="t" r="r" b="b"/>
              <a:pathLst>
                <a:path w="311" h="72" extrusionOk="0">
                  <a:moveTo>
                    <a:pt x="311" y="1"/>
                  </a:moveTo>
                  <a:cubicBezTo>
                    <a:pt x="231" y="1"/>
                    <a:pt x="151" y="21"/>
                    <a:pt x="81" y="41"/>
                  </a:cubicBezTo>
                  <a:cubicBezTo>
                    <a:pt x="51" y="51"/>
                    <a:pt x="21" y="61"/>
                    <a:pt x="1" y="71"/>
                  </a:cubicBezTo>
                  <a:cubicBezTo>
                    <a:pt x="21" y="61"/>
                    <a:pt x="51" y="51"/>
                    <a:pt x="81" y="41"/>
                  </a:cubicBezTo>
                  <a:cubicBezTo>
                    <a:pt x="151" y="21"/>
                    <a:pt x="231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9010520" y="4715729"/>
              <a:ext cx="124792" cy="45087"/>
            </a:xfrm>
            <a:custGeom>
              <a:avLst/>
              <a:gdLst/>
              <a:ahLst/>
              <a:cxnLst/>
              <a:rect l="l" t="t" r="r" b="b"/>
              <a:pathLst>
                <a:path w="1359" h="491" extrusionOk="0">
                  <a:moveTo>
                    <a:pt x="491" y="1"/>
                  </a:moveTo>
                  <a:cubicBezTo>
                    <a:pt x="411" y="1"/>
                    <a:pt x="331" y="21"/>
                    <a:pt x="261" y="41"/>
                  </a:cubicBezTo>
                  <a:cubicBezTo>
                    <a:pt x="231" y="51"/>
                    <a:pt x="201" y="61"/>
                    <a:pt x="181" y="71"/>
                  </a:cubicBezTo>
                  <a:lnTo>
                    <a:pt x="171" y="71"/>
                  </a:lnTo>
                  <a:cubicBezTo>
                    <a:pt x="141" y="91"/>
                    <a:pt x="121" y="101"/>
                    <a:pt x="101" y="111"/>
                  </a:cubicBezTo>
                  <a:cubicBezTo>
                    <a:pt x="91" y="121"/>
                    <a:pt x="81" y="121"/>
                    <a:pt x="81" y="131"/>
                  </a:cubicBezTo>
                  <a:cubicBezTo>
                    <a:pt x="71" y="131"/>
                    <a:pt x="61" y="141"/>
                    <a:pt x="61" y="141"/>
                  </a:cubicBezTo>
                  <a:lnTo>
                    <a:pt x="41" y="151"/>
                  </a:lnTo>
                  <a:cubicBezTo>
                    <a:pt x="11" y="181"/>
                    <a:pt x="1" y="211"/>
                    <a:pt x="1" y="251"/>
                  </a:cubicBezTo>
                  <a:lnTo>
                    <a:pt x="1" y="271"/>
                  </a:lnTo>
                  <a:cubicBezTo>
                    <a:pt x="11" y="311"/>
                    <a:pt x="41" y="351"/>
                    <a:pt x="81" y="360"/>
                  </a:cubicBezTo>
                  <a:lnTo>
                    <a:pt x="91" y="371"/>
                  </a:lnTo>
                  <a:lnTo>
                    <a:pt x="121" y="371"/>
                  </a:lnTo>
                  <a:lnTo>
                    <a:pt x="480" y="440"/>
                  </a:lnTo>
                  <a:cubicBezTo>
                    <a:pt x="550" y="450"/>
                    <a:pt x="630" y="470"/>
                    <a:pt x="710" y="480"/>
                  </a:cubicBezTo>
                  <a:cubicBezTo>
                    <a:pt x="780" y="490"/>
                    <a:pt x="839" y="490"/>
                    <a:pt x="899" y="490"/>
                  </a:cubicBezTo>
                  <a:lnTo>
                    <a:pt x="950" y="490"/>
                  </a:lnTo>
                  <a:cubicBezTo>
                    <a:pt x="1030" y="480"/>
                    <a:pt x="1099" y="470"/>
                    <a:pt x="1169" y="450"/>
                  </a:cubicBezTo>
                  <a:lnTo>
                    <a:pt x="1259" y="420"/>
                  </a:lnTo>
                  <a:cubicBezTo>
                    <a:pt x="1289" y="411"/>
                    <a:pt x="1309" y="391"/>
                    <a:pt x="1329" y="380"/>
                  </a:cubicBezTo>
                  <a:cubicBezTo>
                    <a:pt x="1339" y="380"/>
                    <a:pt x="1349" y="371"/>
                    <a:pt x="1359" y="360"/>
                  </a:cubicBezTo>
                  <a:cubicBezTo>
                    <a:pt x="1299" y="360"/>
                    <a:pt x="1239" y="360"/>
                    <a:pt x="1159" y="351"/>
                  </a:cubicBezTo>
                  <a:cubicBezTo>
                    <a:pt x="1089" y="340"/>
                    <a:pt x="1010" y="320"/>
                    <a:pt x="930" y="311"/>
                  </a:cubicBezTo>
                  <a:lnTo>
                    <a:pt x="570" y="240"/>
                  </a:lnTo>
                  <a:lnTo>
                    <a:pt x="550" y="240"/>
                  </a:lnTo>
                  <a:cubicBezTo>
                    <a:pt x="510" y="231"/>
                    <a:pt x="471" y="191"/>
                    <a:pt x="460" y="141"/>
                  </a:cubicBezTo>
                  <a:cubicBezTo>
                    <a:pt x="460" y="141"/>
                    <a:pt x="451" y="131"/>
                    <a:pt x="451" y="121"/>
                  </a:cubicBezTo>
                  <a:cubicBezTo>
                    <a:pt x="451" y="81"/>
                    <a:pt x="471" y="51"/>
                    <a:pt x="500" y="21"/>
                  </a:cubicBezTo>
                  <a:lnTo>
                    <a:pt x="510" y="11"/>
                  </a:lnTo>
                  <a:cubicBezTo>
                    <a:pt x="520" y="1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9057352" y="4713892"/>
              <a:ext cx="4591" cy="2938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50" y="1"/>
                  </a:moveTo>
                  <a:cubicBezTo>
                    <a:pt x="40" y="1"/>
                    <a:pt x="30" y="1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33" y="14"/>
                    <a:pt x="44" y="8"/>
                    <a:pt x="50" y="1"/>
                  </a:cubicBezTo>
                  <a:close/>
                  <a:moveTo>
                    <a:pt x="20" y="21"/>
                  </a:moveTo>
                  <a:cubicBezTo>
                    <a:pt x="14" y="24"/>
                    <a:pt x="7" y="28"/>
                    <a:pt x="0" y="31"/>
                  </a:cubicBezTo>
                  <a:cubicBezTo>
                    <a:pt x="10" y="31"/>
                    <a:pt x="20" y="21"/>
                    <a:pt x="20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9051842" y="4703883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509" y="0"/>
                  </a:moveTo>
                  <a:cubicBezTo>
                    <a:pt x="420" y="0"/>
                    <a:pt x="350" y="20"/>
                    <a:pt x="280" y="40"/>
                  </a:cubicBezTo>
                  <a:cubicBezTo>
                    <a:pt x="240" y="50"/>
                    <a:pt x="210" y="60"/>
                    <a:pt x="190" y="70"/>
                  </a:cubicBezTo>
                  <a:lnTo>
                    <a:pt x="180" y="70"/>
                  </a:lnTo>
                  <a:cubicBezTo>
                    <a:pt x="150" y="90"/>
                    <a:pt x="130" y="100"/>
                    <a:pt x="110" y="110"/>
                  </a:cubicBezTo>
                  <a:cubicBezTo>
                    <a:pt x="100" y="120"/>
                    <a:pt x="80" y="130"/>
                    <a:pt x="60" y="140"/>
                  </a:cubicBezTo>
                  <a:lnTo>
                    <a:pt x="50" y="150"/>
                  </a:lnTo>
                  <a:cubicBezTo>
                    <a:pt x="21" y="180"/>
                    <a:pt x="1" y="210"/>
                    <a:pt x="1" y="250"/>
                  </a:cubicBezTo>
                  <a:cubicBezTo>
                    <a:pt x="1" y="260"/>
                    <a:pt x="10" y="270"/>
                    <a:pt x="10" y="270"/>
                  </a:cubicBezTo>
                  <a:cubicBezTo>
                    <a:pt x="21" y="320"/>
                    <a:pt x="60" y="360"/>
                    <a:pt x="100" y="369"/>
                  </a:cubicBezTo>
                  <a:lnTo>
                    <a:pt x="120" y="369"/>
                  </a:lnTo>
                  <a:lnTo>
                    <a:pt x="480" y="440"/>
                  </a:lnTo>
                  <a:cubicBezTo>
                    <a:pt x="560" y="449"/>
                    <a:pt x="639" y="469"/>
                    <a:pt x="709" y="480"/>
                  </a:cubicBezTo>
                  <a:cubicBezTo>
                    <a:pt x="789" y="489"/>
                    <a:pt x="859" y="489"/>
                    <a:pt x="919" y="489"/>
                  </a:cubicBezTo>
                  <a:lnTo>
                    <a:pt x="949" y="489"/>
                  </a:lnTo>
                  <a:cubicBezTo>
                    <a:pt x="1028" y="489"/>
                    <a:pt x="1108" y="480"/>
                    <a:pt x="1168" y="460"/>
                  </a:cubicBezTo>
                  <a:cubicBezTo>
                    <a:pt x="1208" y="449"/>
                    <a:pt x="1238" y="440"/>
                    <a:pt x="1258" y="429"/>
                  </a:cubicBezTo>
                  <a:cubicBezTo>
                    <a:pt x="1288" y="420"/>
                    <a:pt x="1308" y="409"/>
                    <a:pt x="1328" y="400"/>
                  </a:cubicBezTo>
                  <a:cubicBezTo>
                    <a:pt x="1338" y="389"/>
                    <a:pt x="1348" y="380"/>
                    <a:pt x="1358" y="380"/>
                  </a:cubicBezTo>
                  <a:cubicBezTo>
                    <a:pt x="1308" y="380"/>
                    <a:pt x="1238" y="369"/>
                    <a:pt x="1168" y="360"/>
                  </a:cubicBezTo>
                  <a:cubicBezTo>
                    <a:pt x="1088" y="349"/>
                    <a:pt x="1019" y="330"/>
                    <a:pt x="949" y="320"/>
                  </a:cubicBezTo>
                  <a:lnTo>
                    <a:pt x="620" y="250"/>
                  </a:lnTo>
                  <a:cubicBezTo>
                    <a:pt x="609" y="250"/>
                    <a:pt x="600" y="240"/>
                    <a:pt x="589" y="240"/>
                  </a:cubicBezTo>
                  <a:lnTo>
                    <a:pt x="560" y="240"/>
                  </a:lnTo>
                  <a:lnTo>
                    <a:pt x="549" y="230"/>
                  </a:lnTo>
                  <a:cubicBezTo>
                    <a:pt x="540" y="230"/>
                    <a:pt x="520" y="220"/>
                    <a:pt x="509" y="210"/>
                  </a:cubicBezTo>
                  <a:cubicBezTo>
                    <a:pt x="489" y="190"/>
                    <a:pt x="480" y="170"/>
                    <a:pt x="469" y="140"/>
                  </a:cubicBezTo>
                  <a:cubicBezTo>
                    <a:pt x="469" y="100"/>
                    <a:pt x="480" y="50"/>
                    <a:pt x="509" y="30"/>
                  </a:cubicBezTo>
                  <a:lnTo>
                    <a:pt x="520" y="20"/>
                  </a:lnTo>
                  <a:cubicBezTo>
                    <a:pt x="529" y="20"/>
                    <a:pt x="540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9099500" y="4704802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1" y="0"/>
                  </a:moveTo>
                  <a:lnTo>
                    <a:pt x="1" y="10"/>
                  </a:lnTo>
                  <a:cubicBezTo>
                    <a:pt x="10" y="1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9094909" y="4692864"/>
              <a:ext cx="123874" cy="45913"/>
            </a:xfrm>
            <a:custGeom>
              <a:avLst/>
              <a:gdLst/>
              <a:ahLst/>
              <a:cxnLst/>
              <a:rect l="l" t="t" r="r" b="b"/>
              <a:pathLst>
                <a:path w="1349" h="500" extrusionOk="0">
                  <a:moveTo>
                    <a:pt x="519" y="1"/>
                  </a:moveTo>
                  <a:cubicBezTo>
                    <a:pt x="450" y="1"/>
                    <a:pt x="380" y="10"/>
                    <a:pt x="310" y="21"/>
                  </a:cubicBezTo>
                  <a:cubicBezTo>
                    <a:pt x="300" y="30"/>
                    <a:pt x="290" y="30"/>
                    <a:pt x="290" y="30"/>
                  </a:cubicBezTo>
                  <a:cubicBezTo>
                    <a:pt x="250" y="41"/>
                    <a:pt x="220" y="50"/>
                    <a:pt x="190" y="61"/>
                  </a:cubicBezTo>
                  <a:cubicBezTo>
                    <a:pt x="160" y="81"/>
                    <a:pt x="140" y="90"/>
                    <a:pt x="120" y="101"/>
                  </a:cubicBezTo>
                  <a:cubicBezTo>
                    <a:pt x="111" y="110"/>
                    <a:pt x="100" y="110"/>
                    <a:pt x="80" y="120"/>
                  </a:cubicBezTo>
                  <a:lnTo>
                    <a:pt x="71" y="130"/>
                  </a:lnTo>
                  <a:lnTo>
                    <a:pt x="51" y="140"/>
                  </a:lnTo>
                  <a:lnTo>
                    <a:pt x="40" y="150"/>
                  </a:lnTo>
                  <a:cubicBezTo>
                    <a:pt x="11" y="170"/>
                    <a:pt x="0" y="220"/>
                    <a:pt x="0" y="260"/>
                  </a:cubicBezTo>
                  <a:cubicBezTo>
                    <a:pt x="11" y="290"/>
                    <a:pt x="20" y="310"/>
                    <a:pt x="40" y="330"/>
                  </a:cubicBezTo>
                  <a:cubicBezTo>
                    <a:pt x="51" y="340"/>
                    <a:pt x="71" y="350"/>
                    <a:pt x="80" y="350"/>
                  </a:cubicBezTo>
                  <a:lnTo>
                    <a:pt x="91" y="360"/>
                  </a:lnTo>
                  <a:lnTo>
                    <a:pt x="120" y="360"/>
                  </a:lnTo>
                  <a:cubicBezTo>
                    <a:pt x="131" y="360"/>
                    <a:pt x="140" y="370"/>
                    <a:pt x="151" y="370"/>
                  </a:cubicBezTo>
                  <a:lnTo>
                    <a:pt x="480" y="440"/>
                  </a:lnTo>
                  <a:cubicBezTo>
                    <a:pt x="550" y="450"/>
                    <a:pt x="619" y="469"/>
                    <a:pt x="699" y="480"/>
                  </a:cubicBezTo>
                  <a:cubicBezTo>
                    <a:pt x="769" y="489"/>
                    <a:pt x="839" y="500"/>
                    <a:pt x="889" y="500"/>
                  </a:cubicBezTo>
                  <a:lnTo>
                    <a:pt x="929" y="500"/>
                  </a:lnTo>
                  <a:cubicBezTo>
                    <a:pt x="1009" y="500"/>
                    <a:pt x="1089" y="489"/>
                    <a:pt x="1149" y="469"/>
                  </a:cubicBezTo>
                  <a:cubicBezTo>
                    <a:pt x="1189" y="460"/>
                    <a:pt x="1218" y="450"/>
                    <a:pt x="1238" y="440"/>
                  </a:cubicBezTo>
                  <a:cubicBezTo>
                    <a:pt x="1269" y="430"/>
                    <a:pt x="1289" y="420"/>
                    <a:pt x="1308" y="410"/>
                  </a:cubicBezTo>
                  <a:cubicBezTo>
                    <a:pt x="1328" y="410"/>
                    <a:pt x="1338" y="400"/>
                    <a:pt x="1348" y="400"/>
                  </a:cubicBezTo>
                  <a:cubicBezTo>
                    <a:pt x="1298" y="390"/>
                    <a:pt x="1238" y="390"/>
                    <a:pt x="1178" y="380"/>
                  </a:cubicBezTo>
                  <a:cubicBezTo>
                    <a:pt x="1178" y="370"/>
                    <a:pt x="1169" y="370"/>
                    <a:pt x="1158" y="370"/>
                  </a:cubicBezTo>
                  <a:cubicBezTo>
                    <a:pt x="1089" y="360"/>
                    <a:pt x="1019" y="340"/>
                    <a:pt x="949" y="320"/>
                  </a:cubicBezTo>
                  <a:lnTo>
                    <a:pt x="939" y="320"/>
                  </a:lnTo>
                  <a:cubicBezTo>
                    <a:pt x="869" y="300"/>
                    <a:pt x="809" y="290"/>
                    <a:pt x="759" y="280"/>
                  </a:cubicBezTo>
                  <a:lnTo>
                    <a:pt x="630" y="250"/>
                  </a:lnTo>
                  <a:cubicBezTo>
                    <a:pt x="619" y="240"/>
                    <a:pt x="610" y="240"/>
                    <a:pt x="599" y="240"/>
                  </a:cubicBezTo>
                  <a:cubicBezTo>
                    <a:pt x="599" y="240"/>
                    <a:pt x="579" y="230"/>
                    <a:pt x="570" y="230"/>
                  </a:cubicBezTo>
                  <a:lnTo>
                    <a:pt x="559" y="230"/>
                  </a:lnTo>
                  <a:cubicBezTo>
                    <a:pt x="550" y="230"/>
                    <a:pt x="550" y="230"/>
                    <a:pt x="539" y="220"/>
                  </a:cubicBezTo>
                  <a:lnTo>
                    <a:pt x="530" y="220"/>
                  </a:lnTo>
                  <a:cubicBezTo>
                    <a:pt x="510" y="200"/>
                    <a:pt x="490" y="170"/>
                    <a:pt x="480" y="140"/>
                  </a:cubicBezTo>
                  <a:cubicBezTo>
                    <a:pt x="470" y="90"/>
                    <a:pt x="499" y="41"/>
                    <a:pt x="539" y="10"/>
                  </a:cubicBezTo>
                  <a:lnTo>
                    <a:pt x="550" y="1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9138710" y="4693782"/>
              <a:ext cx="11295" cy="19375"/>
            </a:xfrm>
            <a:custGeom>
              <a:avLst/>
              <a:gdLst/>
              <a:ahLst/>
              <a:cxnLst/>
              <a:rect l="l" t="t" r="r" b="b"/>
              <a:pathLst>
                <a:path w="123" h="211" extrusionOk="0">
                  <a:moveTo>
                    <a:pt x="62" y="0"/>
                  </a:moveTo>
                  <a:cubicBezTo>
                    <a:pt x="28" y="27"/>
                    <a:pt x="1" y="68"/>
                    <a:pt x="1" y="111"/>
                  </a:cubicBezTo>
                  <a:lnTo>
                    <a:pt x="1" y="111"/>
                  </a:lnTo>
                  <a:cubicBezTo>
                    <a:pt x="1" y="68"/>
                    <a:pt x="28" y="28"/>
                    <a:pt x="62" y="11"/>
                  </a:cubicBezTo>
                  <a:lnTo>
                    <a:pt x="122" y="110"/>
                  </a:lnTo>
                  <a:lnTo>
                    <a:pt x="62" y="0"/>
                  </a:lnTo>
                  <a:close/>
                  <a:moveTo>
                    <a:pt x="1" y="111"/>
                  </a:moveTo>
                  <a:cubicBezTo>
                    <a:pt x="1" y="117"/>
                    <a:pt x="1" y="123"/>
                    <a:pt x="2" y="130"/>
                  </a:cubicBezTo>
                  <a:lnTo>
                    <a:pt x="2" y="130"/>
                  </a:lnTo>
                  <a:cubicBezTo>
                    <a:pt x="1" y="124"/>
                    <a:pt x="1" y="117"/>
                    <a:pt x="1" y="111"/>
                  </a:cubicBezTo>
                  <a:close/>
                  <a:moveTo>
                    <a:pt x="3" y="130"/>
                  </a:moveTo>
                  <a:cubicBezTo>
                    <a:pt x="13" y="170"/>
                    <a:pt x="33" y="190"/>
                    <a:pt x="53" y="210"/>
                  </a:cubicBezTo>
                  <a:cubicBezTo>
                    <a:pt x="33" y="190"/>
                    <a:pt x="13" y="160"/>
                    <a:pt x="3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9246147" y="4720412"/>
              <a:ext cx="12948" cy="6428"/>
            </a:xfrm>
            <a:custGeom>
              <a:avLst/>
              <a:gdLst/>
              <a:ahLst/>
              <a:cxnLst/>
              <a:rect l="l" t="t" r="r" b="b"/>
              <a:pathLst>
                <a:path w="141" h="70" extrusionOk="0">
                  <a:moveTo>
                    <a:pt x="1" y="0"/>
                  </a:moveTo>
                  <a:lnTo>
                    <a:pt x="1" y="70"/>
                  </a:lnTo>
                  <a:lnTo>
                    <a:pt x="41" y="70"/>
                  </a:lnTo>
                  <a:cubicBezTo>
                    <a:pt x="61" y="60"/>
                    <a:pt x="90" y="50"/>
                    <a:pt x="110" y="40"/>
                  </a:cubicBezTo>
                  <a:cubicBezTo>
                    <a:pt x="121" y="40"/>
                    <a:pt x="130" y="30"/>
                    <a:pt x="141" y="30"/>
                  </a:cubicBezTo>
                  <a:lnTo>
                    <a:pt x="130" y="30"/>
                  </a:lnTo>
                  <a:cubicBezTo>
                    <a:pt x="110" y="20"/>
                    <a:pt x="90" y="20"/>
                    <a:pt x="70" y="20"/>
                  </a:cubicBezTo>
                  <a:cubicBezTo>
                    <a:pt x="50" y="10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9246147" y="4720412"/>
              <a:ext cx="92" cy="6428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0"/>
                  </a:moveTo>
                  <a:lnTo>
                    <a:pt x="1" y="70"/>
                  </a:lnTo>
                  <a:lnTo>
                    <a:pt x="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9137976" y="4681845"/>
              <a:ext cx="108263" cy="47750"/>
            </a:xfrm>
            <a:custGeom>
              <a:avLst/>
              <a:gdLst/>
              <a:ahLst/>
              <a:cxnLst/>
              <a:rect l="l" t="t" r="r" b="b"/>
              <a:pathLst>
                <a:path w="1179" h="520" extrusionOk="0">
                  <a:moveTo>
                    <a:pt x="540" y="1"/>
                  </a:moveTo>
                  <a:cubicBezTo>
                    <a:pt x="450" y="1"/>
                    <a:pt x="380" y="10"/>
                    <a:pt x="320" y="30"/>
                  </a:cubicBezTo>
                  <a:cubicBezTo>
                    <a:pt x="290" y="41"/>
                    <a:pt x="250" y="50"/>
                    <a:pt x="221" y="61"/>
                  </a:cubicBezTo>
                  <a:cubicBezTo>
                    <a:pt x="190" y="70"/>
                    <a:pt x="161" y="81"/>
                    <a:pt x="141" y="90"/>
                  </a:cubicBezTo>
                  <a:cubicBezTo>
                    <a:pt x="130" y="101"/>
                    <a:pt x="110" y="110"/>
                    <a:pt x="101" y="121"/>
                  </a:cubicBezTo>
                  <a:lnTo>
                    <a:pt x="81" y="121"/>
                  </a:lnTo>
                  <a:lnTo>
                    <a:pt x="81" y="130"/>
                  </a:lnTo>
                  <a:lnTo>
                    <a:pt x="70" y="130"/>
                  </a:lnTo>
                  <a:lnTo>
                    <a:pt x="130" y="240"/>
                  </a:lnTo>
                  <a:lnTo>
                    <a:pt x="70" y="141"/>
                  </a:lnTo>
                  <a:cubicBezTo>
                    <a:pt x="30" y="161"/>
                    <a:pt x="1" y="210"/>
                    <a:pt x="11" y="260"/>
                  </a:cubicBezTo>
                  <a:cubicBezTo>
                    <a:pt x="21" y="300"/>
                    <a:pt x="41" y="320"/>
                    <a:pt x="61" y="340"/>
                  </a:cubicBezTo>
                  <a:lnTo>
                    <a:pt x="70" y="340"/>
                  </a:lnTo>
                  <a:cubicBezTo>
                    <a:pt x="81" y="350"/>
                    <a:pt x="81" y="350"/>
                    <a:pt x="90" y="350"/>
                  </a:cubicBezTo>
                  <a:lnTo>
                    <a:pt x="101" y="350"/>
                  </a:lnTo>
                  <a:cubicBezTo>
                    <a:pt x="110" y="350"/>
                    <a:pt x="130" y="360"/>
                    <a:pt x="130" y="360"/>
                  </a:cubicBezTo>
                  <a:cubicBezTo>
                    <a:pt x="141" y="360"/>
                    <a:pt x="150" y="360"/>
                    <a:pt x="161" y="370"/>
                  </a:cubicBezTo>
                  <a:lnTo>
                    <a:pt x="290" y="400"/>
                  </a:lnTo>
                  <a:cubicBezTo>
                    <a:pt x="340" y="410"/>
                    <a:pt x="400" y="420"/>
                    <a:pt x="470" y="440"/>
                  </a:cubicBezTo>
                  <a:lnTo>
                    <a:pt x="480" y="440"/>
                  </a:lnTo>
                  <a:cubicBezTo>
                    <a:pt x="550" y="460"/>
                    <a:pt x="620" y="480"/>
                    <a:pt x="689" y="490"/>
                  </a:cubicBezTo>
                  <a:cubicBezTo>
                    <a:pt x="700" y="490"/>
                    <a:pt x="709" y="490"/>
                    <a:pt x="709" y="500"/>
                  </a:cubicBezTo>
                  <a:cubicBezTo>
                    <a:pt x="769" y="510"/>
                    <a:pt x="829" y="510"/>
                    <a:pt x="879" y="520"/>
                  </a:cubicBezTo>
                  <a:lnTo>
                    <a:pt x="969" y="520"/>
                  </a:lnTo>
                  <a:cubicBezTo>
                    <a:pt x="1029" y="520"/>
                    <a:pt x="1079" y="520"/>
                    <a:pt x="1129" y="510"/>
                  </a:cubicBezTo>
                  <a:cubicBezTo>
                    <a:pt x="1149" y="500"/>
                    <a:pt x="1169" y="500"/>
                    <a:pt x="1179" y="490"/>
                  </a:cubicBezTo>
                  <a:lnTo>
                    <a:pt x="1179" y="420"/>
                  </a:lnTo>
                  <a:cubicBezTo>
                    <a:pt x="1169" y="410"/>
                    <a:pt x="1159" y="410"/>
                    <a:pt x="1149" y="410"/>
                  </a:cubicBezTo>
                  <a:lnTo>
                    <a:pt x="959" y="340"/>
                  </a:lnTo>
                  <a:cubicBezTo>
                    <a:pt x="899" y="330"/>
                    <a:pt x="849" y="310"/>
                    <a:pt x="789" y="290"/>
                  </a:cubicBezTo>
                  <a:cubicBezTo>
                    <a:pt x="769" y="280"/>
                    <a:pt x="740" y="280"/>
                    <a:pt x="720" y="270"/>
                  </a:cubicBezTo>
                  <a:lnTo>
                    <a:pt x="669" y="260"/>
                  </a:lnTo>
                  <a:cubicBezTo>
                    <a:pt x="660" y="250"/>
                    <a:pt x="649" y="250"/>
                    <a:pt x="640" y="250"/>
                  </a:cubicBezTo>
                  <a:lnTo>
                    <a:pt x="620" y="240"/>
                  </a:lnTo>
                  <a:cubicBezTo>
                    <a:pt x="570" y="230"/>
                    <a:pt x="540" y="190"/>
                    <a:pt x="530" y="141"/>
                  </a:cubicBezTo>
                  <a:cubicBezTo>
                    <a:pt x="530" y="90"/>
                    <a:pt x="550" y="50"/>
                    <a:pt x="590" y="21"/>
                  </a:cubicBezTo>
                  <a:lnTo>
                    <a:pt x="600" y="21"/>
                  </a:lnTo>
                  <a:lnTo>
                    <a:pt x="609" y="10"/>
                  </a:lnTo>
                  <a:cubicBezTo>
                    <a:pt x="620" y="10"/>
                    <a:pt x="620" y="10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9246147" y="4696537"/>
              <a:ext cx="18457" cy="5601"/>
            </a:xfrm>
            <a:custGeom>
              <a:avLst/>
              <a:gdLst/>
              <a:ahLst/>
              <a:cxnLst/>
              <a:rect l="l" t="t" r="r" b="b"/>
              <a:pathLst>
                <a:path w="201" h="61" extrusionOk="0">
                  <a:moveTo>
                    <a:pt x="1" y="1"/>
                  </a:moveTo>
                  <a:lnTo>
                    <a:pt x="50" y="21"/>
                  </a:lnTo>
                  <a:cubicBezTo>
                    <a:pt x="81" y="30"/>
                    <a:pt x="101" y="41"/>
                    <a:pt x="130" y="41"/>
                  </a:cubicBezTo>
                  <a:cubicBezTo>
                    <a:pt x="141" y="50"/>
                    <a:pt x="161" y="50"/>
                    <a:pt x="170" y="50"/>
                  </a:cubicBezTo>
                  <a:cubicBezTo>
                    <a:pt x="173" y="50"/>
                    <a:pt x="175" y="50"/>
                    <a:pt x="178" y="50"/>
                  </a:cubicBezTo>
                  <a:lnTo>
                    <a:pt x="178" y="50"/>
                  </a:lnTo>
                  <a:cubicBezTo>
                    <a:pt x="161" y="44"/>
                    <a:pt x="144" y="37"/>
                    <a:pt x="130" y="30"/>
                  </a:cubicBezTo>
                  <a:cubicBezTo>
                    <a:pt x="101" y="21"/>
                    <a:pt x="70" y="10"/>
                    <a:pt x="41" y="10"/>
                  </a:cubicBezTo>
                  <a:cubicBezTo>
                    <a:pt x="30" y="1"/>
                    <a:pt x="21" y="1"/>
                    <a:pt x="1" y="1"/>
                  </a:cubicBezTo>
                  <a:close/>
                  <a:moveTo>
                    <a:pt x="178" y="50"/>
                  </a:moveTo>
                  <a:cubicBezTo>
                    <a:pt x="186" y="54"/>
                    <a:pt x="194" y="57"/>
                    <a:pt x="201" y="61"/>
                  </a:cubicBezTo>
                  <a:cubicBezTo>
                    <a:pt x="193" y="53"/>
                    <a:pt x="185" y="51"/>
                    <a:pt x="17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9246147" y="4696537"/>
              <a:ext cx="92" cy="9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9243392" y="4695619"/>
              <a:ext cx="2847" cy="101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1" y="11"/>
                    <a:pt x="3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9246147" y="4674591"/>
              <a:ext cx="71625" cy="49586"/>
            </a:xfrm>
            <a:custGeom>
              <a:avLst/>
              <a:gdLst/>
              <a:ahLst/>
              <a:cxnLst/>
              <a:rect l="l" t="t" r="r" b="b"/>
              <a:pathLst>
                <a:path w="780" h="540" extrusionOk="0">
                  <a:moveTo>
                    <a:pt x="1" y="0"/>
                  </a:moveTo>
                  <a:lnTo>
                    <a:pt x="1" y="240"/>
                  </a:lnTo>
                  <a:cubicBezTo>
                    <a:pt x="21" y="240"/>
                    <a:pt x="30" y="240"/>
                    <a:pt x="41" y="249"/>
                  </a:cubicBezTo>
                  <a:cubicBezTo>
                    <a:pt x="70" y="249"/>
                    <a:pt x="101" y="260"/>
                    <a:pt x="130" y="269"/>
                  </a:cubicBezTo>
                  <a:cubicBezTo>
                    <a:pt x="144" y="276"/>
                    <a:pt x="161" y="283"/>
                    <a:pt x="178" y="289"/>
                  </a:cubicBezTo>
                  <a:lnTo>
                    <a:pt x="178" y="289"/>
                  </a:lnTo>
                  <a:cubicBezTo>
                    <a:pt x="175" y="289"/>
                    <a:pt x="173" y="289"/>
                    <a:pt x="170" y="289"/>
                  </a:cubicBezTo>
                  <a:cubicBezTo>
                    <a:pt x="161" y="289"/>
                    <a:pt x="141" y="289"/>
                    <a:pt x="130" y="280"/>
                  </a:cubicBezTo>
                  <a:cubicBezTo>
                    <a:pt x="101" y="280"/>
                    <a:pt x="81" y="269"/>
                    <a:pt x="50" y="260"/>
                  </a:cubicBezTo>
                  <a:lnTo>
                    <a:pt x="1" y="240"/>
                  </a:lnTo>
                  <a:lnTo>
                    <a:pt x="1" y="499"/>
                  </a:lnTo>
                  <a:cubicBezTo>
                    <a:pt x="30" y="499"/>
                    <a:pt x="50" y="509"/>
                    <a:pt x="70" y="519"/>
                  </a:cubicBezTo>
                  <a:cubicBezTo>
                    <a:pt x="90" y="519"/>
                    <a:pt x="110" y="519"/>
                    <a:pt x="130" y="529"/>
                  </a:cubicBezTo>
                  <a:lnTo>
                    <a:pt x="141" y="529"/>
                  </a:lnTo>
                  <a:cubicBezTo>
                    <a:pt x="161" y="529"/>
                    <a:pt x="170" y="529"/>
                    <a:pt x="181" y="539"/>
                  </a:cubicBezTo>
                  <a:lnTo>
                    <a:pt x="300" y="539"/>
                  </a:lnTo>
                  <a:cubicBezTo>
                    <a:pt x="340" y="539"/>
                    <a:pt x="380" y="539"/>
                    <a:pt x="420" y="529"/>
                  </a:cubicBezTo>
                  <a:cubicBezTo>
                    <a:pt x="460" y="529"/>
                    <a:pt x="490" y="519"/>
                    <a:pt x="520" y="519"/>
                  </a:cubicBezTo>
                  <a:cubicBezTo>
                    <a:pt x="560" y="509"/>
                    <a:pt x="589" y="499"/>
                    <a:pt x="609" y="489"/>
                  </a:cubicBezTo>
                  <a:cubicBezTo>
                    <a:pt x="629" y="489"/>
                    <a:pt x="649" y="479"/>
                    <a:pt x="660" y="479"/>
                  </a:cubicBezTo>
                  <a:lnTo>
                    <a:pt x="680" y="469"/>
                  </a:lnTo>
                  <a:cubicBezTo>
                    <a:pt x="700" y="459"/>
                    <a:pt x="720" y="459"/>
                    <a:pt x="740" y="439"/>
                  </a:cubicBezTo>
                  <a:cubicBezTo>
                    <a:pt x="760" y="409"/>
                    <a:pt x="780" y="369"/>
                    <a:pt x="769" y="339"/>
                  </a:cubicBezTo>
                  <a:cubicBezTo>
                    <a:pt x="769" y="300"/>
                    <a:pt x="740" y="269"/>
                    <a:pt x="709" y="249"/>
                  </a:cubicBezTo>
                  <a:cubicBezTo>
                    <a:pt x="709" y="249"/>
                    <a:pt x="700" y="249"/>
                    <a:pt x="680" y="240"/>
                  </a:cubicBezTo>
                  <a:cubicBezTo>
                    <a:pt x="669" y="229"/>
                    <a:pt x="669" y="229"/>
                    <a:pt x="660" y="229"/>
                  </a:cubicBezTo>
                  <a:lnTo>
                    <a:pt x="400" y="120"/>
                  </a:lnTo>
                  <a:cubicBezTo>
                    <a:pt x="320" y="80"/>
                    <a:pt x="260" y="60"/>
                    <a:pt x="210" y="40"/>
                  </a:cubicBezTo>
                  <a:cubicBezTo>
                    <a:pt x="170" y="30"/>
                    <a:pt x="130" y="20"/>
                    <a:pt x="101" y="10"/>
                  </a:cubicBezTo>
                  <a:cubicBezTo>
                    <a:pt x="81" y="10"/>
                    <a:pt x="6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9246147" y="4674591"/>
              <a:ext cx="92" cy="45913"/>
            </a:xfrm>
            <a:custGeom>
              <a:avLst/>
              <a:gdLst/>
              <a:ahLst/>
              <a:cxnLst/>
              <a:rect l="l" t="t" r="r" b="b"/>
              <a:pathLst>
                <a:path w="1" h="500" extrusionOk="0">
                  <a:moveTo>
                    <a:pt x="1" y="240"/>
                  </a:moveTo>
                  <a:lnTo>
                    <a:pt x="1" y="499"/>
                  </a:lnTo>
                  <a:lnTo>
                    <a:pt x="1" y="499"/>
                  </a:lnTo>
                  <a:lnTo>
                    <a:pt x="1" y="240"/>
                  </a:lnTo>
                  <a:lnTo>
                    <a:pt x="1" y="240"/>
                  </a:lnTo>
                  <a:close/>
                  <a:moveTo>
                    <a:pt x="1" y="0"/>
                  </a:moveTo>
                  <a:lnTo>
                    <a:pt x="1" y="240"/>
                  </a:lnTo>
                  <a:lnTo>
                    <a:pt x="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9186552" y="4673581"/>
              <a:ext cx="59687" cy="46923"/>
            </a:xfrm>
            <a:custGeom>
              <a:avLst/>
              <a:gdLst/>
              <a:ahLst/>
              <a:cxnLst/>
              <a:rect l="l" t="t" r="r" b="b"/>
              <a:pathLst>
                <a:path w="650" h="511" extrusionOk="0">
                  <a:moveTo>
                    <a:pt x="540" y="1"/>
                  </a:moveTo>
                  <a:cubicBezTo>
                    <a:pt x="470" y="1"/>
                    <a:pt x="410" y="11"/>
                    <a:pt x="350" y="21"/>
                  </a:cubicBezTo>
                  <a:cubicBezTo>
                    <a:pt x="310" y="21"/>
                    <a:pt x="271" y="31"/>
                    <a:pt x="240" y="41"/>
                  </a:cubicBezTo>
                  <a:cubicBezTo>
                    <a:pt x="200" y="51"/>
                    <a:pt x="171" y="61"/>
                    <a:pt x="151" y="71"/>
                  </a:cubicBezTo>
                  <a:cubicBezTo>
                    <a:pt x="131" y="81"/>
                    <a:pt x="111" y="91"/>
                    <a:pt x="91" y="91"/>
                  </a:cubicBezTo>
                  <a:cubicBezTo>
                    <a:pt x="91" y="100"/>
                    <a:pt x="91" y="100"/>
                    <a:pt x="80" y="100"/>
                  </a:cubicBezTo>
                  <a:lnTo>
                    <a:pt x="71" y="111"/>
                  </a:lnTo>
                  <a:lnTo>
                    <a:pt x="61" y="111"/>
                  </a:lnTo>
                  <a:cubicBezTo>
                    <a:pt x="21" y="140"/>
                    <a:pt x="1" y="180"/>
                    <a:pt x="1" y="231"/>
                  </a:cubicBezTo>
                  <a:cubicBezTo>
                    <a:pt x="11" y="280"/>
                    <a:pt x="41" y="320"/>
                    <a:pt x="91" y="330"/>
                  </a:cubicBezTo>
                  <a:lnTo>
                    <a:pt x="111" y="340"/>
                  </a:lnTo>
                  <a:cubicBezTo>
                    <a:pt x="120" y="340"/>
                    <a:pt x="131" y="340"/>
                    <a:pt x="140" y="350"/>
                  </a:cubicBezTo>
                  <a:lnTo>
                    <a:pt x="191" y="360"/>
                  </a:lnTo>
                  <a:cubicBezTo>
                    <a:pt x="211" y="370"/>
                    <a:pt x="240" y="370"/>
                    <a:pt x="260" y="380"/>
                  </a:cubicBezTo>
                  <a:cubicBezTo>
                    <a:pt x="320" y="400"/>
                    <a:pt x="370" y="420"/>
                    <a:pt x="430" y="430"/>
                  </a:cubicBezTo>
                  <a:lnTo>
                    <a:pt x="620" y="500"/>
                  </a:lnTo>
                  <a:cubicBezTo>
                    <a:pt x="630" y="500"/>
                    <a:pt x="640" y="500"/>
                    <a:pt x="650" y="510"/>
                  </a:cubicBezTo>
                  <a:lnTo>
                    <a:pt x="650" y="251"/>
                  </a:lnTo>
                  <a:lnTo>
                    <a:pt x="650" y="11"/>
                  </a:lnTo>
                  <a:cubicBezTo>
                    <a:pt x="640" y="11"/>
                    <a:pt x="63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7059025" y="4780926"/>
              <a:ext cx="122864" cy="40404"/>
            </a:xfrm>
            <a:custGeom>
              <a:avLst/>
              <a:gdLst/>
              <a:ahLst/>
              <a:cxnLst/>
              <a:rect l="l" t="t" r="r" b="b"/>
              <a:pathLst>
                <a:path w="1338" h="440" extrusionOk="0">
                  <a:moveTo>
                    <a:pt x="409" y="0"/>
                  </a:moveTo>
                  <a:cubicBezTo>
                    <a:pt x="399" y="0"/>
                    <a:pt x="389" y="0"/>
                    <a:pt x="379" y="10"/>
                  </a:cubicBezTo>
                  <a:cubicBezTo>
                    <a:pt x="300" y="20"/>
                    <a:pt x="240" y="40"/>
                    <a:pt x="180" y="80"/>
                  </a:cubicBezTo>
                  <a:cubicBezTo>
                    <a:pt x="149" y="89"/>
                    <a:pt x="130" y="109"/>
                    <a:pt x="110" y="129"/>
                  </a:cubicBezTo>
                  <a:cubicBezTo>
                    <a:pt x="90" y="149"/>
                    <a:pt x="70" y="160"/>
                    <a:pt x="60" y="180"/>
                  </a:cubicBezTo>
                  <a:cubicBezTo>
                    <a:pt x="50" y="189"/>
                    <a:pt x="40" y="209"/>
                    <a:pt x="30" y="220"/>
                  </a:cubicBezTo>
                  <a:lnTo>
                    <a:pt x="20" y="229"/>
                  </a:lnTo>
                  <a:lnTo>
                    <a:pt x="20" y="240"/>
                  </a:lnTo>
                  <a:cubicBezTo>
                    <a:pt x="10" y="260"/>
                    <a:pt x="0" y="280"/>
                    <a:pt x="0" y="300"/>
                  </a:cubicBezTo>
                  <a:cubicBezTo>
                    <a:pt x="10" y="319"/>
                    <a:pt x="10" y="339"/>
                    <a:pt x="20" y="349"/>
                  </a:cubicBezTo>
                  <a:cubicBezTo>
                    <a:pt x="30" y="369"/>
                    <a:pt x="50" y="389"/>
                    <a:pt x="70" y="399"/>
                  </a:cubicBezTo>
                  <a:cubicBezTo>
                    <a:pt x="80" y="409"/>
                    <a:pt x="100" y="409"/>
                    <a:pt x="120" y="419"/>
                  </a:cubicBezTo>
                  <a:lnTo>
                    <a:pt x="169" y="419"/>
                  </a:lnTo>
                  <a:lnTo>
                    <a:pt x="489" y="429"/>
                  </a:lnTo>
                  <a:lnTo>
                    <a:pt x="529" y="439"/>
                  </a:lnTo>
                  <a:lnTo>
                    <a:pt x="919" y="439"/>
                  </a:lnTo>
                  <a:cubicBezTo>
                    <a:pt x="958" y="429"/>
                    <a:pt x="988" y="429"/>
                    <a:pt x="1018" y="419"/>
                  </a:cubicBezTo>
                  <a:cubicBezTo>
                    <a:pt x="1068" y="419"/>
                    <a:pt x="1118" y="399"/>
                    <a:pt x="1158" y="389"/>
                  </a:cubicBezTo>
                  <a:lnTo>
                    <a:pt x="1218" y="359"/>
                  </a:lnTo>
                  <a:lnTo>
                    <a:pt x="1228" y="349"/>
                  </a:lnTo>
                  <a:cubicBezTo>
                    <a:pt x="1248" y="339"/>
                    <a:pt x="1268" y="329"/>
                    <a:pt x="1278" y="309"/>
                  </a:cubicBezTo>
                  <a:cubicBezTo>
                    <a:pt x="1307" y="300"/>
                    <a:pt x="1318" y="280"/>
                    <a:pt x="1338" y="269"/>
                  </a:cubicBezTo>
                  <a:lnTo>
                    <a:pt x="1338" y="260"/>
                  </a:lnTo>
                  <a:cubicBezTo>
                    <a:pt x="1298" y="269"/>
                    <a:pt x="1238" y="269"/>
                    <a:pt x="1178" y="269"/>
                  </a:cubicBezTo>
                  <a:lnTo>
                    <a:pt x="1128" y="269"/>
                  </a:lnTo>
                  <a:cubicBezTo>
                    <a:pt x="1058" y="269"/>
                    <a:pt x="988" y="260"/>
                    <a:pt x="919" y="260"/>
                  </a:cubicBezTo>
                  <a:lnTo>
                    <a:pt x="859" y="249"/>
                  </a:lnTo>
                  <a:cubicBezTo>
                    <a:pt x="788" y="249"/>
                    <a:pt x="728" y="249"/>
                    <a:pt x="679" y="240"/>
                  </a:cubicBezTo>
                  <a:lnTo>
                    <a:pt x="499" y="240"/>
                  </a:lnTo>
                  <a:lnTo>
                    <a:pt x="489" y="229"/>
                  </a:lnTo>
                  <a:lnTo>
                    <a:pt x="479" y="229"/>
                  </a:lnTo>
                  <a:cubicBezTo>
                    <a:pt x="429" y="229"/>
                    <a:pt x="389" y="200"/>
                    <a:pt x="369" y="169"/>
                  </a:cubicBezTo>
                  <a:cubicBezTo>
                    <a:pt x="360" y="129"/>
                    <a:pt x="360" y="80"/>
                    <a:pt x="379" y="50"/>
                  </a:cubicBezTo>
                  <a:lnTo>
                    <a:pt x="379" y="40"/>
                  </a:lnTo>
                  <a:cubicBezTo>
                    <a:pt x="389" y="40"/>
                    <a:pt x="389" y="30"/>
                    <a:pt x="389" y="30"/>
                  </a:cubicBezTo>
                  <a:cubicBezTo>
                    <a:pt x="399" y="20"/>
                    <a:pt x="399" y="1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094746" y="4779916"/>
              <a:ext cx="2847" cy="376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"/>
                  </a:moveTo>
                  <a:lnTo>
                    <a:pt x="30" y="1"/>
                  </a:lnTo>
                  <a:cubicBezTo>
                    <a:pt x="29" y="4"/>
                    <a:pt x="27" y="7"/>
                    <a:pt x="25" y="10"/>
                  </a:cubicBezTo>
                  <a:lnTo>
                    <a:pt x="25" y="10"/>
                  </a:lnTo>
                  <a:cubicBezTo>
                    <a:pt x="28" y="8"/>
                    <a:pt x="30" y="6"/>
                    <a:pt x="30" y="1"/>
                  </a:cubicBezTo>
                  <a:close/>
                  <a:moveTo>
                    <a:pt x="25" y="10"/>
                  </a:moveTo>
                  <a:cubicBezTo>
                    <a:pt x="23" y="11"/>
                    <a:pt x="20" y="11"/>
                    <a:pt x="20" y="11"/>
                  </a:cubicBezTo>
                  <a:cubicBezTo>
                    <a:pt x="10" y="21"/>
                    <a:pt x="10" y="31"/>
                    <a:pt x="0" y="41"/>
                  </a:cubicBezTo>
                  <a:cubicBezTo>
                    <a:pt x="9" y="33"/>
                    <a:pt x="17" y="24"/>
                    <a:pt x="2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7091991" y="4764397"/>
              <a:ext cx="123782" cy="41322"/>
            </a:xfrm>
            <a:custGeom>
              <a:avLst/>
              <a:gdLst/>
              <a:ahLst/>
              <a:cxnLst/>
              <a:rect l="l" t="t" r="r" b="b"/>
              <a:pathLst>
                <a:path w="1348" h="450" extrusionOk="0">
                  <a:moveTo>
                    <a:pt x="389" y="0"/>
                  </a:moveTo>
                  <a:lnTo>
                    <a:pt x="300" y="30"/>
                  </a:lnTo>
                  <a:cubicBezTo>
                    <a:pt x="260" y="40"/>
                    <a:pt x="220" y="50"/>
                    <a:pt x="190" y="70"/>
                  </a:cubicBezTo>
                  <a:cubicBezTo>
                    <a:pt x="180" y="80"/>
                    <a:pt x="160" y="90"/>
                    <a:pt x="150" y="100"/>
                  </a:cubicBezTo>
                  <a:cubicBezTo>
                    <a:pt x="140" y="100"/>
                    <a:pt x="130" y="110"/>
                    <a:pt x="130" y="110"/>
                  </a:cubicBezTo>
                  <a:cubicBezTo>
                    <a:pt x="120" y="110"/>
                    <a:pt x="120" y="120"/>
                    <a:pt x="110" y="120"/>
                  </a:cubicBezTo>
                  <a:lnTo>
                    <a:pt x="60" y="170"/>
                  </a:lnTo>
                  <a:cubicBezTo>
                    <a:pt x="50" y="190"/>
                    <a:pt x="40" y="200"/>
                    <a:pt x="30" y="210"/>
                  </a:cubicBezTo>
                  <a:cubicBezTo>
                    <a:pt x="30" y="210"/>
                    <a:pt x="30" y="220"/>
                    <a:pt x="20" y="220"/>
                  </a:cubicBezTo>
                  <a:lnTo>
                    <a:pt x="20" y="230"/>
                  </a:lnTo>
                  <a:cubicBezTo>
                    <a:pt x="1" y="260"/>
                    <a:pt x="1" y="309"/>
                    <a:pt x="10" y="349"/>
                  </a:cubicBezTo>
                  <a:cubicBezTo>
                    <a:pt x="30" y="380"/>
                    <a:pt x="70" y="409"/>
                    <a:pt x="120" y="409"/>
                  </a:cubicBezTo>
                  <a:lnTo>
                    <a:pt x="130" y="409"/>
                  </a:lnTo>
                  <a:lnTo>
                    <a:pt x="140" y="420"/>
                  </a:lnTo>
                  <a:lnTo>
                    <a:pt x="320" y="420"/>
                  </a:lnTo>
                  <a:cubicBezTo>
                    <a:pt x="369" y="429"/>
                    <a:pt x="429" y="429"/>
                    <a:pt x="500" y="429"/>
                  </a:cubicBezTo>
                  <a:lnTo>
                    <a:pt x="560" y="440"/>
                  </a:lnTo>
                  <a:cubicBezTo>
                    <a:pt x="629" y="440"/>
                    <a:pt x="699" y="449"/>
                    <a:pt x="769" y="449"/>
                  </a:cubicBezTo>
                  <a:lnTo>
                    <a:pt x="819" y="449"/>
                  </a:lnTo>
                  <a:cubicBezTo>
                    <a:pt x="889" y="449"/>
                    <a:pt x="959" y="440"/>
                    <a:pt x="1008" y="440"/>
                  </a:cubicBezTo>
                  <a:cubicBezTo>
                    <a:pt x="1088" y="420"/>
                    <a:pt x="1159" y="409"/>
                    <a:pt x="1208" y="380"/>
                  </a:cubicBezTo>
                  <a:cubicBezTo>
                    <a:pt x="1238" y="369"/>
                    <a:pt x="1268" y="349"/>
                    <a:pt x="1288" y="340"/>
                  </a:cubicBezTo>
                  <a:lnTo>
                    <a:pt x="1338" y="289"/>
                  </a:lnTo>
                  <a:cubicBezTo>
                    <a:pt x="1348" y="289"/>
                    <a:pt x="1348" y="289"/>
                    <a:pt x="1348" y="280"/>
                  </a:cubicBezTo>
                  <a:cubicBezTo>
                    <a:pt x="1318" y="280"/>
                    <a:pt x="1278" y="289"/>
                    <a:pt x="1238" y="289"/>
                  </a:cubicBezTo>
                  <a:cubicBezTo>
                    <a:pt x="1208" y="289"/>
                    <a:pt x="1178" y="289"/>
                    <a:pt x="1148" y="280"/>
                  </a:cubicBezTo>
                  <a:cubicBezTo>
                    <a:pt x="1068" y="280"/>
                    <a:pt x="988" y="269"/>
                    <a:pt x="909" y="269"/>
                  </a:cubicBezTo>
                  <a:lnTo>
                    <a:pt x="699" y="250"/>
                  </a:lnTo>
                  <a:cubicBezTo>
                    <a:pt x="669" y="240"/>
                    <a:pt x="639" y="240"/>
                    <a:pt x="619" y="240"/>
                  </a:cubicBezTo>
                  <a:lnTo>
                    <a:pt x="520" y="230"/>
                  </a:lnTo>
                  <a:lnTo>
                    <a:pt x="500" y="230"/>
                  </a:lnTo>
                  <a:cubicBezTo>
                    <a:pt x="449" y="220"/>
                    <a:pt x="409" y="200"/>
                    <a:pt x="400" y="160"/>
                  </a:cubicBezTo>
                  <a:cubicBezTo>
                    <a:pt x="389" y="140"/>
                    <a:pt x="389" y="120"/>
                    <a:pt x="389" y="110"/>
                  </a:cubicBezTo>
                  <a:cubicBezTo>
                    <a:pt x="389" y="80"/>
                    <a:pt x="389" y="60"/>
                    <a:pt x="409" y="40"/>
                  </a:cubicBezTo>
                  <a:lnTo>
                    <a:pt x="420" y="30"/>
                  </a:lnTo>
                  <a:cubicBezTo>
                    <a:pt x="420" y="20"/>
                    <a:pt x="429" y="20"/>
                    <a:pt x="429" y="20"/>
                  </a:cubicBezTo>
                  <a:cubicBezTo>
                    <a:pt x="429" y="10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7167197" y="4747868"/>
              <a:ext cx="3765" cy="1010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40" y="1"/>
                  </a:moveTo>
                  <a:cubicBezTo>
                    <a:pt x="30" y="1"/>
                    <a:pt x="10" y="1"/>
                    <a:pt x="0" y="10"/>
                  </a:cubicBezTo>
                  <a:cubicBezTo>
                    <a:pt x="20" y="1"/>
                    <a:pt x="3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7127711" y="4747868"/>
              <a:ext cx="124792" cy="43158"/>
            </a:xfrm>
            <a:custGeom>
              <a:avLst/>
              <a:gdLst/>
              <a:ahLst/>
              <a:cxnLst/>
              <a:rect l="l" t="t" r="r" b="b"/>
              <a:pathLst>
                <a:path w="1359" h="470" extrusionOk="0">
                  <a:moveTo>
                    <a:pt x="470" y="1"/>
                  </a:moveTo>
                  <a:cubicBezTo>
                    <a:pt x="460" y="1"/>
                    <a:pt x="450" y="1"/>
                    <a:pt x="430" y="10"/>
                  </a:cubicBezTo>
                  <a:lnTo>
                    <a:pt x="390" y="10"/>
                  </a:lnTo>
                  <a:cubicBezTo>
                    <a:pt x="320" y="21"/>
                    <a:pt x="270" y="41"/>
                    <a:pt x="210" y="70"/>
                  </a:cubicBezTo>
                  <a:cubicBezTo>
                    <a:pt x="180" y="81"/>
                    <a:pt x="151" y="100"/>
                    <a:pt x="131" y="110"/>
                  </a:cubicBezTo>
                  <a:cubicBezTo>
                    <a:pt x="111" y="130"/>
                    <a:pt x="91" y="150"/>
                    <a:pt x="71" y="160"/>
                  </a:cubicBezTo>
                  <a:lnTo>
                    <a:pt x="51" y="180"/>
                  </a:lnTo>
                  <a:cubicBezTo>
                    <a:pt x="51" y="180"/>
                    <a:pt x="40" y="190"/>
                    <a:pt x="40" y="200"/>
                  </a:cubicBezTo>
                  <a:cubicBezTo>
                    <a:pt x="40" y="200"/>
                    <a:pt x="31" y="200"/>
                    <a:pt x="31" y="210"/>
                  </a:cubicBezTo>
                  <a:lnTo>
                    <a:pt x="20" y="220"/>
                  </a:lnTo>
                  <a:cubicBezTo>
                    <a:pt x="0" y="240"/>
                    <a:pt x="0" y="260"/>
                    <a:pt x="0" y="290"/>
                  </a:cubicBezTo>
                  <a:cubicBezTo>
                    <a:pt x="0" y="300"/>
                    <a:pt x="0" y="320"/>
                    <a:pt x="11" y="340"/>
                  </a:cubicBezTo>
                  <a:cubicBezTo>
                    <a:pt x="20" y="380"/>
                    <a:pt x="60" y="400"/>
                    <a:pt x="111" y="410"/>
                  </a:cubicBezTo>
                  <a:lnTo>
                    <a:pt x="131" y="410"/>
                  </a:lnTo>
                  <a:lnTo>
                    <a:pt x="230" y="420"/>
                  </a:lnTo>
                  <a:cubicBezTo>
                    <a:pt x="250" y="420"/>
                    <a:pt x="280" y="420"/>
                    <a:pt x="310" y="430"/>
                  </a:cubicBezTo>
                  <a:lnTo>
                    <a:pt x="520" y="449"/>
                  </a:lnTo>
                  <a:cubicBezTo>
                    <a:pt x="599" y="449"/>
                    <a:pt x="679" y="460"/>
                    <a:pt x="759" y="460"/>
                  </a:cubicBezTo>
                  <a:cubicBezTo>
                    <a:pt x="789" y="469"/>
                    <a:pt x="819" y="469"/>
                    <a:pt x="849" y="469"/>
                  </a:cubicBezTo>
                  <a:cubicBezTo>
                    <a:pt x="909" y="469"/>
                    <a:pt x="949" y="460"/>
                    <a:pt x="999" y="460"/>
                  </a:cubicBezTo>
                  <a:cubicBezTo>
                    <a:pt x="1069" y="449"/>
                    <a:pt x="1138" y="430"/>
                    <a:pt x="1198" y="410"/>
                  </a:cubicBezTo>
                  <a:cubicBezTo>
                    <a:pt x="1229" y="400"/>
                    <a:pt x="1258" y="380"/>
                    <a:pt x="1278" y="370"/>
                  </a:cubicBezTo>
                  <a:lnTo>
                    <a:pt x="1298" y="360"/>
                  </a:lnTo>
                  <a:cubicBezTo>
                    <a:pt x="1309" y="350"/>
                    <a:pt x="1329" y="340"/>
                    <a:pt x="1338" y="330"/>
                  </a:cubicBezTo>
                  <a:cubicBezTo>
                    <a:pt x="1349" y="320"/>
                    <a:pt x="1349" y="320"/>
                    <a:pt x="1358" y="320"/>
                  </a:cubicBezTo>
                  <a:lnTo>
                    <a:pt x="1298" y="320"/>
                  </a:lnTo>
                  <a:cubicBezTo>
                    <a:pt x="1258" y="320"/>
                    <a:pt x="1209" y="310"/>
                    <a:pt x="1158" y="310"/>
                  </a:cubicBezTo>
                  <a:cubicBezTo>
                    <a:pt x="1069" y="300"/>
                    <a:pt x="999" y="300"/>
                    <a:pt x="919" y="290"/>
                  </a:cubicBezTo>
                  <a:lnTo>
                    <a:pt x="540" y="240"/>
                  </a:lnTo>
                  <a:lnTo>
                    <a:pt x="510" y="240"/>
                  </a:lnTo>
                  <a:cubicBezTo>
                    <a:pt x="470" y="230"/>
                    <a:pt x="430" y="200"/>
                    <a:pt x="420" y="160"/>
                  </a:cubicBezTo>
                  <a:cubicBezTo>
                    <a:pt x="400" y="120"/>
                    <a:pt x="410" y="70"/>
                    <a:pt x="440" y="41"/>
                  </a:cubicBezTo>
                  <a:lnTo>
                    <a:pt x="440" y="30"/>
                  </a:lnTo>
                  <a:lnTo>
                    <a:pt x="450" y="21"/>
                  </a:lnTo>
                  <a:cubicBezTo>
                    <a:pt x="460" y="10"/>
                    <a:pt x="470" y="10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7246902" y="4776243"/>
              <a:ext cx="9274" cy="1102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100" y="1"/>
                  </a:moveTo>
                  <a:cubicBezTo>
                    <a:pt x="82" y="1"/>
                    <a:pt x="72" y="1"/>
                    <a:pt x="63" y="9"/>
                  </a:cubicBezTo>
                  <a:lnTo>
                    <a:pt x="63" y="9"/>
                  </a:lnTo>
                  <a:cubicBezTo>
                    <a:pt x="76" y="7"/>
                    <a:pt x="89" y="5"/>
                    <a:pt x="100" y="1"/>
                  </a:cubicBezTo>
                  <a:close/>
                  <a:moveTo>
                    <a:pt x="63" y="9"/>
                  </a:moveTo>
                  <a:cubicBezTo>
                    <a:pt x="41" y="11"/>
                    <a:pt x="19" y="11"/>
                    <a:pt x="0" y="11"/>
                  </a:cubicBezTo>
                  <a:lnTo>
                    <a:pt x="60" y="11"/>
                  </a:lnTo>
                  <a:cubicBezTo>
                    <a:pt x="61" y="10"/>
                    <a:pt x="62" y="9"/>
                    <a:pt x="63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7164350" y="4733176"/>
              <a:ext cx="125710" cy="44169"/>
            </a:xfrm>
            <a:custGeom>
              <a:avLst/>
              <a:gdLst/>
              <a:ahLst/>
              <a:cxnLst/>
              <a:rect l="l" t="t" r="r" b="b"/>
              <a:pathLst>
                <a:path w="1369" h="481" extrusionOk="0">
                  <a:moveTo>
                    <a:pt x="510" y="1"/>
                  </a:moveTo>
                  <a:cubicBezTo>
                    <a:pt x="500" y="1"/>
                    <a:pt x="480" y="1"/>
                    <a:pt x="470" y="11"/>
                  </a:cubicBezTo>
                  <a:lnTo>
                    <a:pt x="410" y="11"/>
                  </a:lnTo>
                  <a:cubicBezTo>
                    <a:pt x="340" y="21"/>
                    <a:pt x="291" y="41"/>
                    <a:pt x="240" y="61"/>
                  </a:cubicBezTo>
                  <a:cubicBezTo>
                    <a:pt x="211" y="70"/>
                    <a:pt x="180" y="90"/>
                    <a:pt x="160" y="101"/>
                  </a:cubicBezTo>
                  <a:cubicBezTo>
                    <a:pt x="131" y="121"/>
                    <a:pt x="111" y="130"/>
                    <a:pt x="91" y="150"/>
                  </a:cubicBezTo>
                  <a:cubicBezTo>
                    <a:pt x="91" y="150"/>
                    <a:pt x="81" y="161"/>
                    <a:pt x="71" y="161"/>
                  </a:cubicBezTo>
                  <a:cubicBezTo>
                    <a:pt x="71" y="170"/>
                    <a:pt x="61" y="170"/>
                    <a:pt x="51" y="181"/>
                  </a:cubicBezTo>
                  <a:lnTo>
                    <a:pt x="41" y="190"/>
                  </a:lnTo>
                  <a:lnTo>
                    <a:pt x="41" y="201"/>
                  </a:lnTo>
                  <a:cubicBezTo>
                    <a:pt x="11" y="230"/>
                    <a:pt x="1" y="280"/>
                    <a:pt x="21" y="320"/>
                  </a:cubicBezTo>
                  <a:cubicBezTo>
                    <a:pt x="31" y="360"/>
                    <a:pt x="71" y="390"/>
                    <a:pt x="111" y="400"/>
                  </a:cubicBezTo>
                  <a:lnTo>
                    <a:pt x="141" y="400"/>
                  </a:lnTo>
                  <a:lnTo>
                    <a:pt x="520" y="450"/>
                  </a:lnTo>
                  <a:cubicBezTo>
                    <a:pt x="600" y="460"/>
                    <a:pt x="670" y="460"/>
                    <a:pt x="759" y="470"/>
                  </a:cubicBezTo>
                  <a:cubicBezTo>
                    <a:pt x="810" y="470"/>
                    <a:pt x="859" y="480"/>
                    <a:pt x="899" y="480"/>
                  </a:cubicBezTo>
                  <a:cubicBezTo>
                    <a:pt x="930" y="480"/>
                    <a:pt x="969" y="480"/>
                    <a:pt x="999" y="470"/>
                  </a:cubicBezTo>
                  <a:cubicBezTo>
                    <a:pt x="1069" y="470"/>
                    <a:pt x="1149" y="450"/>
                    <a:pt x="1209" y="420"/>
                  </a:cubicBezTo>
                  <a:cubicBezTo>
                    <a:pt x="1239" y="410"/>
                    <a:pt x="1269" y="400"/>
                    <a:pt x="1289" y="390"/>
                  </a:cubicBezTo>
                  <a:cubicBezTo>
                    <a:pt x="1309" y="380"/>
                    <a:pt x="1338" y="360"/>
                    <a:pt x="1349" y="350"/>
                  </a:cubicBezTo>
                  <a:cubicBezTo>
                    <a:pt x="1358" y="350"/>
                    <a:pt x="1369" y="340"/>
                    <a:pt x="1369" y="340"/>
                  </a:cubicBezTo>
                  <a:lnTo>
                    <a:pt x="1349" y="340"/>
                  </a:lnTo>
                  <a:cubicBezTo>
                    <a:pt x="1299" y="340"/>
                    <a:pt x="1239" y="330"/>
                    <a:pt x="1169" y="330"/>
                  </a:cubicBezTo>
                  <a:cubicBezTo>
                    <a:pt x="1099" y="320"/>
                    <a:pt x="1019" y="310"/>
                    <a:pt x="939" y="300"/>
                  </a:cubicBezTo>
                  <a:lnTo>
                    <a:pt x="570" y="241"/>
                  </a:lnTo>
                  <a:lnTo>
                    <a:pt x="540" y="241"/>
                  </a:lnTo>
                  <a:cubicBezTo>
                    <a:pt x="500" y="230"/>
                    <a:pt x="460" y="201"/>
                    <a:pt x="450" y="161"/>
                  </a:cubicBezTo>
                  <a:cubicBezTo>
                    <a:pt x="440" y="141"/>
                    <a:pt x="440" y="130"/>
                    <a:pt x="440" y="121"/>
                  </a:cubicBezTo>
                  <a:cubicBezTo>
                    <a:pt x="440" y="90"/>
                    <a:pt x="450" y="61"/>
                    <a:pt x="470" y="41"/>
                  </a:cubicBezTo>
                  <a:lnTo>
                    <a:pt x="480" y="30"/>
                  </a:lnTo>
                  <a:lnTo>
                    <a:pt x="490" y="21"/>
                  </a:lnTo>
                  <a:cubicBezTo>
                    <a:pt x="500" y="11"/>
                    <a:pt x="510" y="1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7233128" y="4721239"/>
              <a:ext cx="6520" cy="110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1" y="1"/>
                    <a:pt x="21" y="11"/>
                    <a:pt x="1" y="11"/>
                  </a:cubicBezTo>
                  <a:cubicBezTo>
                    <a:pt x="21" y="11"/>
                    <a:pt x="50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7204754" y="4719402"/>
              <a:ext cx="125710" cy="45087"/>
            </a:xfrm>
            <a:custGeom>
              <a:avLst/>
              <a:gdLst/>
              <a:ahLst/>
              <a:cxnLst/>
              <a:rect l="l" t="t" r="r" b="b"/>
              <a:pathLst>
                <a:path w="1369" h="491" extrusionOk="0">
                  <a:moveTo>
                    <a:pt x="529" y="1"/>
                  </a:moveTo>
                  <a:cubicBezTo>
                    <a:pt x="510" y="1"/>
                    <a:pt x="499" y="1"/>
                    <a:pt x="479" y="11"/>
                  </a:cubicBezTo>
                  <a:cubicBezTo>
                    <a:pt x="450" y="11"/>
                    <a:pt x="410" y="11"/>
                    <a:pt x="379" y="21"/>
                  </a:cubicBezTo>
                  <a:cubicBezTo>
                    <a:pt x="350" y="21"/>
                    <a:pt x="330" y="31"/>
                    <a:pt x="310" y="31"/>
                  </a:cubicBezTo>
                  <a:cubicBezTo>
                    <a:pt x="290" y="41"/>
                    <a:pt x="270" y="41"/>
                    <a:pt x="260" y="51"/>
                  </a:cubicBezTo>
                  <a:lnTo>
                    <a:pt x="250" y="51"/>
                  </a:lnTo>
                  <a:cubicBezTo>
                    <a:pt x="220" y="61"/>
                    <a:pt x="190" y="81"/>
                    <a:pt x="160" y="91"/>
                  </a:cubicBezTo>
                  <a:cubicBezTo>
                    <a:pt x="140" y="111"/>
                    <a:pt x="110" y="121"/>
                    <a:pt x="100" y="131"/>
                  </a:cubicBezTo>
                  <a:cubicBezTo>
                    <a:pt x="90" y="141"/>
                    <a:pt x="80" y="151"/>
                    <a:pt x="70" y="151"/>
                  </a:cubicBezTo>
                  <a:cubicBezTo>
                    <a:pt x="70" y="161"/>
                    <a:pt x="60" y="161"/>
                    <a:pt x="50" y="171"/>
                  </a:cubicBezTo>
                  <a:lnTo>
                    <a:pt x="40" y="180"/>
                  </a:lnTo>
                  <a:lnTo>
                    <a:pt x="30" y="191"/>
                  </a:lnTo>
                  <a:cubicBezTo>
                    <a:pt x="10" y="211"/>
                    <a:pt x="0" y="240"/>
                    <a:pt x="0" y="271"/>
                  </a:cubicBezTo>
                  <a:cubicBezTo>
                    <a:pt x="0" y="280"/>
                    <a:pt x="0" y="291"/>
                    <a:pt x="10" y="311"/>
                  </a:cubicBezTo>
                  <a:cubicBezTo>
                    <a:pt x="20" y="351"/>
                    <a:pt x="60" y="380"/>
                    <a:pt x="100" y="391"/>
                  </a:cubicBezTo>
                  <a:lnTo>
                    <a:pt x="130" y="391"/>
                  </a:lnTo>
                  <a:lnTo>
                    <a:pt x="499" y="450"/>
                  </a:lnTo>
                  <a:cubicBezTo>
                    <a:pt x="579" y="460"/>
                    <a:pt x="659" y="470"/>
                    <a:pt x="729" y="480"/>
                  </a:cubicBezTo>
                  <a:cubicBezTo>
                    <a:pt x="799" y="480"/>
                    <a:pt x="859" y="490"/>
                    <a:pt x="909" y="490"/>
                  </a:cubicBezTo>
                  <a:lnTo>
                    <a:pt x="969" y="490"/>
                  </a:lnTo>
                  <a:cubicBezTo>
                    <a:pt x="1049" y="480"/>
                    <a:pt x="1118" y="470"/>
                    <a:pt x="1188" y="450"/>
                  </a:cubicBezTo>
                  <a:cubicBezTo>
                    <a:pt x="1218" y="440"/>
                    <a:pt x="1248" y="430"/>
                    <a:pt x="1268" y="410"/>
                  </a:cubicBezTo>
                  <a:cubicBezTo>
                    <a:pt x="1298" y="400"/>
                    <a:pt x="1318" y="391"/>
                    <a:pt x="1338" y="380"/>
                  </a:cubicBezTo>
                  <a:cubicBezTo>
                    <a:pt x="1348" y="371"/>
                    <a:pt x="1358" y="371"/>
                    <a:pt x="1368" y="360"/>
                  </a:cubicBezTo>
                  <a:cubicBezTo>
                    <a:pt x="1308" y="360"/>
                    <a:pt x="1248" y="360"/>
                    <a:pt x="1168" y="351"/>
                  </a:cubicBezTo>
                  <a:cubicBezTo>
                    <a:pt x="1089" y="340"/>
                    <a:pt x="1018" y="320"/>
                    <a:pt x="938" y="311"/>
                  </a:cubicBezTo>
                  <a:cubicBezTo>
                    <a:pt x="869" y="291"/>
                    <a:pt x="799" y="280"/>
                    <a:pt x="749" y="271"/>
                  </a:cubicBezTo>
                  <a:lnTo>
                    <a:pt x="579" y="251"/>
                  </a:lnTo>
                  <a:lnTo>
                    <a:pt x="549" y="240"/>
                  </a:lnTo>
                  <a:cubicBezTo>
                    <a:pt x="510" y="231"/>
                    <a:pt x="470" y="200"/>
                    <a:pt x="459" y="151"/>
                  </a:cubicBezTo>
                  <a:cubicBezTo>
                    <a:pt x="450" y="111"/>
                    <a:pt x="459" y="61"/>
                    <a:pt x="490" y="31"/>
                  </a:cubicBezTo>
                  <a:lnTo>
                    <a:pt x="499" y="31"/>
                  </a:lnTo>
                  <a:lnTo>
                    <a:pt x="510" y="2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7249657" y="4707556"/>
              <a:ext cx="47750" cy="14784"/>
            </a:xfrm>
            <a:custGeom>
              <a:avLst/>
              <a:gdLst/>
              <a:ahLst/>
              <a:cxnLst/>
              <a:rect l="l" t="t" r="r" b="b"/>
              <a:pathLst>
                <a:path w="520" h="161" extrusionOk="0">
                  <a:moveTo>
                    <a:pt x="21" y="150"/>
                  </a:moveTo>
                  <a:lnTo>
                    <a:pt x="10" y="160"/>
                  </a:lnTo>
                  <a:lnTo>
                    <a:pt x="10" y="160"/>
                  </a:lnTo>
                  <a:lnTo>
                    <a:pt x="1" y="160"/>
                  </a:lnTo>
                  <a:lnTo>
                    <a:pt x="10" y="160"/>
                  </a:lnTo>
                  <a:lnTo>
                    <a:pt x="21" y="150"/>
                  </a:lnTo>
                  <a:close/>
                  <a:moveTo>
                    <a:pt x="520" y="0"/>
                  </a:moveTo>
                  <a:lnTo>
                    <a:pt x="469" y="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7245984" y="4707556"/>
              <a:ext cx="125619" cy="44995"/>
            </a:xfrm>
            <a:custGeom>
              <a:avLst/>
              <a:gdLst/>
              <a:ahLst/>
              <a:cxnLst/>
              <a:rect l="l" t="t" r="r" b="b"/>
              <a:pathLst>
                <a:path w="1368" h="490" extrusionOk="0">
                  <a:moveTo>
                    <a:pt x="509" y="0"/>
                  </a:moveTo>
                  <a:cubicBezTo>
                    <a:pt x="429" y="0"/>
                    <a:pt x="350" y="20"/>
                    <a:pt x="280" y="40"/>
                  </a:cubicBezTo>
                  <a:cubicBezTo>
                    <a:pt x="240" y="50"/>
                    <a:pt x="210" y="60"/>
                    <a:pt x="180" y="70"/>
                  </a:cubicBezTo>
                  <a:cubicBezTo>
                    <a:pt x="150" y="90"/>
                    <a:pt x="130" y="100"/>
                    <a:pt x="110" y="110"/>
                  </a:cubicBezTo>
                  <a:cubicBezTo>
                    <a:pt x="110" y="120"/>
                    <a:pt x="100" y="120"/>
                    <a:pt x="100" y="120"/>
                  </a:cubicBezTo>
                  <a:cubicBezTo>
                    <a:pt x="90" y="120"/>
                    <a:pt x="90" y="130"/>
                    <a:pt x="80" y="130"/>
                  </a:cubicBezTo>
                  <a:lnTo>
                    <a:pt x="61" y="150"/>
                  </a:lnTo>
                  <a:lnTo>
                    <a:pt x="50" y="160"/>
                  </a:lnTo>
                  <a:lnTo>
                    <a:pt x="41" y="160"/>
                  </a:lnTo>
                  <a:cubicBezTo>
                    <a:pt x="10" y="190"/>
                    <a:pt x="1" y="240"/>
                    <a:pt x="10" y="280"/>
                  </a:cubicBezTo>
                  <a:cubicBezTo>
                    <a:pt x="21" y="329"/>
                    <a:pt x="61" y="360"/>
                    <a:pt x="100" y="369"/>
                  </a:cubicBezTo>
                  <a:lnTo>
                    <a:pt x="130" y="380"/>
                  </a:lnTo>
                  <a:lnTo>
                    <a:pt x="300" y="400"/>
                  </a:lnTo>
                  <a:cubicBezTo>
                    <a:pt x="350" y="409"/>
                    <a:pt x="420" y="420"/>
                    <a:pt x="489" y="440"/>
                  </a:cubicBezTo>
                  <a:cubicBezTo>
                    <a:pt x="569" y="449"/>
                    <a:pt x="640" y="469"/>
                    <a:pt x="719" y="480"/>
                  </a:cubicBezTo>
                  <a:cubicBezTo>
                    <a:pt x="799" y="489"/>
                    <a:pt x="859" y="489"/>
                    <a:pt x="919" y="489"/>
                  </a:cubicBezTo>
                  <a:lnTo>
                    <a:pt x="959" y="489"/>
                  </a:lnTo>
                  <a:cubicBezTo>
                    <a:pt x="1028" y="489"/>
                    <a:pt x="1099" y="480"/>
                    <a:pt x="1179" y="460"/>
                  </a:cubicBezTo>
                  <a:lnTo>
                    <a:pt x="1268" y="429"/>
                  </a:lnTo>
                  <a:cubicBezTo>
                    <a:pt x="1288" y="420"/>
                    <a:pt x="1318" y="400"/>
                    <a:pt x="1338" y="389"/>
                  </a:cubicBezTo>
                  <a:cubicBezTo>
                    <a:pt x="1348" y="389"/>
                    <a:pt x="1358" y="380"/>
                    <a:pt x="1368" y="380"/>
                  </a:cubicBezTo>
                  <a:cubicBezTo>
                    <a:pt x="1308" y="369"/>
                    <a:pt x="1248" y="369"/>
                    <a:pt x="1179" y="360"/>
                  </a:cubicBezTo>
                  <a:cubicBezTo>
                    <a:pt x="1099" y="340"/>
                    <a:pt x="1019" y="329"/>
                    <a:pt x="949" y="309"/>
                  </a:cubicBezTo>
                  <a:cubicBezTo>
                    <a:pt x="879" y="300"/>
                    <a:pt x="809" y="280"/>
                    <a:pt x="759" y="270"/>
                  </a:cubicBezTo>
                  <a:lnTo>
                    <a:pt x="620" y="250"/>
                  </a:lnTo>
                  <a:cubicBezTo>
                    <a:pt x="609" y="240"/>
                    <a:pt x="600" y="240"/>
                    <a:pt x="600" y="240"/>
                  </a:cubicBezTo>
                  <a:cubicBezTo>
                    <a:pt x="589" y="240"/>
                    <a:pt x="569" y="240"/>
                    <a:pt x="569" y="230"/>
                  </a:cubicBezTo>
                  <a:lnTo>
                    <a:pt x="560" y="230"/>
                  </a:lnTo>
                  <a:cubicBezTo>
                    <a:pt x="520" y="220"/>
                    <a:pt x="480" y="180"/>
                    <a:pt x="480" y="140"/>
                  </a:cubicBezTo>
                  <a:cubicBezTo>
                    <a:pt x="480" y="130"/>
                    <a:pt x="469" y="120"/>
                    <a:pt x="469" y="120"/>
                  </a:cubicBezTo>
                  <a:cubicBezTo>
                    <a:pt x="469" y="80"/>
                    <a:pt x="489" y="40"/>
                    <a:pt x="520" y="20"/>
                  </a:cubicBezTo>
                  <a:cubicBezTo>
                    <a:pt x="529" y="20"/>
                    <a:pt x="529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7354155" y="4740522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"/>
                    <a:pt x="20" y="3"/>
                    <a:pt x="30" y="4"/>
                  </a:cubicBezTo>
                  <a:lnTo>
                    <a:pt x="30" y="4"/>
                  </a:lnTo>
                  <a:cubicBezTo>
                    <a:pt x="20" y="3"/>
                    <a:pt x="11" y="2"/>
                    <a:pt x="1" y="1"/>
                  </a:cubicBezTo>
                  <a:close/>
                  <a:moveTo>
                    <a:pt x="30" y="4"/>
                  </a:moveTo>
                  <a:cubicBezTo>
                    <a:pt x="85" y="11"/>
                    <a:pt x="135" y="18"/>
                    <a:pt x="185" y="20"/>
                  </a:cubicBezTo>
                  <a:lnTo>
                    <a:pt x="185" y="20"/>
                  </a:lnTo>
                  <a:cubicBezTo>
                    <a:pt x="135" y="12"/>
                    <a:pt x="85" y="10"/>
                    <a:pt x="30" y="4"/>
                  </a:cubicBezTo>
                  <a:close/>
                  <a:moveTo>
                    <a:pt x="185" y="20"/>
                  </a:moveTo>
                  <a:lnTo>
                    <a:pt x="185" y="20"/>
                  </a:lnTo>
                  <a:cubicBezTo>
                    <a:pt x="187" y="20"/>
                    <a:pt x="188" y="20"/>
                    <a:pt x="190" y="21"/>
                  </a:cubicBezTo>
                  <a:lnTo>
                    <a:pt x="220" y="21"/>
                  </a:lnTo>
                  <a:cubicBezTo>
                    <a:pt x="208" y="21"/>
                    <a:pt x="197" y="20"/>
                    <a:pt x="185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7289050" y="4695619"/>
              <a:ext cx="124792" cy="46831"/>
            </a:xfrm>
            <a:custGeom>
              <a:avLst/>
              <a:gdLst/>
              <a:ahLst/>
              <a:cxnLst/>
              <a:rect l="l" t="t" r="r" b="b"/>
              <a:pathLst>
                <a:path w="1359" h="510" extrusionOk="0">
                  <a:moveTo>
                    <a:pt x="530" y="0"/>
                  </a:moveTo>
                  <a:cubicBezTo>
                    <a:pt x="450" y="0"/>
                    <a:pt x="370" y="20"/>
                    <a:pt x="290" y="40"/>
                  </a:cubicBezTo>
                  <a:lnTo>
                    <a:pt x="270" y="40"/>
                  </a:lnTo>
                  <a:cubicBezTo>
                    <a:pt x="240" y="51"/>
                    <a:pt x="220" y="60"/>
                    <a:pt x="190" y="71"/>
                  </a:cubicBezTo>
                  <a:cubicBezTo>
                    <a:pt x="160" y="80"/>
                    <a:pt x="140" y="100"/>
                    <a:pt x="120" y="110"/>
                  </a:cubicBezTo>
                  <a:cubicBezTo>
                    <a:pt x="111" y="110"/>
                    <a:pt x="100" y="120"/>
                    <a:pt x="91" y="130"/>
                  </a:cubicBezTo>
                  <a:lnTo>
                    <a:pt x="80" y="130"/>
                  </a:lnTo>
                  <a:lnTo>
                    <a:pt x="71" y="140"/>
                  </a:lnTo>
                  <a:cubicBezTo>
                    <a:pt x="60" y="140"/>
                    <a:pt x="60" y="150"/>
                    <a:pt x="51" y="150"/>
                  </a:cubicBezTo>
                  <a:cubicBezTo>
                    <a:pt x="20" y="170"/>
                    <a:pt x="0" y="210"/>
                    <a:pt x="0" y="250"/>
                  </a:cubicBezTo>
                  <a:cubicBezTo>
                    <a:pt x="0" y="250"/>
                    <a:pt x="11" y="260"/>
                    <a:pt x="11" y="270"/>
                  </a:cubicBezTo>
                  <a:cubicBezTo>
                    <a:pt x="11" y="310"/>
                    <a:pt x="51" y="350"/>
                    <a:pt x="91" y="360"/>
                  </a:cubicBezTo>
                  <a:lnTo>
                    <a:pt x="100" y="360"/>
                  </a:lnTo>
                  <a:cubicBezTo>
                    <a:pt x="100" y="370"/>
                    <a:pt x="120" y="370"/>
                    <a:pt x="131" y="370"/>
                  </a:cubicBezTo>
                  <a:cubicBezTo>
                    <a:pt x="131" y="370"/>
                    <a:pt x="140" y="370"/>
                    <a:pt x="151" y="380"/>
                  </a:cubicBezTo>
                  <a:lnTo>
                    <a:pt x="290" y="400"/>
                  </a:lnTo>
                  <a:cubicBezTo>
                    <a:pt x="340" y="410"/>
                    <a:pt x="410" y="430"/>
                    <a:pt x="480" y="439"/>
                  </a:cubicBezTo>
                  <a:cubicBezTo>
                    <a:pt x="550" y="459"/>
                    <a:pt x="630" y="470"/>
                    <a:pt x="710" y="490"/>
                  </a:cubicBezTo>
                  <a:cubicBezTo>
                    <a:pt x="789" y="499"/>
                    <a:pt x="859" y="510"/>
                    <a:pt x="929" y="510"/>
                  </a:cubicBezTo>
                  <a:lnTo>
                    <a:pt x="939" y="510"/>
                  </a:lnTo>
                  <a:cubicBezTo>
                    <a:pt x="1009" y="510"/>
                    <a:pt x="1079" y="499"/>
                    <a:pt x="1158" y="479"/>
                  </a:cubicBezTo>
                  <a:lnTo>
                    <a:pt x="1249" y="450"/>
                  </a:lnTo>
                  <a:cubicBezTo>
                    <a:pt x="1278" y="439"/>
                    <a:pt x="1309" y="430"/>
                    <a:pt x="1329" y="420"/>
                  </a:cubicBezTo>
                  <a:cubicBezTo>
                    <a:pt x="1338" y="410"/>
                    <a:pt x="1348" y="410"/>
                    <a:pt x="1358" y="400"/>
                  </a:cubicBezTo>
                  <a:cubicBezTo>
                    <a:pt x="1309" y="400"/>
                    <a:pt x="1258" y="390"/>
                    <a:pt x="1198" y="380"/>
                  </a:cubicBezTo>
                  <a:lnTo>
                    <a:pt x="1169" y="380"/>
                  </a:lnTo>
                  <a:cubicBezTo>
                    <a:pt x="1099" y="360"/>
                    <a:pt x="1019" y="350"/>
                    <a:pt x="949" y="330"/>
                  </a:cubicBezTo>
                  <a:cubicBezTo>
                    <a:pt x="879" y="310"/>
                    <a:pt x="819" y="300"/>
                    <a:pt x="769" y="280"/>
                  </a:cubicBezTo>
                  <a:lnTo>
                    <a:pt x="610" y="250"/>
                  </a:lnTo>
                  <a:cubicBezTo>
                    <a:pt x="599" y="250"/>
                    <a:pt x="590" y="240"/>
                    <a:pt x="579" y="240"/>
                  </a:cubicBezTo>
                  <a:cubicBezTo>
                    <a:pt x="530" y="230"/>
                    <a:pt x="500" y="200"/>
                    <a:pt x="490" y="150"/>
                  </a:cubicBezTo>
                  <a:lnTo>
                    <a:pt x="490" y="130"/>
                  </a:lnTo>
                  <a:cubicBezTo>
                    <a:pt x="490" y="90"/>
                    <a:pt x="510" y="51"/>
                    <a:pt x="539" y="20"/>
                  </a:cubicBezTo>
                  <a:lnTo>
                    <a:pt x="550" y="20"/>
                  </a:lnTo>
                  <a:cubicBezTo>
                    <a:pt x="550" y="20"/>
                    <a:pt x="559" y="11"/>
                    <a:pt x="570" y="11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7333953" y="4707556"/>
              <a:ext cx="120201" cy="24793"/>
            </a:xfrm>
            <a:custGeom>
              <a:avLst/>
              <a:gdLst/>
              <a:ahLst/>
              <a:cxnLst/>
              <a:rect l="l" t="t" r="r" b="b"/>
              <a:pathLst>
                <a:path w="1309" h="270" extrusionOk="0">
                  <a:moveTo>
                    <a:pt x="1308" y="200"/>
                  </a:moveTo>
                  <a:lnTo>
                    <a:pt x="1308" y="200"/>
                  </a:lnTo>
                  <a:cubicBezTo>
                    <a:pt x="1288" y="210"/>
                    <a:pt x="1259" y="220"/>
                    <a:pt x="1228" y="230"/>
                  </a:cubicBezTo>
                  <a:cubicBezTo>
                    <a:pt x="1199" y="230"/>
                    <a:pt x="1169" y="240"/>
                    <a:pt x="1139" y="250"/>
                  </a:cubicBezTo>
                  <a:cubicBezTo>
                    <a:pt x="1069" y="270"/>
                    <a:pt x="1009" y="270"/>
                    <a:pt x="929" y="270"/>
                  </a:cubicBezTo>
                  <a:lnTo>
                    <a:pt x="929" y="270"/>
                  </a:lnTo>
                  <a:cubicBezTo>
                    <a:pt x="1009" y="270"/>
                    <a:pt x="1069" y="270"/>
                    <a:pt x="1139" y="250"/>
                  </a:cubicBezTo>
                  <a:cubicBezTo>
                    <a:pt x="1169" y="240"/>
                    <a:pt x="1199" y="230"/>
                    <a:pt x="1228" y="230"/>
                  </a:cubicBezTo>
                  <a:cubicBezTo>
                    <a:pt x="1259" y="220"/>
                    <a:pt x="1288" y="210"/>
                    <a:pt x="1308" y="200"/>
                  </a:cubicBezTo>
                  <a:lnTo>
                    <a:pt x="1308" y="200"/>
                  </a:lnTo>
                  <a:close/>
                  <a:moveTo>
                    <a:pt x="1" y="0"/>
                  </a:moveTo>
                  <a:lnTo>
                    <a:pt x="1" y="20"/>
                  </a:lnTo>
                  <a:cubicBezTo>
                    <a:pt x="11" y="70"/>
                    <a:pt x="41" y="100"/>
                    <a:pt x="90" y="110"/>
                  </a:cubicBezTo>
                  <a:cubicBezTo>
                    <a:pt x="101" y="110"/>
                    <a:pt x="110" y="120"/>
                    <a:pt x="121" y="120"/>
                  </a:cubicBezTo>
                  <a:lnTo>
                    <a:pt x="280" y="150"/>
                  </a:lnTo>
                  <a:cubicBezTo>
                    <a:pt x="330" y="170"/>
                    <a:pt x="390" y="180"/>
                    <a:pt x="460" y="200"/>
                  </a:cubicBezTo>
                  <a:cubicBezTo>
                    <a:pt x="530" y="220"/>
                    <a:pt x="610" y="230"/>
                    <a:pt x="680" y="250"/>
                  </a:cubicBezTo>
                  <a:lnTo>
                    <a:pt x="709" y="250"/>
                  </a:lnTo>
                  <a:lnTo>
                    <a:pt x="680" y="250"/>
                  </a:lnTo>
                  <a:cubicBezTo>
                    <a:pt x="610" y="230"/>
                    <a:pt x="530" y="220"/>
                    <a:pt x="460" y="200"/>
                  </a:cubicBezTo>
                  <a:cubicBezTo>
                    <a:pt x="390" y="180"/>
                    <a:pt x="330" y="170"/>
                    <a:pt x="280" y="150"/>
                  </a:cubicBezTo>
                  <a:lnTo>
                    <a:pt x="121" y="120"/>
                  </a:lnTo>
                  <a:cubicBezTo>
                    <a:pt x="110" y="120"/>
                    <a:pt x="101" y="110"/>
                    <a:pt x="90" y="110"/>
                  </a:cubicBezTo>
                  <a:cubicBezTo>
                    <a:pt x="41" y="100"/>
                    <a:pt x="11" y="70"/>
                    <a:pt x="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333953" y="4685518"/>
              <a:ext cx="123874" cy="46831"/>
            </a:xfrm>
            <a:custGeom>
              <a:avLst/>
              <a:gdLst/>
              <a:ahLst/>
              <a:cxnLst/>
              <a:rect l="l" t="t" r="r" b="b"/>
              <a:pathLst>
                <a:path w="1349" h="510" extrusionOk="0">
                  <a:moveTo>
                    <a:pt x="540" y="1"/>
                  </a:moveTo>
                  <a:cubicBezTo>
                    <a:pt x="460" y="1"/>
                    <a:pt x="380" y="10"/>
                    <a:pt x="300" y="30"/>
                  </a:cubicBezTo>
                  <a:cubicBezTo>
                    <a:pt x="270" y="41"/>
                    <a:pt x="230" y="50"/>
                    <a:pt x="201" y="61"/>
                  </a:cubicBezTo>
                  <a:cubicBezTo>
                    <a:pt x="170" y="70"/>
                    <a:pt x="150" y="81"/>
                    <a:pt x="130" y="90"/>
                  </a:cubicBezTo>
                  <a:cubicBezTo>
                    <a:pt x="110" y="101"/>
                    <a:pt x="101" y="110"/>
                    <a:pt x="90" y="110"/>
                  </a:cubicBezTo>
                  <a:lnTo>
                    <a:pt x="81" y="121"/>
                  </a:lnTo>
                  <a:cubicBezTo>
                    <a:pt x="70" y="121"/>
                    <a:pt x="61" y="130"/>
                    <a:pt x="61" y="130"/>
                  </a:cubicBezTo>
                  <a:lnTo>
                    <a:pt x="50" y="130"/>
                  </a:lnTo>
                  <a:cubicBezTo>
                    <a:pt x="21" y="161"/>
                    <a:pt x="1" y="200"/>
                    <a:pt x="1" y="240"/>
                  </a:cubicBezTo>
                  <a:lnTo>
                    <a:pt x="1" y="260"/>
                  </a:lnTo>
                  <a:cubicBezTo>
                    <a:pt x="11" y="310"/>
                    <a:pt x="41" y="340"/>
                    <a:pt x="90" y="350"/>
                  </a:cubicBezTo>
                  <a:cubicBezTo>
                    <a:pt x="101" y="350"/>
                    <a:pt x="110" y="360"/>
                    <a:pt x="121" y="360"/>
                  </a:cubicBezTo>
                  <a:lnTo>
                    <a:pt x="280" y="390"/>
                  </a:lnTo>
                  <a:cubicBezTo>
                    <a:pt x="330" y="410"/>
                    <a:pt x="390" y="420"/>
                    <a:pt x="460" y="440"/>
                  </a:cubicBezTo>
                  <a:cubicBezTo>
                    <a:pt x="530" y="460"/>
                    <a:pt x="610" y="470"/>
                    <a:pt x="680" y="490"/>
                  </a:cubicBezTo>
                  <a:lnTo>
                    <a:pt x="709" y="490"/>
                  </a:lnTo>
                  <a:cubicBezTo>
                    <a:pt x="769" y="500"/>
                    <a:pt x="820" y="510"/>
                    <a:pt x="869" y="510"/>
                  </a:cubicBezTo>
                  <a:lnTo>
                    <a:pt x="929" y="510"/>
                  </a:lnTo>
                  <a:cubicBezTo>
                    <a:pt x="1009" y="510"/>
                    <a:pt x="1069" y="510"/>
                    <a:pt x="1139" y="490"/>
                  </a:cubicBezTo>
                  <a:cubicBezTo>
                    <a:pt x="1169" y="480"/>
                    <a:pt x="1199" y="470"/>
                    <a:pt x="1228" y="470"/>
                  </a:cubicBezTo>
                  <a:cubicBezTo>
                    <a:pt x="1259" y="460"/>
                    <a:pt x="1288" y="450"/>
                    <a:pt x="1308" y="440"/>
                  </a:cubicBezTo>
                  <a:cubicBezTo>
                    <a:pt x="1319" y="430"/>
                    <a:pt x="1328" y="430"/>
                    <a:pt x="1348" y="420"/>
                  </a:cubicBezTo>
                  <a:cubicBezTo>
                    <a:pt x="1288" y="410"/>
                    <a:pt x="1228" y="400"/>
                    <a:pt x="1159" y="390"/>
                  </a:cubicBezTo>
                  <a:lnTo>
                    <a:pt x="949" y="330"/>
                  </a:lnTo>
                  <a:lnTo>
                    <a:pt x="640" y="250"/>
                  </a:lnTo>
                  <a:lnTo>
                    <a:pt x="610" y="250"/>
                  </a:lnTo>
                  <a:lnTo>
                    <a:pt x="590" y="240"/>
                  </a:lnTo>
                  <a:cubicBezTo>
                    <a:pt x="550" y="230"/>
                    <a:pt x="510" y="190"/>
                    <a:pt x="500" y="141"/>
                  </a:cubicBezTo>
                  <a:lnTo>
                    <a:pt x="500" y="121"/>
                  </a:lnTo>
                  <a:cubicBezTo>
                    <a:pt x="500" y="81"/>
                    <a:pt x="520" y="41"/>
                    <a:pt x="560" y="21"/>
                  </a:cubicBezTo>
                  <a:cubicBezTo>
                    <a:pt x="570" y="21"/>
                    <a:pt x="580" y="10"/>
                    <a:pt x="580" y="1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7409159" y="4676335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210" y="1"/>
                  </a:moveTo>
                  <a:cubicBezTo>
                    <a:pt x="140" y="1"/>
                    <a:pt x="70" y="11"/>
                    <a:pt x="1" y="21"/>
                  </a:cubicBezTo>
                  <a:cubicBezTo>
                    <a:pt x="70" y="11"/>
                    <a:pt x="1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7379867" y="4676335"/>
              <a:ext cx="121946" cy="47842"/>
            </a:xfrm>
            <a:custGeom>
              <a:avLst/>
              <a:gdLst/>
              <a:ahLst/>
              <a:cxnLst/>
              <a:rect l="l" t="t" r="r" b="b"/>
              <a:pathLst>
                <a:path w="1328" h="521" extrusionOk="0">
                  <a:moveTo>
                    <a:pt x="539" y="1"/>
                  </a:moveTo>
                  <a:cubicBezTo>
                    <a:pt x="459" y="1"/>
                    <a:pt x="389" y="11"/>
                    <a:pt x="320" y="21"/>
                  </a:cubicBezTo>
                  <a:cubicBezTo>
                    <a:pt x="280" y="31"/>
                    <a:pt x="249" y="41"/>
                    <a:pt x="220" y="51"/>
                  </a:cubicBezTo>
                  <a:cubicBezTo>
                    <a:pt x="180" y="61"/>
                    <a:pt x="160" y="70"/>
                    <a:pt x="140" y="81"/>
                  </a:cubicBezTo>
                  <a:cubicBezTo>
                    <a:pt x="120" y="90"/>
                    <a:pt x="110" y="90"/>
                    <a:pt x="90" y="101"/>
                  </a:cubicBezTo>
                  <a:lnTo>
                    <a:pt x="80" y="110"/>
                  </a:lnTo>
                  <a:cubicBezTo>
                    <a:pt x="80" y="110"/>
                    <a:pt x="70" y="121"/>
                    <a:pt x="60" y="121"/>
                  </a:cubicBezTo>
                  <a:cubicBezTo>
                    <a:pt x="20" y="141"/>
                    <a:pt x="0" y="181"/>
                    <a:pt x="0" y="221"/>
                  </a:cubicBezTo>
                  <a:lnTo>
                    <a:pt x="0" y="241"/>
                  </a:lnTo>
                  <a:cubicBezTo>
                    <a:pt x="10" y="290"/>
                    <a:pt x="50" y="330"/>
                    <a:pt x="90" y="340"/>
                  </a:cubicBezTo>
                  <a:lnTo>
                    <a:pt x="110" y="350"/>
                  </a:lnTo>
                  <a:lnTo>
                    <a:pt x="140" y="350"/>
                  </a:lnTo>
                  <a:lnTo>
                    <a:pt x="449" y="430"/>
                  </a:lnTo>
                  <a:lnTo>
                    <a:pt x="659" y="490"/>
                  </a:lnTo>
                  <a:cubicBezTo>
                    <a:pt x="748" y="510"/>
                    <a:pt x="828" y="520"/>
                    <a:pt x="888" y="520"/>
                  </a:cubicBezTo>
                  <a:lnTo>
                    <a:pt x="938" y="520"/>
                  </a:lnTo>
                  <a:cubicBezTo>
                    <a:pt x="998" y="520"/>
                    <a:pt x="1058" y="520"/>
                    <a:pt x="1118" y="500"/>
                  </a:cubicBezTo>
                  <a:cubicBezTo>
                    <a:pt x="1148" y="500"/>
                    <a:pt x="1188" y="490"/>
                    <a:pt x="1208" y="480"/>
                  </a:cubicBezTo>
                  <a:cubicBezTo>
                    <a:pt x="1238" y="470"/>
                    <a:pt x="1268" y="460"/>
                    <a:pt x="1287" y="450"/>
                  </a:cubicBezTo>
                  <a:cubicBezTo>
                    <a:pt x="1307" y="450"/>
                    <a:pt x="1318" y="440"/>
                    <a:pt x="1327" y="440"/>
                  </a:cubicBezTo>
                  <a:cubicBezTo>
                    <a:pt x="1278" y="430"/>
                    <a:pt x="1218" y="420"/>
                    <a:pt x="1148" y="400"/>
                  </a:cubicBezTo>
                  <a:cubicBezTo>
                    <a:pt x="1078" y="390"/>
                    <a:pt x="1008" y="360"/>
                    <a:pt x="948" y="340"/>
                  </a:cubicBezTo>
                  <a:lnTo>
                    <a:pt x="649" y="261"/>
                  </a:lnTo>
                  <a:cubicBezTo>
                    <a:pt x="639" y="250"/>
                    <a:pt x="629" y="250"/>
                    <a:pt x="619" y="250"/>
                  </a:cubicBezTo>
                  <a:lnTo>
                    <a:pt x="599" y="241"/>
                  </a:lnTo>
                  <a:cubicBezTo>
                    <a:pt x="559" y="221"/>
                    <a:pt x="519" y="181"/>
                    <a:pt x="519" y="130"/>
                  </a:cubicBezTo>
                  <a:cubicBezTo>
                    <a:pt x="519" y="81"/>
                    <a:pt x="539" y="41"/>
                    <a:pt x="579" y="21"/>
                  </a:cubicBezTo>
                  <a:lnTo>
                    <a:pt x="589" y="2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485192" y="4713066"/>
              <a:ext cx="21212" cy="3765"/>
            </a:xfrm>
            <a:custGeom>
              <a:avLst/>
              <a:gdLst/>
              <a:ahLst/>
              <a:cxnLst/>
              <a:rect l="l" t="t" r="r" b="b"/>
              <a:pathLst>
                <a:path w="23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20"/>
                    <a:pt x="131" y="30"/>
                    <a:pt x="180" y="40"/>
                  </a:cubicBezTo>
                  <a:lnTo>
                    <a:pt x="231" y="40"/>
                  </a:lnTo>
                  <a:cubicBezTo>
                    <a:pt x="160" y="40"/>
                    <a:pt x="91" y="2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7427525" y="4668071"/>
              <a:ext cx="120109" cy="48760"/>
            </a:xfrm>
            <a:custGeom>
              <a:avLst/>
              <a:gdLst/>
              <a:ahLst/>
              <a:cxnLst/>
              <a:rect l="l" t="t" r="r" b="b"/>
              <a:pathLst>
                <a:path w="1308" h="531" extrusionOk="0">
                  <a:moveTo>
                    <a:pt x="499" y="1"/>
                  </a:moveTo>
                  <a:cubicBezTo>
                    <a:pt x="439" y="1"/>
                    <a:pt x="380" y="11"/>
                    <a:pt x="320" y="21"/>
                  </a:cubicBezTo>
                  <a:cubicBezTo>
                    <a:pt x="289" y="21"/>
                    <a:pt x="249" y="31"/>
                    <a:pt x="220" y="41"/>
                  </a:cubicBezTo>
                  <a:cubicBezTo>
                    <a:pt x="189" y="51"/>
                    <a:pt x="160" y="61"/>
                    <a:pt x="140" y="71"/>
                  </a:cubicBezTo>
                  <a:cubicBezTo>
                    <a:pt x="120" y="81"/>
                    <a:pt x="100" y="91"/>
                    <a:pt x="90" y="91"/>
                  </a:cubicBezTo>
                  <a:lnTo>
                    <a:pt x="70" y="111"/>
                  </a:lnTo>
                  <a:lnTo>
                    <a:pt x="60" y="111"/>
                  </a:lnTo>
                  <a:cubicBezTo>
                    <a:pt x="20" y="131"/>
                    <a:pt x="0" y="171"/>
                    <a:pt x="0" y="220"/>
                  </a:cubicBezTo>
                  <a:cubicBezTo>
                    <a:pt x="0" y="271"/>
                    <a:pt x="40" y="311"/>
                    <a:pt x="80" y="331"/>
                  </a:cubicBezTo>
                  <a:lnTo>
                    <a:pt x="100" y="340"/>
                  </a:lnTo>
                  <a:cubicBezTo>
                    <a:pt x="110" y="340"/>
                    <a:pt x="120" y="340"/>
                    <a:pt x="130" y="351"/>
                  </a:cubicBezTo>
                  <a:lnTo>
                    <a:pt x="429" y="430"/>
                  </a:lnTo>
                  <a:cubicBezTo>
                    <a:pt x="489" y="450"/>
                    <a:pt x="559" y="480"/>
                    <a:pt x="629" y="490"/>
                  </a:cubicBezTo>
                  <a:cubicBezTo>
                    <a:pt x="719" y="510"/>
                    <a:pt x="788" y="530"/>
                    <a:pt x="859" y="530"/>
                  </a:cubicBezTo>
                  <a:lnTo>
                    <a:pt x="928" y="530"/>
                  </a:lnTo>
                  <a:cubicBezTo>
                    <a:pt x="979" y="530"/>
                    <a:pt x="1038" y="530"/>
                    <a:pt x="1088" y="520"/>
                  </a:cubicBezTo>
                  <a:cubicBezTo>
                    <a:pt x="1118" y="510"/>
                    <a:pt x="1158" y="510"/>
                    <a:pt x="1188" y="500"/>
                  </a:cubicBezTo>
                  <a:cubicBezTo>
                    <a:pt x="1218" y="490"/>
                    <a:pt x="1248" y="480"/>
                    <a:pt x="1268" y="470"/>
                  </a:cubicBezTo>
                  <a:lnTo>
                    <a:pt x="1308" y="460"/>
                  </a:lnTo>
                  <a:cubicBezTo>
                    <a:pt x="1248" y="450"/>
                    <a:pt x="1188" y="430"/>
                    <a:pt x="1138" y="420"/>
                  </a:cubicBezTo>
                  <a:cubicBezTo>
                    <a:pt x="1068" y="400"/>
                    <a:pt x="998" y="380"/>
                    <a:pt x="939" y="360"/>
                  </a:cubicBezTo>
                  <a:lnTo>
                    <a:pt x="649" y="260"/>
                  </a:lnTo>
                  <a:cubicBezTo>
                    <a:pt x="639" y="260"/>
                    <a:pt x="629" y="251"/>
                    <a:pt x="619" y="251"/>
                  </a:cubicBezTo>
                  <a:lnTo>
                    <a:pt x="599" y="240"/>
                  </a:lnTo>
                  <a:cubicBezTo>
                    <a:pt x="549" y="220"/>
                    <a:pt x="519" y="180"/>
                    <a:pt x="519" y="131"/>
                  </a:cubicBezTo>
                  <a:cubicBezTo>
                    <a:pt x="519" y="91"/>
                    <a:pt x="539" y="41"/>
                    <a:pt x="579" y="21"/>
                  </a:cubicBezTo>
                  <a:lnTo>
                    <a:pt x="599" y="21"/>
                  </a:lnTo>
                  <a:lnTo>
                    <a:pt x="639" y="121"/>
                  </a:lnTo>
                  <a:lnTo>
                    <a:pt x="639" y="111"/>
                  </a:lnTo>
                  <a:lnTo>
                    <a:pt x="609" y="11"/>
                  </a:lnTo>
                  <a:lnTo>
                    <a:pt x="619" y="11"/>
                  </a:lnTo>
                  <a:cubicBezTo>
                    <a:pt x="599" y="1"/>
                    <a:pt x="57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7497129" y="4662561"/>
              <a:ext cx="97336" cy="48760"/>
            </a:xfrm>
            <a:custGeom>
              <a:avLst/>
              <a:gdLst/>
              <a:ahLst/>
              <a:cxnLst/>
              <a:rect l="l" t="t" r="r" b="b"/>
              <a:pathLst>
                <a:path w="1060" h="531" extrusionOk="0">
                  <a:moveTo>
                    <a:pt x="1009" y="470"/>
                  </a:moveTo>
                  <a:lnTo>
                    <a:pt x="1009" y="470"/>
                  </a:lnTo>
                  <a:cubicBezTo>
                    <a:pt x="989" y="480"/>
                    <a:pt x="959" y="490"/>
                    <a:pt x="929" y="500"/>
                  </a:cubicBezTo>
                  <a:cubicBezTo>
                    <a:pt x="899" y="510"/>
                    <a:pt x="859" y="510"/>
                    <a:pt x="829" y="520"/>
                  </a:cubicBezTo>
                  <a:cubicBezTo>
                    <a:pt x="780" y="520"/>
                    <a:pt x="740" y="530"/>
                    <a:pt x="689" y="530"/>
                  </a:cubicBezTo>
                  <a:lnTo>
                    <a:pt x="689" y="530"/>
                  </a:lnTo>
                  <a:cubicBezTo>
                    <a:pt x="740" y="530"/>
                    <a:pt x="780" y="520"/>
                    <a:pt x="829" y="520"/>
                  </a:cubicBezTo>
                  <a:cubicBezTo>
                    <a:pt x="859" y="510"/>
                    <a:pt x="899" y="510"/>
                    <a:pt x="929" y="500"/>
                  </a:cubicBezTo>
                  <a:cubicBezTo>
                    <a:pt x="959" y="490"/>
                    <a:pt x="989" y="480"/>
                    <a:pt x="1009" y="470"/>
                  </a:cubicBezTo>
                  <a:lnTo>
                    <a:pt x="100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59" y="460"/>
                  </a:moveTo>
                  <a:cubicBezTo>
                    <a:pt x="1049" y="460"/>
                    <a:pt x="1029" y="470"/>
                    <a:pt x="1019" y="470"/>
                  </a:cubicBezTo>
                  <a:cubicBezTo>
                    <a:pt x="1029" y="470"/>
                    <a:pt x="1049" y="460"/>
                    <a:pt x="1059" y="460"/>
                  </a:cubicBezTo>
                  <a:lnTo>
                    <a:pt x="1059" y="460"/>
                  </a:lnTo>
                  <a:close/>
                  <a:moveTo>
                    <a:pt x="101" y="1"/>
                  </a:moveTo>
                  <a:cubicBezTo>
                    <a:pt x="61" y="1"/>
                    <a:pt x="30" y="11"/>
                    <a:pt x="1" y="21"/>
                  </a:cubicBezTo>
                  <a:cubicBezTo>
                    <a:pt x="30" y="11"/>
                    <a:pt x="6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475182" y="4660725"/>
              <a:ext cx="119283" cy="50596"/>
            </a:xfrm>
            <a:custGeom>
              <a:avLst/>
              <a:gdLst/>
              <a:ahLst/>
              <a:cxnLst/>
              <a:rect l="l" t="t" r="r" b="b"/>
              <a:pathLst>
                <a:path w="1299" h="551" extrusionOk="0">
                  <a:moveTo>
                    <a:pt x="509" y="1"/>
                  </a:moveTo>
                  <a:cubicBezTo>
                    <a:pt x="460" y="1"/>
                    <a:pt x="400" y="11"/>
                    <a:pt x="340" y="21"/>
                  </a:cubicBezTo>
                  <a:cubicBezTo>
                    <a:pt x="300" y="21"/>
                    <a:pt x="269" y="31"/>
                    <a:pt x="240" y="41"/>
                  </a:cubicBezTo>
                  <a:cubicBezTo>
                    <a:pt x="200" y="51"/>
                    <a:pt x="170" y="61"/>
                    <a:pt x="150" y="71"/>
                  </a:cubicBezTo>
                  <a:cubicBezTo>
                    <a:pt x="130" y="71"/>
                    <a:pt x="120" y="81"/>
                    <a:pt x="100" y="91"/>
                  </a:cubicBezTo>
                  <a:lnTo>
                    <a:pt x="90" y="91"/>
                  </a:lnTo>
                  <a:lnTo>
                    <a:pt x="120" y="191"/>
                  </a:lnTo>
                  <a:lnTo>
                    <a:pt x="120" y="201"/>
                  </a:lnTo>
                  <a:lnTo>
                    <a:pt x="80" y="101"/>
                  </a:lnTo>
                  <a:lnTo>
                    <a:pt x="60" y="101"/>
                  </a:lnTo>
                  <a:cubicBezTo>
                    <a:pt x="20" y="121"/>
                    <a:pt x="0" y="171"/>
                    <a:pt x="0" y="211"/>
                  </a:cubicBezTo>
                  <a:cubicBezTo>
                    <a:pt x="0" y="260"/>
                    <a:pt x="30" y="300"/>
                    <a:pt x="80" y="320"/>
                  </a:cubicBezTo>
                  <a:lnTo>
                    <a:pt x="100" y="331"/>
                  </a:lnTo>
                  <a:cubicBezTo>
                    <a:pt x="110" y="331"/>
                    <a:pt x="120" y="340"/>
                    <a:pt x="130" y="340"/>
                  </a:cubicBezTo>
                  <a:lnTo>
                    <a:pt x="420" y="440"/>
                  </a:lnTo>
                  <a:cubicBezTo>
                    <a:pt x="479" y="460"/>
                    <a:pt x="549" y="480"/>
                    <a:pt x="619" y="500"/>
                  </a:cubicBezTo>
                  <a:cubicBezTo>
                    <a:pt x="669" y="510"/>
                    <a:pt x="729" y="530"/>
                    <a:pt x="789" y="540"/>
                  </a:cubicBezTo>
                  <a:lnTo>
                    <a:pt x="839" y="540"/>
                  </a:lnTo>
                  <a:cubicBezTo>
                    <a:pt x="868" y="550"/>
                    <a:pt x="899" y="550"/>
                    <a:pt x="928" y="550"/>
                  </a:cubicBezTo>
                  <a:cubicBezTo>
                    <a:pt x="979" y="550"/>
                    <a:pt x="1019" y="540"/>
                    <a:pt x="1068" y="540"/>
                  </a:cubicBezTo>
                  <a:cubicBezTo>
                    <a:pt x="1098" y="530"/>
                    <a:pt x="1138" y="530"/>
                    <a:pt x="1168" y="520"/>
                  </a:cubicBezTo>
                  <a:cubicBezTo>
                    <a:pt x="1198" y="510"/>
                    <a:pt x="1228" y="500"/>
                    <a:pt x="1248" y="490"/>
                  </a:cubicBezTo>
                  <a:lnTo>
                    <a:pt x="1258" y="490"/>
                  </a:lnTo>
                  <a:cubicBezTo>
                    <a:pt x="1268" y="490"/>
                    <a:pt x="1288" y="480"/>
                    <a:pt x="1298" y="480"/>
                  </a:cubicBezTo>
                  <a:cubicBezTo>
                    <a:pt x="1248" y="470"/>
                    <a:pt x="1188" y="460"/>
                    <a:pt x="1118" y="440"/>
                  </a:cubicBezTo>
                  <a:cubicBezTo>
                    <a:pt x="1058" y="420"/>
                    <a:pt x="988" y="391"/>
                    <a:pt x="928" y="371"/>
                  </a:cubicBezTo>
                  <a:lnTo>
                    <a:pt x="629" y="260"/>
                  </a:lnTo>
                  <a:cubicBezTo>
                    <a:pt x="619" y="251"/>
                    <a:pt x="609" y="251"/>
                    <a:pt x="609" y="251"/>
                  </a:cubicBezTo>
                  <a:cubicBezTo>
                    <a:pt x="559" y="231"/>
                    <a:pt x="529" y="191"/>
                    <a:pt x="519" y="141"/>
                  </a:cubicBezTo>
                  <a:lnTo>
                    <a:pt x="519" y="131"/>
                  </a:lnTo>
                  <a:cubicBezTo>
                    <a:pt x="519" y="81"/>
                    <a:pt x="559" y="41"/>
                    <a:pt x="609" y="21"/>
                  </a:cubicBezTo>
                  <a:lnTo>
                    <a:pt x="659" y="121"/>
                  </a:lnTo>
                  <a:lnTo>
                    <a:pt x="659" y="111"/>
                  </a:lnTo>
                  <a:lnTo>
                    <a:pt x="629" y="21"/>
                  </a:lnTo>
                  <a:cubicBezTo>
                    <a:pt x="629" y="11"/>
                    <a:pt x="629" y="11"/>
                    <a:pt x="639" y="11"/>
                  </a:cubicBezTo>
                  <a:lnTo>
                    <a:pt x="579" y="11"/>
                  </a:lnTo>
                  <a:cubicBezTo>
                    <a:pt x="559" y="1"/>
                    <a:pt x="539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577844" y="4701129"/>
              <a:ext cx="20202" cy="3765"/>
            </a:xfrm>
            <a:custGeom>
              <a:avLst/>
              <a:gdLst/>
              <a:ahLst/>
              <a:cxnLst/>
              <a:rect l="l" t="t" r="r" b="b"/>
              <a:pathLst>
                <a:path w="220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70" y="20"/>
                    <a:pt x="130" y="30"/>
                    <a:pt x="180" y="40"/>
                  </a:cubicBezTo>
                  <a:lnTo>
                    <a:pt x="220" y="40"/>
                  </a:lnTo>
                  <a:cubicBezTo>
                    <a:pt x="160" y="40"/>
                    <a:pt x="9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577844" y="4677254"/>
              <a:ext cx="9274" cy="376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cubicBezTo>
                    <a:pt x="20" y="11"/>
                    <a:pt x="50" y="21"/>
                    <a:pt x="70" y="31"/>
                  </a:cubicBezTo>
                  <a:cubicBezTo>
                    <a:pt x="77" y="31"/>
                    <a:pt x="83" y="31"/>
                    <a:pt x="90" y="34"/>
                  </a:cubicBezTo>
                  <a:lnTo>
                    <a:pt x="90" y="34"/>
                  </a:lnTo>
                  <a:lnTo>
                    <a:pt x="70" y="21"/>
                  </a:lnTo>
                  <a:cubicBezTo>
                    <a:pt x="60" y="21"/>
                    <a:pt x="50" y="21"/>
                    <a:pt x="40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0" y="1"/>
                  </a:cubicBezTo>
                  <a:close/>
                  <a:moveTo>
                    <a:pt x="90" y="34"/>
                  </a:moveTo>
                  <a:lnTo>
                    <a:pt x="100" y="41"/>
                  </a:lnTo>
                  <a:cubicBezTo>
                    <a:pt x="97" y="37"/>
                    <a:pt x="93" y="35"/>
                    <a:pt x="9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522840" y="4655215"/>
              <a:ext cx="118272" cy="50596"/>
            </a:xfrm>
            <a:custGeom>
              <a:avLst/>
              <a:gdLst/>
              <a:ahLst/>
              <a:cxnLst/>
              <a:rect l="l" t="t" r="r" b="b"/>
              <a:pathLst>
                <a:path w="1288" h="551" extrusionOk="0">
                  <a:moveTo>
                    <a:pt x="509" y="1"/>
                  </a:moveTo>
                  <a:cubicBezTo>
                    <a:pt x="460" y="1"/>
                    <a:pt x="409" y="1"/>
                    <a:pt x="360" y="11"/>
                  </a:cubicBezTo>
                  <a:cubicBezTo>
                    <a:pt x="329" y="11"/>
                    <a:pt x="290" y="21"/>
                    <a:pt x="260" y="31"/>
                  </a:cubicBezTo>
                  <a:cubicBezTo>
                    <a:pt x="220" y="41"/>
                    <a:pt x="190" y="51"/>
                    <a:pt x="170" y="51"/>
                  </a:cubicBezTo>
                  <a:cubicBezTo>
                    <a:pt x="150" y="61"/>
                    <a:pt x="140" y="61"/>
                    <a:pt x="120" y="71"/>
                  </a:cubicBezTo>
                  <a:cubicBezTo>
                    <a:pt x="110" y="71"/>
                    <a:pt x="110" y="71"/>
                    <a:pt x="110" y="81"/>
                  </a:cubicBezTo>
                  <a:lnTo>
                    <a:pt x="140" y="171"/>
                  </a:lnTo>
                  <a:lnTo>
                    <a:pt x="140" y="181"/>
                  </a:lnTo>
                  <a:lnTo>
                    <a:pt x="90" y="81"/>
                  </a:lnTo>
                  <a:cubicBezTo>
                    <a:pt x="40" y="101"/>
                    <a:pt x="0" y="141"/>
                    <a:pt x="0" y="191"/>
                  </a:cubicBezTo>
                  <a:lnTo>
                    <a:pt x="0" y="201"/>
                  </a:lnTo>
                  <a:cubicBezTo>
                    <a:pt x="10" y="251"/>
                    <a:pt x="40" y="291"/>
                    <a:pt x="90" y="311"/>
                  </a:cubicBezTo>
                  <a:cubicBezTo>
                    <a:pt x="90" y="311"/>
                    <a:pt x="100" y="311"/>
                    <a:pt x="110" y="320"/>
                  </a:cubicBezTo>
                  <a:lnTo>
                    <a:pt x="409" y="431"/>
                  </a:lnTo>
                  <a:cubicBezTo>
                    <a:pt x="469" y="451"/>
                    <a:pt x="539" y="480"/>
                    <a:pt x="599" y="500"/>
                  </a:cubicBezTo>
                  <a:cubicBezTo>
                    <a:pt x="689" y="520"/>
                    <a:pt x="759" y="540"/>
                    <a:pt x="819" y="540"/>
                  </a:cubicBezTo>
                  <a:cubicBezTo>
                    <a:pt x="868" y="550"/>
                    <a:pt x="908" y="550"/>
                    <a:pt x="939" y="550"/>
                  </a:cubicBezTo>
                  <a:cubicBezTo>
                    <a:pt x="979" y="550"/>
                    <a:pt x="1019" y="550"/>
                    <a:pt x="1048" y="540"/>
                  </a:cubicBezTo>
                  <a:cubicBezTo>
                    <a:pt x="1088" y="540"/>
                    <a:pt x="1118" y="530"/>
                    <a:pt x="1148" y="530"/>
                  </a:cubicBezTo>
                  <a:cubicBezTo>
                    <a:pt x="1188" y="520"/>
                    <a:pt x="1218" y="511"/>
                    <a:pt x="1238" y="511"/>
                  </a:cubicBezTo>
                  <a:cubicBezTo>
                    <a:pt x="1258" y="500"/>
                    <a:pt x="1268" y="500"/>
                    <a:pt x="1288" y="491"/>
                  </a:cubicBezTo>
                  <a:cubicBezTo>
                    <a:pt x="1238" y="480"/>
                    <a:pt x="1178" y="471"/>
                    <a:pt x="1118" y="451"/>
                  </a:cubicBezTo>
                  <a:cubicBezTo>
                    <a:pt x="1048" y="420"/>
                    <a:pt x="988" y="400"/>
                    <a:pt x="928" y="371"/>
                  </a:cubicBezTo>
                  <a:lnTo>
                    <a:pt x="699" y="281"/>
                  </a:lnTo>
                  <a:cubicBezTo>
                    <a:pt x="689" y="271"/>
                    <a:pt x="679" y="271"/>
                    <a:pt x="669" y="271"/>
                  </a:cubicBezTo>
                  <a:cubicBezTo>
                    <a:pt x="649" y="261"/>
                    <a:pt x="619" y="251"/>
                    <a:pt x="599" y="241"/>
                  </a:cubicBezTo>
                  <a:cubicBezTo>
                    <a:pt x="609" y="241"/>
                    <a:pt x="619" y="251"/>
                    <a:pt x="629" y="251"/>
                  </a:cubicBezTo>
                  <a:lnTo>
                    <a:pt x="619" y="241"/>
                  </a:lnTo>
                  <a:cubicBezTo>
                    <a:pt x="579" y="221"/>
                    <a:pt x="549" y="181"/>
                    <a:pt x="549" y="131"/>
                  </a:cubicBezTo>
                  <a:cubicBezTo>
                    <a:pt x="549" y="81"/>
                    <a:pt x="579" y="41"/>
                    <a:pt x="629" y="21"/>
                  </a:cubicBezTo>
                  <a:lnTo>
                    <a:pt x="639" y="21"/>
                  </a:lnTo>
                  <a:cubicBezTo>
                    <a:pt x="649" y="11"/>
                    <a:pt x="649" y="11"/>
                    <a:pt x="659" y="11"/>
                  </a:cubicBezTo>
                  <a:cubicBezTo>
                    <a:pt x="639" y="11"/>
                    <a:pt x="619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7597036" y="4650716"/>
              <a:ext cx="10193" cy="1928"/>
            </a:xfrm>
            <a:custGeom>
              <a:avLst/>
              <a:gdLst/>
              <a:ahLst/>
              <a:cxnLst/>
              <a:rect l="l" t="t" r="r" b="b"/>
              <a:pathLst>
                <a:path w="111" h="21" extrusionOk="0">
                  <a:moveTo>
                    <a:pt x="100" y="0"/>
                  </a:moveTo>
                  <a:cubicBezTo>
                    <a:pt x="71" y="10"/>
                    <a:pt x="31" y="10"/>
                    <a:pt x="1" y="20"/>
                  </a:cubicBezTo>
                  <a:cubicBezTo>
                    <a:pt x="31" y="10"/>
                    <a:pt x="71" y="1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625502" y="4672754"/>
              <a:ext cx="13774" cy="4591"/>
            </a:xfrm>
            <a:custGeom>
              <a:avLst/>
              <a:gdLst/>
              <a:ahLst/>
              <a:cxnLst/>
              <a:rect l="l" t="t" r="r" b="b"/>
              <a:pathLst>
                <a:path w="150" h="50" extrusionOk="0">
                  <a:moveTo>
                    <a:pt x="0" y="0"/>
                  </a:moveTo>
                  <a:cubicBezTo>
                    <a:pt x="30" y="10"/>
                    <a:pt x="50" y="20"/>
                    <a:pt x="80" y="30"/>
                  </a:cubicBezTo>
                  <a:cubicBezTo>
                    <a:pt x="100" y="40"/>
                    <a:pt x="130" y="40"/>
                    <a:pt x="150" y="50"/>
                  </a:cubicBezTo>
                  <a:lnTo>
                    <a:pt x="90" y="20"/>
                  </a:lnTo>
                  <a:cubicBezTo>
                    <a:pt x="80" y="20"/>
                    <a:pt x="70" y="20"/>
                    <a:pt x="70" y="10"/>
                  </a:cubicBezTo>
                  <a:lnTo>
                    <a:pt x="60" y="10"/>
                  </a:lnTo>
                  <a:cubicBezTo>
                    <a:pt x="40" y="10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573253" y="4650716"/>
              <a:ext cx="115518" cy="51423"/>
            </a:xfrm>
            <a:custGeom>
              <a:avLst/>
              <a:gdLst/>
              <a:ahLst/>
              <a:cxnLst/>
              <a:rect l="l" t="t" r="r" b="b"/>
              <a:pathLst>
                <a:path w="1258" h="560" extrusionOk="0">
                  <a:moveTo>
                    <a:pt x="370" y="0"/>
                  </a:moveTo>
                  <a:cubicBezTo>
                    <a:pt x="330" y="10"/>
                    <a:pt x="290" y="10"/>
                    <a:pt x="260" y="20"/>
                  </a:cubicBezTo>
                  <a:cubicBezTo>
                    <a:pt x="220" y="30"/>
                    <a:pt x="190" y="30"/>
                    <a:pt x="170" y="40"/>
                  </a:cubicBezTo>
                  <a:cubicBezTo>
                    <a:pt x="150" y="50"/>
                    <a:pt x="130" y="50"/>
                    <a:pt x="110" y="60"/>
                  </a:cubicBezTo>
                  <a:cubicBezTo>
                    <a:pt x="100" y="60"/>
                    <a:pt x="100" y="60"/>
                    <a:pt x="90" y="70"/>
                  </a:cubicBezTo>
                  <a:lnTo>
                    <a:pt x="80" y="70"/>
                  </a:lnTo>
                  <a:cubicBezTo>
                    <a:pt x="30" y="90"/>
                    <a:pt x="0" y="130"/>
                    <a:pt x="0" y="180"/>
                  </a:cubicBezTo>
                  <a:cubicBezTo>
                    <a:pt x="0" y="230"/>
                    <a:pt x="30" y="270"/>
                    <a:pt x="70" y="290"/>
                  </a:cubicBezTo>
                  <a:lnTo>
                    <a:pt x="80" y="300"/>
                  </a:lnTo>
                  <a:lnTo>
                    <a:pt x="90" y="300"/>
                  </a:lnTo>
                  <a:cubicBezTo>
                    <a:pt x="100" y="310"/>
                    <a:pt x="110" y="310"/>
                    <a:pt x="120" y="310"/>
                  </a:cubicBezTo>
                  <a:lnTo>
                    <a:pt x="379" y="420"/>
                  </a:lnTo>
                  <a:cubicBezTo>
                    <a:pt x="439" y="449"/>
                    <a:pt x="499" y="469"/>
                    <a:pt x="569" y="500"/>
                  </a:cubicBezTo>
                  <a:cubicBezTo>
                    <a:pt x="649" y="520"/>
                    <a:pt x="719" y="540"/>
                    <a:pt x="789" y="549"/>
                  </a:cubicBezTo>
                  <a:cubicBezTo>
                    <a:pt x="829" y="549"/>
                    <a:pt x="869" y="560"/>
                    <a:pt x="909" y="560"/>
                  </a:cubicBezTo>
                  <a:cubicBezTo>
                    <a:pt x="938" y="560"/>
                    <a:pt x="978" y="549"/>
                    <a:pt x="1009" y="549"/>
                  </a:cubicBezTo>
                  <a:cubicBezTo>
                    <a:pt x="1049" y="549"/>
                    <a:pt x="1078" y="540"/>
                    <a:pt x="1118" y="540"/>
                  </a:cubicBezTo>
                  <a:cubicBezTo>
                    <a:pt x="1148" y="529"/>
                    <a:pt x="1178" y="520"/>
                    <a:pt x="1198" y="520"/>
                  </a:cubicBezTo>
                  <a:cubicBezTo>
                    <a:pt x="1218" y="509"/>
                    <a:pt x="1238" y="509"/>
                    <a:pt x="1258" y="500"/>
                  </a:cubicBezTo>
                  <a:cubicBezTo>
                    <a:pt x="1198" y="489"/>
                    <a:pt x="1148" y="480"/>
                    <a:pt x="1089" y="449"/>
                  </a:cubicBezTo>
                  <a:cubicBezTo>
                    <a:pt x="1018" y="429"/>
                    <a:pt x="958" y="400"/>
                    <a:pt x="909" y="369"/>
                  </a:cubicBezTo>
                  <a:lnTo>
                    <a:pt x="719" y="290"/>
                  </a:lnTo>
                  <a:cubicBezTo>
                    <a:pt x="699" y="280"/>
                    <a:pt x="669" y="280"/>
                    <a:pt x="649" y="270"/>
                  </a:cubicBezTo>
                  <a:cubicBezTo>
                    <a:pt x="619" y="260"/>
                    <a:pt x="599" y="250"/>
                    <a:pt x="569" y="240"/>
                  </a:cubicBezTo>
                  <a:lnTo>
                    <a:pt x="579" y="240"/>
                  </a:lnTo>
                  <a:cubicBezTo>
                    <a:pt x="589" y="240"/>
                    <a:pt x="609" y="250"/>
                    <a:pt x="629" y="250"/>
                  </a:cubicBezTo>
                  <a:lnTo>
                    <a:pt x="619" y="240"/>
                  </a:lnTo>
                  <a:cubicBezTo>
                    <a:pt x="579" y="220"/>
                    <a:pt x="549" y="180"/>
                    <a:pt x="549" y="140"/>
                  </a:cubicBezTo>
                  <a:lnTo>
                    <a:pt x="549" y="130"/>
                  </a:lnTo>
                  <a:cubicBezTo>
                    <a:pt x="549" y="80"/>
                    <a:pt x="579" y="40"/>
                    <a:pt x="619" y="20"/>
                  </a:cubicBezTo>
                  <a:lnTo>
                    <a:pt x="629" y="20"/>
                  </a:lnTo>
                  <a:lnTo>
                    <a:pt x="659" y="10"/>
                  </a:lnTo>
                  <a:cubicBezTo>
                    <a:pt x="639" y="10"/>
                    <a:pt x="619" y="1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711636" y="4693782"/>
              <a:ext cx="24793" cy="4683"/>
            </a:xfrm>
            <a:custGeom>
              <a:avLst/>
              <a:gdLst/>
              <a:ahLst/>
              <a:cxnLst/>
              <a:rect l="l" t="t" r="r" b="b"/>
              <a:pathLst>
                <a:path w="270" h="51" extrusionOk="0">
                  <a:moveTo>
                    <a:pt x="270" y="0"/>
                  </a:moveTo>
                  <a:lnTo>
                    <a:pt x="260" y="11"/>
                  </a:lnTo>
                  <a:cubicBezTo>
                    <a:pt x="240" y="11"/>
                    <a:pt x="230" y="11"/>
                    <a:pt x="210" y="20"/>
                  </a:cubicBezTo>
                  <a:cubicBezTo>
                    <a:pt x="190" y="20"/>
                    <a:pt x="161" y="31"/>
                    <a:pt x="130" y="40"/>
                  </a:cubicBezTo>
                  <a:cubicBezTo>
                    <a:pt x="90" y="40"/>
                    <a:pt x="61" y="51"/>
                    <a:pt x="21" y="51"/>
                  </a:cubicBezTo>
                  <a:lnTo>
                    <a:pt x="1" y="51"/>
                  </a:lnTo>
                  <a:lnTo>
                    <a:pt x="21" y="51"/>
                  </a:lnTo>
                  <a:cubicBezTo>
                    <a:pt x="61" y="51"/>
                    <a:pt x="90" y="40"/>
                    <a:pt x="130" y="40"/>
                  </a:cubicBezTo>
                  <a:cubicBezTo>
                    <a:pt x="161" y="31"/>
                    <a:pt x="190" y="20"/>
                    <a:pt x="210" y="20"/>
                  </a:cubicBezTo>
                  <a:cubicBezTo>
                    <a:pt x="230" y="11"/>
                    <a:pt x="240" y="11"/>
                    <a:pt x="260" y="11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674079" y="4669081"/>
              <a:ext cx="16529" cy="5601"/>
            </a:xfrm>
            <a:custGeom>
              <a:avLst/>
              <a:gdLst/>
              <a:ahLst/>
              <a:cxnLst/>
              <a:rect l="l" t="t" r="r" b="b"/>
              <a:pathLst>
                <a:path w="180" h="61" extrusionOk="0">
                  <a:moveTo>
                    <a:pt x="0" y="0"/>
                  </a:moveTo>
                  <a:cubicBezTo>
                    <a:pt x="20" y="10"/>
                    <a:pt x="50" y="20"/>
                    <a:pt x="70" y="30"/>
                  </a:cubicBezTo>
                  <a:cubicBezTo>
                    <a:pt x="110" y="40"/>
                    <a:pt x="150" y="50"/>
                    <a:pt x="180" y="60"/>
                  </a:cubicBezTo>
                  <a:lnTo>
                    <a:pt x="100" y="20"/>
                  </a:lnTo>
                  <a:cubicBezTo>
                    <a:pt x="90" y="20"/>
                    <a:pt x="90" y="20"/>
                    <a:pt x="80" y="10"/>
                  </a:cubicBezTo>
                  <a:lnTo>
                    <a:pt x="70" y="10"/>
                  </a:lnTo>
                  <a:cubicBezTo>
                    <a:pt x="6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623666" y="4646124"/>
              <a:ext cx="112763" cy="52341"/>
            </a:xfrm>
            <a:custGeom>
              <a:avLst/>
              <a:gdLst/>
              <a:ahLst/>
              <a:cxnLst/>
              <a:rect l="l" t="t" r="r" b="b"/>
              <a:pathLst>
                <a:path w="1228" h="570" extrusionOk="0">
                  <a:moveTo>
                    <a:pt x="460" y="0"/>
                  </a:moveTo>
                  <a:cubicBezTo>
                    <a:pt x="429" y="0"/>
                    <a:pt x="400" y="0"/>
                    <a:pt x="369" y="11"/>
                  </a:cubicBezTo>
                  <a:cubicBezTo>
                    <a:pt x="330" y="11"/>
                    <a:pt x="290" y="20"/>
                    <a:pt x="260" y="20"/>
                  </a:cubicBezTo>
                  <a:cubicBezTo>
                    <a:pt x="220" y="31"/>
                    <a:pt x="190" y="40"/>
                    <a:pt x="160" y="40"/>
                  </a:cubicBezTo>
                  <a:cubicBezTo>
                    <a:pt x="140" y="50"/>
                    <a:pt x="130" y="50"/>
                    <a:pt x="110" y="60"/>
                  </a:cubicBezTo>
                  <a:lnTo>
                    <a:pt x="80" y="70"/>
                  </a:lnTo>
                  <a:lnTo>
                    <a:pt x="70" y="70"/>
                  </a:lnTo>
                  <a:cubicBezTo>
                    <a:pt x="30" y="90"/>
                    <a:pt x="0" y="130"/>
                    <a:pt x="0" y="180"/>
                  </a:cubicBezTo>
                  <a:lnTo>
                    <a:pt x="0" y="190"/>
                  </a:lnTo>
                  <a:cubicBezTo>
                    <a:pt x="0" y="230"/>
                    <a:pt x="30" y="270"/>
                    <a:pt x="70" y="290"/>
                  </a:cubicBezTo>
                  <a:lnTo>
                    <a:pt x="90" y="300"/>
                  </a:lnTo>
                  <a:cubicBezTo>
                    <a:pt x="90" y="310"/>
                    <a:pt x="100" y="310"/>
                    <a:pt x="110" y="310"/>
                  </a:cubicBezTo>
                  <a:lnTo>
                    <a:pt x="360" y="419"/>
                  </a:lnTo>
                  <a:cubicBezTo>
                    <a:pt x="409" y="450"/>
                    <a:pt x="469" y="479"/>
                    <a:pt x="540" y="499"/>
                  </a:cubicBezTo>
                  <a:cubicBezTo>
                    <a:pt x="619" y="530"/>
                    <a:pt x="689" y="550"/>
                    <a:pt x="749" y="559"/>
                  </a:cubicBezTo>
                  <a:cubicBezTo>
                    <a:pt x="799" y="570"/>
                    <a:pt x="849" y="570"/>
                    <a:pt x="899" y="570"/>
                  </a:cubicBezTo>
                  <a:lnTo>
                    <a:pt x="979" y="570"/>
                  </a:lnTo>
                  <a:cubicBezTo>
                    <a:pt x="1019" y="570"/>
                    <a:pt x="1048" y="559"/>
                    <a:pt x="1088" y="559"/>
                  </a:cubicBezTo>
                  <a:cubicBezTo>
                    <a:pt x="1119" y="550"/>
                    <a:pt x="1148" y="539"/>
                    <a:pt x="1168" y="539"/>
                  </a:cubicBezTo>
                  <a:cubicBezTo>
                    <a:pt x="1188" y="530"/>
                    <a:pt x="1198" y="530"/>
                    <a:pt x="1218" y="530"/>
                  </a:cubicBezTo>
                  <a:lnTo>
                    <a:pt x="1228" y="519"/>
                  </a:lnTo>
                  <a:cubicBezTo>
                    <a:pt x="1198" y="519"/>
                    <a:pt x="1178" y="510"/>
                    <a:pt x="1158" y="510"/>
                  </a:cubicBezTo>
                  <a:cubicBezTo>
                    <a:pt x="1128" y="499"/>
                    <a:pt x="1099" y="490"/>
                    <a:pt x="1068" y="470"/>
                  </a:cubicBezTo>
                  <a:cubicBezTo>
                    <a:pt x="999" y="450"/>
                    <a:pt x="939" y="419"/>
                    <a:pt x="889" y="390"/>
                  </a:cubicBezTo>
                  <a:lnTo>
                    <a:pt x="729" y="310"/>
                  </a:lnTo>
                  <a:cubicBezTo>
                    <a:pt x="699" y="300"/>
                    <a:pt x="659" y="290"/>
                    <a:pt x="619" y="280"/>
                  </a:cubicBezTo>
                  <a:cubicBezTo>
                    <a:pt x="599" y="270"/>
                    <a:pt x="569" y="260"/>
                    <a:pt x="549" y="250"/>
                  </a:cubicBezTo>
                  <a:lnTo>
                    <a:pt x="579" y="250"/>
                  </a:lnTo>
                  <a:cubicBezTo>
                    <a:pt x="589" y="250"/>
                    <a:pt x="609" y="260"/>
                    <a:pt x="619" y="260"/>
                  </a:cubicBezTo>
                  <a:lnTo>
                    <a:pt x="609" y="250"/>
                  </a:lnTo>
                  <a:cubicBezTo>
                    <a:pt x="579" y="230"/>
                    <a:pt x="560" y="200"/>
                    <a:pt x="549" y="170"/>
                  </a:cubicBezTo>
                  <a:lnTo>
                    <a:pt x="549" y="140"/>
                  </a:lnTo>
                  <a:cubicBezTo>
                    <a:pt x="549" y="90"/>
                    <a:pt x="579" y="50"/>
                    <a:pt x="619" y="40"/>
                  </a:cubicBezTo>
                  <a:cubicBezTo>
                    <a:pt x="619" y="31"/>
                    <a:pt x="619" y="31"/>
                    <a:pt x="629" y="31"/>
                  </a:cubicBezTo>
                  <a:lnTo>
                    <a:pt x="639" y="31"/>
                  </a:lnTo>
                  <a:lnTo>
                    <a:pt x="649" y="20"/>
                  </a:lnTo>
                  <a:lnTo>
                    <a:pt x="659" y="20"/>
                  </a:lnTo>
                  <a:cubicBezTo>
                    <a:pt x="639" y="20"/>
                    <a:pt x="629" y="20"/>
                    <a:pt x="609" y="11"/>
                  </a:cubicBezTo>
                  <a:cubicBezTo>
                    <a:pt x="560" y="11"/>
                    <a:pt x="509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7679588" y="4648879"/>
              <a:ext cx="60514" cy="45913"/>
            </a:xfrm>
            <a:custGeom>
              <a:avLst/>
              <a:gdLst/>
              <a:ahLst/>
              <a:cxnLst/>
              <a:rect l="l" t="t" r="r" b="b"/>
              <a:pathLst>
                <a:path w="659" h="500" extrusionOk="0">
                  <a:moveTo>
                    <a:pt x="10" y="1"/>
                  </a:moveTo>
                  <a:lnTo>
                    <a:pt x="10" y="10"/>
                  </a:lnTo>
                  <a:cubicBezTo>
                    <a:pt x="10" y="1"/>
                    <a:pt x="10" y="1"/>
                    <a:pt x="20" y="1"/>
                  </a:cubicBezTo>
                  <a:close/>
                  <a:moveTo>
                    <a:pt x="0" y="220"/>
                  </a:moveTo>
                  <a:lnTo>
                    <a:pt x="10" y="230"/>
                  </a:lnTo>
                  <a:lnTo>
                    <a:pt x="20" y="230"/>
                  </a:lnTo>
                  <a:cubicBezTo>
                    <a:pt x="11" y="230"/>
                    <a:pt x="0" y="220"/>
                    <a:pt x="0" y="220"/>
                  </a:cubicBezTo>
                  <a:close/>
                  <a:moveTo>
                    <a:pt x="549" y="480"/>
                  </a:moveTo>
                  <a:cubicBezTo>
                    <a:pt x="586" y="488"/>
                    <a:pt x="614" y="498"/>
                    <a:pt x="649" y="499"/>
                  </a:cubicBezTo>
                  <a:lnTo>
                    <a:pt x="649" y="499"/>
                  </a:lnTo>
                  <a:cubicBezTo>
                    <a:pt x="639" y="499"/>
                    <a:pt x="627" y="497"/>
                    <a:pt x="619" y="489"/>
                  </a:cubicBezTo>
                  <a:cubicBezTo>
                    <a:pt x="589" y="489"/>
                    <a:pt x="569" y="480"/>
                    <a:pt x="549" y="480"/>
                  </a:cubicBezTo>
                  <a:close/>
                  <a:moveTo>
                    <a:pt x="649" y="499"/>
                  </a:moveTo>
                  <a:lnTo>
                    <a:pt x="649" y="499"/>
                  </a:lnTo>
                  <a:cubicBezTo>
                    <a:pt x="653" y="500"/>
                    <a:pt x="656" y="500"/>
                    <a:pt x="659" y="500"/>
                  </a:cubicBezTo>
                  <a:cubicBezTo>
                    <a:pt x="656" y="500"/>
                    <a:pt x="652" y="500"/>
                    <a:pt x="649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7721736" y="4665408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1" y="20"/>
                    <a:pt x="51" y="30"/>
                    <a:pt x="80" y="40"/>
                  </a:cubicBezTo>
                  <a:cubicBezTo>
                    <a:pt x="110" y="50"/>
                    <a:pt x="140" y="60"/>
                    <a:pt x="160" y="70"/>
                  </a:cubicBezTo>
                  <a:cubicBezTo>
                    <a:pt x="180" y="70"/>
                    <a:pt x="200" y="80"/>
                    <a:pt x="220" y="80"/>
                  </a:cubicBezTo>
                  <a:lnTo>
                    <a:pt x="130" y="40"/>
                  </a:lnTo>
                  <a:cubicBezTo>
                    <a:pt x="120" y="30"/>
                    <a:pt x="110" y="30"/>
                    <a:pt x="100" y="20"/>
                  </a:cubicBezTo>
                  <a:cubicBezTo>
                    <a:pt x="80" y="10"/>
                    <a:pt x="71" y="10"/>
                    <a:pt x="51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7674079" y="4643370"/>
              <a:ext cx="110100" cy="53259"/>
            </a:xfrm>
            <a:custGeom>
              <a:avLst/>
              <a:gdLst/>
              <a:ahLst/>
              <a:cxnLst/>
              <a:rect l="l" t="t" r="r" b="b"/>
              <a:pathLst>
                <a:path w="1199" h="580" extrusionOk="0">
                  <a:moveTo>
                    <a:pt x="370" y="1"/>
                  </a:moveTo>
                  <a:cubicBezTo>
                    <a:pt x="340" y="10"/>
                    <a:pt x="300" y="10"/>
                    <a:pt x="260" y="21"/>
                  </a:cubicBezTo>
                  <a:cubicBezTo>
                    <a:pt x="230" y="21"/>
                    <a:pt x="200" y="30"/>
                    <a:pt x="170" y="41"/>
                  </a:cubicBezTo>
                  <a:cubicBezTo>
                    <a:pt x="150" y="41"/>
                    <a:pt x="130" y="50"/>
                    <a:pt x="120" y="50"/>
                  </a:cubicBezTo>
                  <a:lnTo>
                    <a:pt x="100" y="50"/>
                  </a:lnTo>
                  <a:lnTo>
                    <a:pt x="90" y="61"/>
                  </a:lnTo>
                  <a:lnTo>
                    <a:pt x="70" y="61"/>
                  </a:lnTo>
                  <a:lnTo>
                    <a:pt x="70" y="70"/>
                  </a:lnTo>
                  <a:cubicBezTo>
                    <a:pt x="30" y="80"/>
                    <a:pt x="0" y="120"/>
                    <a:pt x="0" y="170"/>
                  </a:cubicBezTo>
                  <a:lnTo>
                    <a:pt x="0" y="200"/>
                  </a:lnTo>
                  <a:cubicBezTo>
                    <a:pt x="11" y="230"/>
                    <a:pt x="30" y="260"/>
                    <a:pt x="60" y="280"/>
                  </a:cubicBezTo>
                  <a:cubicBezTo>
                    <a:pt x="60" y="280"/>
                    <a:pt x="70" y="290"/>
                    <a:pt x="80" y="290"/>
                  </a:cubicBezTo>
                  <a:cubicBezTo>
                    <a:pt x="90" y="300"/>
                    <a:pt x="90" y="300"/>
                    <a:pt x="100" y="300"/>
                  </a:cubicBezTo>
                  <a:lnTo>
                    <a:pt x="340" y="420"/>
                  </a:lnTo>
                  <a:cubicBezTo>
                    <a:pt x="390" y="449"/>
                    <a:pt x="450" y="480"/>
                    <a:pt x="519" y="500"/>
                  </a:cubicBezTo>
                  <a:cubicBezTo>
                    <a:pt x="550" y="520"/>
                    <a:pt x="579" y="529"/>
                    <a:pt x="609" y="540"/>
                  </a:cubicBezTo>
                  <a:cubicBezTo>
                    <a:pt x="649" y="549"/>
                    <a:pt x="679" y="560"/>
                    <a:pt x="719" y="560"/>
                  </a:cubicBezTo>
                  <a:cubicBezTo>
                    <a:pt x="779" y="569"/>
                    <a:pt x="839" y="580"/>
                    <a:pt x="899" y="580"/>
                  </a:cubicBezTo>
                  <a:lnTo>
                    <a:pt x="949" y="580"/>
                  </a:lnTo>
                  <a:cubicBezTo>
                    <a:pt x="989" y="580"/>
                    <a:pt x="1018" y="569"/>
                    <a:pt x="1058" y="569"/>
                  </a:cubicBezTo>
                  <a:cubicBezTo>
                    <a:pt x="1089" y="560"/>
                    <a:pt x="1118" y="560"/>
                    <a:pt x="1149" y="549"/>
                  </a:cubicBezTo>
                  <a:cubicBezTo>
                    <a:pt x="1169" y="549"/>
                    <a:pt x="1178" y="540"/>
                    <a:pt x="1198" y="540"/>
                  </a:cubicBezTo>
                  <a:cubicBezTo>
                    <a:pt x="1149" y="529"/>
                    <a:pt x="1098" y="509"/>
                    <a:pt x="1038" y="480"/>
                  </a:cubicBezTo>
                  <a:cubicBezTo>
                    <a:pt x="978" y="460"/>
                    <a:pt x="919" y="420"/>
                    <a:pt x="879" y="400"/>
                  </a:cubicBezTo>
                  <a:lnTo>
                    <a:pt x="739" y="320"/>
                  </a:lnTo>
                  <a:cubicBezTo>
                    <a:pt x="719" y="320"/>
                    <a:pt x="699" y="310"/>
                    <a:pt x="679" y="310"/>
                  </a:cubicBezTo>
                  <a:cubicBezTo>
                    <a:pt x="659" y="300"/>
                    <a:pt x="629" y="290"/>
                    <a:pt x="599" y="280"/>
                  </a:cubicBezTo>
                  <a:cubicBezTo>
                    <a:pt x="570" y="270"/>
                    <a:pt x="550" y="260"/>
                    <a:pt x="519" y="240"/>
                  </a:cubicBezTo>
                  <a:cubicBezTo>
                    <a:pt x="539" y="240"/>
                    <a:pt x="559" y="250"/>
                    <a:pt x="570" y="250"/>
                  </a:cubicBezTo>
                  <a:cubicBezTo>
                    <a:pt x="590" y="250"/>
                    <a:pt x="599" y="250"/>
                    <a:pt x="619" y="260"/>
                  </a:cubicBezTo>
                  <a:cubicBezTo>
                    <a:pt x="609" y="250"/>
                    <a:pt x="609" y="250"/>
                    <a:pt x="599" y="250"/>
                  </a:cubicBezTo>
                  <a:cubicBezTo>
                    <a:pt x="570" y="230"/>
                    <a:pt x="550" y="190"/>
                    <a:pt x="550" y="150"/>
                  </a:cubicBezTo>
                  <a:lnTo>
                    <a:pt x="550" y="140"/>
                  </a:lnTo>
                  <a:lnTo>
                    <a:pt x="550" y="130"/>
                  </a:lnTo>
                  <a:lnTo>
                    <a:pt x="550" y="110"/>
                  </a:lnTo>
                  <a:cubicBezTo>
                    <a:pt x="559" y="90"/>
                    <a:pt x="570" y="70"/>
                    <a:pt x="590" y="50"/>
                  </a:cubicBezTo>
                  <a:cubicBezTo>
                    <a:pt x="599" y="41"/>
                    <a:pt x="619" y="41"/>
                    <a:pt x="629" y="30"/>
                  </a:cubicBezTo>
                  <a:lnTo>
                    <a:pt x="639" y="30"/>
                  </a:lnTo>
                  <a:lnTo>
                    <a:pt x="659" y="21"/>
                  </a:lnTo>
                  <a:lnTo>
                    <a:pt x="669" y="21"/>
                  </a:lnTo>
                  <a:cubicBezTo>
                    <a:pt x="649" y="21"/>
                    <a:pt x="629" y="21"/>
                    <a:pt x="609" y="10"/>
                  </a:cubicBezTo>
                  <a:cubicBezTo>
                    <a:pt x="570" y="1"/>
                    <a:pt x="519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7729083" y="4666234"/>
              <a:ext cx="59687" cy="27640"/>
            </a:xfrm>
            <a:custGeom>
              <a:avLst/>
              <a:gdLst/>
              <a:ahLst/>
              <a:cxnLst/>
              <a:rect l="l" t="t" r="r" b="b"/>
              <a:pathLst>
                <a:path w="650" h="301" extrusionOk="0">
                  <a:moveTo>
                    <a:pt x="0" y="1"/>
                  </a:moveTo>
                  <a:cubicBezTo>
                    <a:pt x="10" y="1"/>
                    <a:pt x="10" y="11"/>
                    <a:pt x="20" y="11"/>
                  </a:cubicBezTo>
                  <a:cubicBezTo>
                    <a:pt x="10" y="1"/>
                    <a:pt x="10" y="1"/>
                    <a:pt x="0" y="1"/>
                  </a:cubicBezTo>
                  <a:close/>
                  <a:moveTo>
                    <a:pt x="50" y="31"/>
                  </a:moveTo>
                  <a:lnTo>
                    <a:pt x="280" y="151"/>
                  </a:lnTo>
                  <a:lnTo>
                    <a:pt x="140" y="71"/>
                  </a:lnTo>
                  <a:lnTo>
                    <a:pt x="50" y="31"/>
                  </a:lnTo>
                  <a:close/>
                  <a:moveTo>
                    <a:pt x="439" y="231"/>
                  </a:moveTo>
                  <a:lnTo>
                    <a:pt x="439" y="231"/>
                  </a:lnTo>
                  <a:cubicBezTo>
                    <a:pt x="503" y="267"/>
                    <a:pt x="567" y="287"/>
                    <a:pt x="631" y="297"/>
                  </a:cubicBezTo>
                  <a:lnTo>
                    <a:pt x="631" y="297"/>
                  </a:lnTo>
                  <a:cubicBezTo>
                    <a:pt x="621" y="295"/>
                    <a:pt x="612" y="291"/>
                    <a:pt x="599" y="291"/>
                  </a:cubicBezTo>
                  <a:cubicBezTo>
                    <a:pt x="550" y="280"/>
                    <a:pt x="499" y="260"/>
                    <a:pt x="439" y="231"/>
                  </a:cubicBezTo>
                  <a:close/>
                  <a:moveTo>
                    <a:pt x="631" y="297"/>
                  </a:moveTo>
                  <a:lnTo>
                    <a:pt x="631" y="297"/>
                  </a:lnTo>
                  <a:cubicBezTo>
                    <a:pt x="636" y="299"/>
                    <a:pt x="642" y="300"/>
                    <a:pt x="649" y="300"/>
                  </a:cubicBezTo>
                  <a:cubicBezTo>
                    <a:pt x="643" y="299"/>
                    <a:pt x="637" y="299"/>
                    <a:pt x="631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7771231" y="4663572"/>
              <a:ext cx="21212" cy="8264"/>
            </a:xfrm>
            <a:custGeom>
              <a:avLst/>
              <a:gdLst/>
              <a:ahLst/>
              <a:cxnLst/>
              <a:rect l="l" t="t" r="r" b="b"/>
              <a:pathLst>
                <a:path w="231" h="90" extrusionOk="0">
                  <a:moveTo>
                    <a:pt x="0" y="0"/>
                  </a:moveTo>
                  <a:cubicBezTo>
                    <a:pt x="20" y="20"/>
                    <a:pt x="51" y="30"/>
                    <a:pt x="80" y="40"/>
                  </a:cubicBezTo>
                  <a:cubicBezTo>
                    <a:pt x="130" y="70"/>
                    <a:pt x="180" y="80"/>
                    <a:pt x="230" y="90"/>
                  </a:cubicBezTo>
                  <a:lnTo>
                    <a:pt x="140" y="40"/>
                  </a:lnTo>
                  <a:cubicBezTo>
                    <a:pt x="130" y="30"/>
                    <a:pt x="120" y="30"/>
                    <a:pt x="120" y="20"/>
                  </a:cubicBezTo>
                  <a:lnTo>
                    <a:pt x="111" y="20"/>
                  </a:lnTo>
                  <a:cubicBezTo>
                    <a:pt x="100" y="20"/>
                    <a:pt x="80" y="20"/>
                    <a:pt x="71" y="10"/>
                  </a:cubicBezTo>
                  <a:cubicBezTo>
                    <a:pt x="51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7724491" y="4641533"/>
              <a:ext cx="108263" cy="53259"/>
            </a:xfrm>
            <a:custGeom>
              <a:avLst/>
              <a:gdLst/>
              <a:ahLst/>
              <a:cxnLst/>
              <a:rect l="l" t="t" r="r" b="b"/>
              <a:pathLst>
                <a:path w="1179" h="580" extrusionOk="0">
                  <a:moveTo>
                    <a:pt x="380" y="1"/>
                  </a:moveTo>
                  <a:cubicBezTo>
                    <a:pt x="340" y="1"/>
                    <a:pt x="310" y="10"/>
                    <a:pt x="270" y="10"/>
                  </a:cubicBezTo>
                  <a:cubicBezTo>
                    <a:pt x="240" y="21"/>
                    <a:pt x="200" y="21"/>
                    <a:pt x="180" y="30"/>
                  </a:cubicBezTo>
                  <a:cubicBezTo>
                    <a:pt x="160" y="30"/>
                    <a:pt x="140" y="41"/>
                    <a:pt x="120" y="41"/>
                  </a:cubicBezTo>
                  <a:lnTo>
                    <a:pt x="110" y="41"/>
                  </a:lnTo>
                  <a:lnTo>
                    <a:pt x="90" y="50"/>
                  </a:lnTo>
                  <a:lnTo>
                    <a:pt x="80" y="50"/>
                  </a:lnTo>
                  <a:cubicBezTo>
                    <a:pt x="70" y="61"/>
                    <a:pt x="50" y="61"/>
                    <a:pt x="41" y="70"/>
                  </a:cubicBezTo>
                  <a:cubicBezTo>
                    <a:pt x="21" y="90"/>
                    <a:pt x="10" y="110"/>
                    <a:pt x="1" y="130"/>
                  </a:cubicBezTo>
                  <a:lnTo>
                    <a:pt x="1" y="150"/>
                  </a:lnTo>
                  <a:lnTo>
                    <a:pt x="1" y="160"/>
                  </a:lnTo>
                  <a:lnTo>
                    <a:pt x="1" y="170"/>
                  </a:lnTo>
                  <a:cubicBezTo>
                    <a:pt x="1" y="210"/>
                    <a:pt x="21" y="250"/>
                    <a:pt x="50" y="270"/>
                  </a:cubicBezTo>
                  <a:cubicBezTo>
                    <a:pt x="60" y="270"/>
                    <a:pt x="60" y="280"/>
                    <a:pt x="70" y="280"/>
                  </a:cubicBezTo>
                  <a:cubicBezTo>
                    <a:pt x="80" y="290"/>
                    <a:pt x="90" y="290"/>
                    <a:pt x="100" y="300"/>
                  </a:cubicBezTo>
                  <a:lnTo>
                    <a:pt x="330" y="420"/>
                  </a:lnTo>
                  <a:cubicBezTo>
                    <a:pt x="370" y="440"/>
                    <a:pt x="429" y="480"/>
                    <a:pt x="489" y="500"/>
                  </a:cubicBezTo>
                  <a:cubicBezTo>
                    <a:pt x="560" y="540"/>
                    <a:pt x="629" y="560"/>
                    <a:pt x="699" y="569"/>
                  </a:cubicBezTo>
                  <a:cubicBezTo>
                    <a:pt x="749" y="580"/>
                    <a:pt x="809" y="580"/>
                    <a:pt x="879" y="580"/>
                  </a:cubicBezTo>
                  <a:lnTo>
                    <a:pt x="1028" y="580"/>
                  </a:lnTo>
                  <a:cubicBezTo>
                    <a:pt x="1059" y="569"/>
                    <a:pt x="1088" y="569"/>
                    <a:pt x="1119" y="560"/>
                  </a:cubicBezTo>
                  <a:cubicBezTo>
                    <a:pt x="1139" y="560"/>
                    <a:pt x="1159" y="560"/>
                    <a:pt x="1168" y="549"/>
                  </a:cubicBezTo>
                  <a:lnTo>
                    <a:pt x="1179" y="549"/>
                  </a:lnTo>
                  <a:cubicBezTo>
                    <a:pt x="1128" y="540"/>
                    <a:pt x="1068" y="520"/>
                    <a:pt x="1019" y="489"/>
                  </a:cubicBezTo>
                  <a:cubicBezTo>
                    <a:pt x="959" y="460"/>
                    <a:pt x="899" y="430"/>
                    <a:pt x="859" y="400"/>
                  </a:cubicBezTo>
                  <a:cubicBezTo>
                    <a:pt x="819" y="380"/>
                    <a:pt x="779" y="350"/>
                    <a:pt x="749" y="330"/>
                  </a:cubicBezTo>
                  <a:lnTo>
                    <a:pt x="739" y="330"/>
                  </a:lnTo>
                  <a:cubicBezTo>
                    <a:pt x="689" y="320"/>
                    <a:pt x="639" y="310"/>
                    <a:pt x="589" y="280"/>
                  </a:cubicBezTo>
                  <a:cubicBezTo>
                    <a:pt x="560" y="270"/>
                    <a:pt x="529" y="260"/>
                    <a:pt x="509" y="240"/>
                  </a:cubicBezTo>
                  <a:lnTo>
                    <a:pt x="509" y="240"/>
                  </a:lnTo>
                  <a:cubicBezTo>
                    <a:pt x="529" y="250"/>
                    <a:pt x="560" y="250"/>
                    <a:pt x="580" y="250"/>
                  </a:cubicBezTo>
                  <a:cubicBezTo>
                    <a:pt x="589" y="260"/>
                    <a:pt x="609" y="260"/>
                    <a:pt x="620" y="260"/>
                  </a:cubicBezTo>
                  <a:cubicBezTo>
                    <a:pt x="609" y="260"/>
                    <a:pt x="609" y="250"/>
                    <a:pt x="600" y="250"/>
                  </a:cubicBezTo>
                  <a:cubicBezTo>
                    <a:pt x="589" y="240"/>
                    <a:pt x="569" y="230"/>
                    <a:pt x="569" y="210"/>
                  </a:cubicBezTo>
                  <a:lnTo>
                    <a:pt x="560" y="210"/>
                  </a:lnTo>
                  <a:cubicBezTo>
                    <a:pt x="549" y="190"/>
                    <a:pt x="540" y="160"/>
                    <a:pt x="549" y="130"/>
                  </a:cubicBezTo>
                  <a:cubicBezTo>
                    <a:pt x="549" y="90"/>
                    <a:pt x="589" y="50"/>
                    <a:pt x="639" y="41"/>
                  </a:cubicBezTo>
                  <a:cubicBezTo>
                    <a:pt x="639" y="41"/>
                    <a:pt x="639" y="30"/>
                    <a:pt x="649" y="30"/>
                  </a:cubicBezTo>
                  <a:lnTo>
                    <a:pt x="679" y="130"/>
                  </a:lnTo>
                  <a:lnTo>
                    <a:pt x="659" y="30"/>
                  </a:lnTo>
                  <a:lnTo>
                    <a:pt x="669" y="30"/>
                  </a:lnTo>
                  <a:cubicBezTo>
                    <a:pt x="649" y="21"/>
                    <a:pt x="639" y="21"/>
                    <a:pt x="620" y="21"/>
                  </a:cubicBezTo>
                  <a:cubicBezTo>
                    <a:pt x="569" y="10"/>
                    <a:pt x="50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7774445" y="4642451"/>
              <a:ext cx="16988" cy="18365"/>
            </a:xfrm>
            <a:custGeom>
              <a:avLst/>
              <a:gdLst/>
              <a:ahLst/>
              <a:cxnLst/>
              <a:rect l="l" t="t" r="r" b="b"/>
              <a:pathLst>
                <a:path w="185" h="200" extrusionOk="0">
                  <a:moveTo>
                    <a:pt x="184" y="1"/>
                  </a:moveTo>
                  <a:cubicBezTo>
                    <a:pt x="165" y="11"/>
                    <a:pt x="145" y="11"/>
                    <a:pt x="115" y="20"/>
                  </a:cubicBezTo>
                  <a:lnTo>
                    <a:pt x="135" y="20"/>
                  </a:lnTo>
                  <a:cubicBezTo>
                    <a:pt x="145" y="11"/>
                    <a:pt x="165" y="11"/>
                    <a:pt x="184" y="1"/>
                  </a:cubicBezTo>
                  <a:close/>
                  <a:moveTo>
                    <a:pt x="95" y="31"/>
                  </a:moveTo>
                  <a:cubicBezTo>
                    <a:pt x="45" y="41"/>
                    <a:pt x="5" y="80"/>
                    <a:pt x="5" y="120"/>
                  </a:cubicBezTo>
                  <a:cubicBezTo>
                    <a:pt x="2" y="130"/>
                    <a:pt x="1" y="139"/>
                    <a:pt x="1" y="148"/>
                  </a:cubicBezTo>
                  <a:lnTo>
                    <a:pt x="1" y="148"/>
                  </a:lnTo>
                  <a:cubicBezTo>
                    <a:pt x="1" y="142"/>
                    <a:pt x="3" y="136"/>
                    <a:pt x="5" y="130"/>
                  </a:cubicBezTo>
                  <a:cubicBezTo>
                    <a:pt x="5" y="80"/>
                    <a:pt x="45" y="41"/>
                    <a:pt x="95" y="31"/>
                  </a:cubicBezTo>
                  <a:close/>
                  <a:moveTo>
                    <a:pt x="1" y="148"/>
                  </a:moveTo>
                  <a:lnTo>
                    <a:pt x="1" y="148"/>
                  </a:lnTo>
                  <a:cubicBezTo>
                    <a:pt x="1" y="165"/>
                    <a:pt x="8" y="185"/>
                    <a:pt x="15" y="199"/>
                  </a:cubicBezTo>
                  <a:lnTo>
                    <a:pt x="15" y="199"/>
                  </a:lnTo>
                  <a:cubicBezTo>
                    <a:pt x="8" y="186"/>
                    <a:pt x="2" y="168"/>
                    <a:pt x="1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7819807" y="4662561"/>
              <a:ext cx="22957" cy="9274"/>
            </a:xfrm>
            <a:custGeom>
              <a:avLst/>
              <a:gdLst/>
              <a:ahLst/>
              <a:cxnLst/>
              <a:rect l="l" t="t" r="r" b="b"/>
              <a:pathLst>
                <a:path w="250" h="101" extrusionOk="0">
                  <a:moveTo>
                    <a:pt x="1" y="1"/>
                  </a:moveTo>
                  <a:cubicBezTo>
                    <a:pt x="30" y="21"/>
                    <a:pt x="61" y="31"/>
                    <a:pt x="90" y="51"/>
                  </a:cubicBezTo>
                  <a:cubicBezTo>
                    <a:pt x="141" y="71"/>
                    <a:pt x="190" y="91"/>
                    <a:pt x="230" y="101"/>
                  </a:cubicBezTo>
                  <a:lnTo>
                    <a:pt x="250" y="101"/>
                  </a:lnTo>
                  <a:lnTo>
                    <a:pt x="150" y="41"/>
                  </a:lnTo>
                  <a:cubicBezTo>
                    <a:pt x="150" y="31"/>
                    <a:pt x="141" y="31"/>
                    <a:pt x="130" y="21"/>
                  </a:cubicBezTo>
                  <a:cubicBezTo>
                    <a:pt x="121" y="21"/>
                    <a:pt x="101" y="21"/>
                    <a:pt x="90" y="11"/>
                  </a:cubicBezTo>
                  <a:cubicBezTo>
                    <a:pt x="61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7773986" y="4640615"/>
              <a:ext cx="107345" cy="54178"/>
            </a:xfrm>
            <a:custGeom>
              <a:avLst/>
              <a:gdLst/>
              <a:ahLst/>
              <a:cxnLst/>
              <a:rect l="l" t="t" r="r" b="b"/>
              <a:pathLst>
                <a:path w="1169" h="590" extrusionOk="0">
                  <a:moveTo>
                    <a:pt x="400" y="0"/>
                  </a:moveTo>
                  <a:cubicBezTo>
                    <a:pt x="360" y="0"/>
                    <a:pt x="320" y="0"/>
                    <a:pt x="290" y="11"/>
                  </a:cubicBezTo>
                  <a:cubicBezTo>
                    <a:pt x="250" y="11"/>
                    <a:pt x="220" y="20"/>
                    <a:pt x="190" y="20"/>
                  </a:cubicBezTo>
                  <a:cubicBezTo>
                    <a:pt x="170" y="31"/>
                    <a:pt x="150" y="31"/>
                    <a:pt x="120" y="40"/>
                  </a:cubicBezTo>
                  <a:lnTo>
                    <a:pt x="140" y="140"/>
                  </a:lnTo>
                  <a:lnTo>
                    <a:pt x="110" y="40"/>
                  </a:lnTo>
                  <a:cubicBezTo>
                    <a:pt x="100" y="40"/>
                    <a:pt x="100" y="51"/>
                    <a:pt x="100" y="51"/>
                  </a:cubicBezTo>
                  <a:cubicBezTo>
                    <a:pt x="50" y="60"/>
                    <a:pt x="10" y="100"/>
                    <a:pt x="10" y="150"/>
                  </a:cubicBezTo>
                  <a:cubicBezTo>
                    <a:pt x="1" y="170"/>
                    <a:pt x="10" y="200"/>
                    <a:pt x="21" y="220"/>
                  </a:cubicBezTo>
                  <a:lnTo>
                    <a:pt x="30" y="220"/>
                  </a:lnTo>
                  <a:cubicBezTo>
                    <a:pt x="30" y="240"/>
                    <a:pt x="50" y="250"/>
                    <a:pt x="61" y="260"/>
                  </a:cubicBezTo>
                  <a:cubicBezTo>
                    <a:pt x="70" y="260"/>
                    <a:pt x="81" y="270"/>
                    <a:pt x="90" y="270"/>
                  </a:cubicBezTo>
                  <a:cubicBezTo>
                    <a:pt x="90" y="280"/>
                    <a:pt x="100" y="280"/>
                    <a:pt x="110" y="290"/>
                  </a:cubicBezTo>
                  <a:lnTo>
                    <a:pt x="200" y="340"/>
                  </a:lnTo>
                  <a:cubicBezTo>
                    <a:pt x="230" y="360"/>
                    <a:pt x="270" y="380"/>
                    <a:pt x="320" y="410"/>
                  </a:cubicBezTo>
                  <a:cubicBezTo>
                    <a:pt x="360" y="440"/>
                    <a:pt x="420" y="470"/>
                    <a:pt x="480" y="499"/>
                  </a:cubicBezTo>
                  <a:cubicBezTo>
                    <a:pt x="549" y="539"/>
                    <a:pt x="620" y="559"/>
                    <a:pt x="679" y="570"/>
                  </a:cubicBezTo>
                  <a:cubicBezTo>
                    <a:pt x="739" y="590"/>
                    <a:pt x="809" y="590"/>
                    <a:pt x="879" y="590"/>
                  </a:cubicBezTo>
                  <a:lnTo>
                    <a:pt x="1009" y="590"/>
                  </a:lnTo>
                  <a:cubicBezTo>
                    <a:pt x="1048" y="579"/>
                    <a:pt x="1079" y="579"/>
                    <a:pt x="1108" y="570"/>
                  </a:cubicBezTo>
                  <a:cubicBezTo>
                    <a:pt x="1128" y="570"/>
                    <a:pt x="1148" y="570"/>
                    <a:pt x="1159" y="559"/>
                  </a:cubicBezTo>
                  <a:lnTo>
                    <a:pt x="1168" y="559"/>
                  </a:lnTo>
                  <a:cubicBezTo>
                    <a:pt x="1108" y="550"/>
                    <a:pt x="1059" y="530"/>
                    <a:pt x="1009" y="499"/>
                  </a:cubicBezTo>
                  <a:cubicBezTo>
                    <a:pt x="949" y="470"/>
                    <a:pt x="899" y="440"/>
                    <a:pt x="859" y="410"/>
                  </a:cubicBezTo>
                  <a:lnTo>
                    <a:pt x="749" y="340"/>
                  </a:lnTo>
                  <a:lnTo>
                    <a:pt x="729" y="340"/>
                  </a:lnTo>
                  <a:cubicBezTo>
                    <a:pt x="689" y="330"/>
                    <a:pt x="640" y="310"/>
                    <a:pt x="589" y="290"/>
                  </a:cubicBezTo>
                  <a:cubicBezTo>
                    <a:pt x="560" y="270"/>
                    <a:pt x="529" y="260"/>
                    <a:pt x="500" y="240"/>
                  </a:cubicBezTo>
                  <a:cubicBezTo>
                    <a:pt x="529" y="240"/>
                    <a:pt x="560" y="250"/>
                    <a:pt x="589" y="250"/>
                  </a:cubicBezTo>
                  <a:cubicBezTo>
                    <a:pt x="600" y="260"/>
                    <a:pt x="620" y="260"/>
                    <a:pt x="629" y="260"/>
                  </a:cubicBezTo>
                  <a:cubicBezTo>
                    <a:pt x="620" y="260"/>
                    <a:pt x="620" y="260"/>
                    <a:pt x="609" y="250"/>
                  </a:cubicBezTo>
                  <a:cubicBezTo>
                    <a:pt x="580" y="230"/>
                    <a:pt x="569" y="190"/>
                    <a:pt x="569" y="160"/>
                  </a:cubicBezTo>
                  <a:lnTo>
                    <a:pt x="569" y="130"/>
                  </a:lnTo>
                  <a:cubicBezTo>
                    <a:pt x="580" y="91"/>
                    <a:pt x="609" y="51"/>
                    <a:pt x="649" y="40"/>
                  </a:cubicBezTo>
                  <a:lnTo>
                    <a:pt x="660" y="40"/>
                  </a:lnTo>
                  <a:lnTo>
                    <a:pt x="679" y="31"/>
                  </a:lnTo>
                  <a:lnTo>
                    <a:pt x="689" y="31"/>
                  </a:lnTo>
                  <a:cubicBezTo>
                    <a:pt x="669" y="31"/>
                    <a:pt x="660" y="20"/>
                    <a:pt x="640" y="20"/>
                  </a:cubicBezTo>
                  <a:cubicBezTo>
                    <a:pt x="580" y="11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7869302" y="4662561"/>
              <a:ext cx="23967" cy="10285"/>
            </a:xfrm>
            <a:custGeom>
              <a:avLst/>
              <a:gdLst/>
              <a:ahLst/>
              <a:cxnLst/>
              <a:rect l="l" t="t" r="r" b="b"/>
              <a:pathLst>
                <a:path w="261" h="112" extrusionOk="0">
                  <a:moveTo>
                    <a:pt x="1" y="1"/>
                  </a:moveTo>
                  <a:cubicBezTo>
                    <a:pt x="21" y="21"/>
                    <a:pt x="50" y="31"/>
                    <a:pt x="81" y="51"/>
                  </a:cubicBezTo>
                  <a:cubicBezTo>
                    <a:pt x="121" y="71"/>
                    <a:pt x="170" y="91"/>
                    <a:pt x="220" y="101"/>
                  </a:cubicBezTo>
                  <a:cubicBezTo>
                    <a:pt x="240" y="101"/>
                    <a:pt x="250" y="111"/>
                    <a:pt x="260" y="111"/>
                  </a:cubicBezTo>
                  <a:lnTo>
                    <a:pt x="161" y="41"/>
                  </a:lnTo>
                  <a:lnTo>
                    <a:pt x="141" y="21"/>
                  </a:lnTo>
                  <a:cubicBezTo>
                    <a:pt x="130" y="21"/>
                    <a:pt x="121" y="21"/>
                    <a:pt x="110" y="11"/>
                  </a:cubicBezTo>
                  <a:cubicBezTo>
                    <a:pt x="70" y="11"/>
                    <a:pt x="4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7826235" y="4640615"/>
              <a:ext cx="102754" cy="55096"/>
            </a:xfrm>
            <a:custGeom>
              <a:avLst/>
              <a:gdLst/>
              <a:ahLst/>
              <a:cxnLst/>
              <a:rect l="l" t="t" r="r" b="b"/>
              <a:pathLst>
                <a:path w="1119" h="600" extrusionOk="0">
                  <a:moveTo>
                    <a:pt x="390" y="0"/>
                  </a:moveTo>
                  <a:cubicBezTo>
                    <a:pt x="350" y="0"/>
                    <a:pt x="310" y="0"/>
                    <a:pt x="280" y="11"/>
                  </a:cubicBezTo>
                  <a:cubicBezTo>
                    <a:pt x="240" y="11"/>
                    <a:pt x="210" y="11"/>
                    <a:pt x="180" y="20"/>
                  </a:cubicBezTo>
                  <a:cubicBezTo>
                    <a:pt x="160" y="20"/>
                    <a:pt x="140" y="31"/>
                    <a:pt x="130" y="31"/>
                  </a:cubicBezTo>
                  <a:lnTo>
                    <a:pt x="110" y="31"/>
                  </a:lnTo>
                  <a:lnTo>
                    <a:pt x="91" y="40"/>
                  </a:lnTo>
                  <a:lnTo>
                    <a:pt x="80" y="40"/>
                  </a:lnTo>
                  <a:cubicBezTo>
                    <a:pt x="40" y="51"/>
                    <a:pt x="11" y="91"/>
                    <a:pt x="0" y="130"/>
                  </a:cubicBezTo>
                  <a:lnTo>
                    <a:pt x="0" y="160"/>
                  </a:lnTo>
                  <a:cubicBezTo>
                    <a:pt x="0" y="190"/>
                    <a:pt x="11" y="230"/>
                    <a:pt x="40" y="250"/>
                  </a:cubicBezTo>
                  <a:cubicBezTo>
                    <a:pt x="51" y="260"/>
                    <a:pt x="51" y="260"/>
                    <a:pt x="60" y="260"/>
                  </a:cubicBezTo>
                  <a:cubicBezTo>
                    <a:pt x="71" y="270"/>
                    <a:pt x="80" y="270"/>
                    <a:pt x="80" y="280"/>
                  </a:cubicBezTo>
                  <a:lnTo>
                    <a:pt x="290" y="410"/>
                  </a:lnTo>
                  <a:cubicBezTo>
                    <a:pt x="330" y="440"/>
                    <a:pt x="380" y="470"/>
                    <a:pt x="440" y="499"/>
                  </a:cubicBezTo>
                  <a:cubicBezTo>
                    <a:pt x="499" y="530"/>
                    <a:pt x="570" y="550"/>
                    <a:pt x="630" y="570"/>
                  </a:cubicBezTo>
                  <a:cubicBezTo>
                    <a:pt x="699" y="590"/>
                    <a:pt x="779" y="599"/>
                    <a:pt x="859" y="599"/>
                  </a:cubicBezTo>
                  <a:cubicBezTo>
                    <a:pt x="889" y="599"/>
                    <a:pt x="929" y="599"/>
                    <a:pt x="969" y="590"/>
                  </a:cubicBezTo>
                  <a:cubicBezTo>
                    <a:pt x="999" y="590"/>
                    <a:pt x="1029" y="590"/>
                    <a:pt x="1058" y="579"/>
                  </a:cubicBezTo>
                  <a:cubicBezTo>
                    <a:pt x="1078" y="579"/>
                    <a:pt x="1098" y="579"/>
                    <a:pt x="1118" y="570"/>
                  </a:cubicBezTo>
                  <a:cubicBezTo>
                    <a:pt x="1069" y="559"/>
                    <a:pt x="1019" y="539"/>
                    <a:pt x="969" y="510"/>
                  </a:cubicBezTo>
                  <a:cubicBezTo>
                    <a:pt x="949" y="499"/>
                    <a:pt x="929" y="490"/>
                    <a:pt x="919" y="479"/>
                  </a:cubicBezTo>
                  <a:cubicBezTo>
                    <a:pt x="889" y="459"/>
                    <a:pt x="859" y="440"/>
                    <a:pt x="839" y="420"/>
                  </a:cubicBezTo>
                  <a:cubicBezTo>
                    <a:pt x="829" y="420"/>
                    <a:pt x="829" y="420"/>
                    <a:pt x="819" y="410"/>
                  </a:cubicBezTo>
                  <a:lnTo>
                    <a:pt x="809" y="400"/>
                  </a:lnTo>
                  <a:lnTo>
                    <a:pt x="729" y="350"/>
                  </a:lnTo>
                  <a:cubicBezTo>
                    <a:pt x="719" y="350"/>
                    <a:pt x="709" y="340"/>
                    <a:pt x="689" y="340"/>
                  </a:cubicBezTo>
                  <a:cubicBezTo>
                    <a:pt x="639" y="330"/>
                    <a:pt x="590" y="310"/>
                    <a:pt x="550" y="290"/>
                  </a:cubicBezTo>
                  <a:cubicBezTo>
                    <a:pt x="519" y="270"/>
                    <a:pt x="490" y="260"/>
                    <a:pt x="470" y="240"/>
                  </a:cubicBezTo>
                  <a:cubicBezTo>
                    <a:pt x="510" y="240"/>
                    <a:pt x="539" y="250"/>
                    <a:pt x="579" y="250"/>
                  </a:cubicBezTo>
                  <a:cubicBezTo>
                    <a:pt x="590" y="260"/>
                    <a:pt x="599" y="260"/>
                    <a:pt x="610" y="260"/>
                  </a:cubicBezTo>
                  <a:cubicBezTo>
                    <a:pt x="599" y="260"/>
                    <a:pt x="599" y="250"/>
                    <a:pt x="590" y="250"/>
                  </a:cubicBezTo>
                  <a:cubicBezTo>
                    <a:pt x="550" y="220"/>
                    <a:pt x="539" y="180"/>
                    <a:pt x="550" y="130"/>
                  </a:cubicBezTo>
                  <a:cubicBezTo>
                    <a:pt x="550" y="91"/>
                    <a:pt x="590" y="60"/>
                    <a:pt x="630" y="40"/>
                  </a:cubicBezTo>
                  <a:lnTo>
                    <a:pt x="650" y="40"/>
                  </a:lnTo>
                  <a:lnTo>
                    <a:pt x="670" y="31"/>
                  </a:lnTo>
                  <a:cubicBezTo>
                    <a:pt x="659" y="31"/>
                    <a:pt x="639" y="20"/>
                    <a:pt x="630" y="20"/>
                  </a:cubicBezTo>
                  <a:cubicBezTo>
                    <a:pt x="559" y="11"/>
                    <a:pt x="490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7882157" y="4664398"/>
              <a:ext cx="18457" cy="12948"/>
            </a:xfrm>
            <a:custGeom>
              <a:avLst/>
              <a:gdLst/>
              <a:ahLst/>
              <a:cxnLst/>
              <a:rect l="l" t="t" r="r" b="b"/>
              <a:pathLst>
                <a:path w="201" h="141" extrusionOk="0">
                  <a:moveTo>
                    <a:pt x="1" y="1"/>
                  </a:moveTo>
                  <a:cubicBezTo>
                    <a:pt x="4" y="5"/>
                    <a:pt x="7" y="7"/>
                    <a:pt x="9" y="9"/>
                  </a:cubicBezTo>
                  <a:lnTo>
                    <a:pt x="9" y="9"/>
                  </a:lnTo>
                  <a:lnTo>
                    <a:pt x="1" y="1"/>
                  </a:lnTo>
                  <a:close/>
                  <a:moveTo>
                    <a:pt x="9" y="9"/>
                  </a:moveTo>
                  <a:lnTo>
                    <a:pt x="21" y="21"/>
                  </a:lnTo>
                  <a:lnTo>
                    <a:pt x="120" y="91"/>
                  </a:lnTo>
                  <a:lnTo>
                    <a:pt x="200" y="141"/>
                  </a:lnTo>
                  <a:lnTo>
                    <a:pt x="200" y="141"/>
                  </a:lnTo>
                  <a:lnTo>
                    <a:pt x="30" y="21"/>
                  </a:lnTo>
                  <a:cubicBezTo>
                    <a:pt x="18" y="15"/>
                    <a:pt x="13" y="13"/>
                    <a:pt x="9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7918796" y="4663572"/>
              <a:ext cx="24885" cy="10101"/>
            </a:xfrm>
            <a:custGeom>
              <a:avLst/>
              <a:gdLst/>
              <a:ahLst/>
              <a:cxnLst/>
              <a:rect l="l" t="t" r="r" b="b"/>
              <a:pathLst>
                <a:path w="271" h="110" extrusionOk="0">
                  <a:moveTo>
                    <a:pt x="1" y="0"/>
                  </a:moveTo>
                  <a:cubicBezTo>
                    <a:pt x="21" y="10"/>
                    <a:pt x="50" y="30"/>
                    <a:pt x="81" y="50"/>
                  </a:cubicBezTo>
                  <a:cubicBezTo>
                    <a:pt x="121" y="70"/>
                    <a:pt x="170" y="90"/>
                    <a:pt x="210" y="100"/>
                  </a:cubicBezTo>
                  <a:cubicBezTo>
                    <a:pt x="230" y="110"/>
                    <a:pt x="250" y="110"/>
                    <a:pt x="270" y="110"/>
                  </a:cubicBezTo>
                  <a:lnTo>
                    <a:pt x="170" y="40"/>
                  </a:lnTo>
                  <a:lnTo>
                    <a:pt x="150" y="20"/>
                  </a:lnTo>
                  <a:cubicBezTo>
                    <a:pt x="141" y="20"/>
                    <a:pt x="130" y="20"/>
                    <a:pt x="121" y="10"/>
                  </a:cubicBezTo>
                  <a:cubicBezTo>
                    <a:pt x="81" y="10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7875729" y="4640615"/>
              <a:ext cx="100917" cy="56014"/>
            </a:xfrm>
            <a:custGeom>
              <a:avLst/>
              <a:gdLst/>
              <a:ahLst/>
              <a:cxnLst/>
              <a:rect l="l" t="t" r="r" b="b"/>
              <a:pathLst>
                <a:path w="1099" h="610" extrusionOk="0">
                  <a:moveTo>
                    <a:pt x="390" y="0"/>
                  </a:moveTo>
                  <a:cubicBezTo>
                    <a:pt x="360" y="0"/>
                    <a:pt x="330" y="11"/>
                    <a:pt x="300" y="11"/>
                  </a:cubicBezTo>
                  <a:cubicBezTo>
                    <a:pt x="260" y="11"/>
                    <a:pt x="230" y="20"/>
                    <a:pt x="200" y="20"/>
                  </a:cubicBezTo>
                  <a:cubicBezTo>
                    <a:pt x="180" y="20"/>
                    <a:pt x="160" y="31"/>
                    <a:pt x="140" y="31"/>
                  </a:cubicBezTo>
                  <a:lnTo>
                    <a:pt x="131" y="31"/>
                  </a:lnTo>
                  <a:lnTo>
                    <a:pt x="111" y="40"/>
                  </a:lnTo>
                  <a:lnTo>
                    <a:pt x="91" y="40"/>
                  </a:lnTo>
                  <a:cubicBezTo>
                    <a:pt x="51" y="60"/>
                    <a:pt x="11" y="91"/>
                    <a:pt x="11" y="130"/>
                  </a:cubicBezTo>
                  <a:cubicBezTo>
                    <a:pt x="0" y="180"/>
                    <a:pt x="11" y="220"/>
                    <a:pt x="51" y="250"/>
                  </a:cubicBezTo>
                  <a:cubicBezTo>
                    <a:pt x="60" y="250"/>
                    <a:pt x="60" y="260"/>
                    <a:pt x="71" y="260"/>
                  </a:cubicBezTo>
                  <a:cubicBezTo>
                    <a:pt x="80" y="270"/>
                    <a:pt x="80" y="270"/>
                    <a:pt x="100" y="280"/>
                  </a:cubicBezTo>
                  <a:lnTo>
                    <a:pt x="270" y="400"/>
                  </a:lnTo>
                  <a:lnTo>
                    <a:pt x="280" y="410"/>
                  </a:lnTo>
                  <a:cubicBezTo>
                    <a:pt x="290" y="420"/>
                    <a:pt x="290" y="420"/>
                    <a:pt x="300" y="420"/>
                  </a:cubicBezTo>
                  <a:cubicBezTo>
                    <a:pt x="320" y="440"/>
                    <a:pt x="350" y="459"/>
                    <a:pt x="380" y="479"/>
                  </a:cubicBezTo>
                  <a:cubicBezTo>
                    <a:pt x="390" y="490"/>
                    <a:pt x="410" y="499"/>
                    <a:pt x="430" y="510"/>
                  </a:cubicBezTo>
                  <a:cubicBezTo>
                    <a:pt x="499" y="539"/>
                    <a:pt x="559" y="570"/>
                    <a:pt x="619" y="579"/>
                  </a:cubicBezTo>
                  <a:cubicBezTo>
                    <a:pt x="699" y="599"/>
                    <a:pt x="769" y="610"/>
                    <a:pt x="839" y="610"/>
                  </a:cubicBezTo>
                  <a:lnTo>
                    <a:pt x="949" y="610"/>
                  </a:lnTo>
                  <a:cubicBezTo>
                    <a:pt x="979" y="610"/>
                    <a:pt x="1019" y="610"/>
                    <a:pt x="1039" y="599"/>
                  </a:cubicBezTo>
                  <a:cubicBezTo>
                    <a:pt x="1059" y="599"/>
                    <a:pt x="1078" y="599"/>
                    <a:pt x="1098" y="590"/>
                  </a:cubicBezTo>
                  <a:cubicBezTo>
                    <a:pt x="1059" y="579"/>
                    <a:pt x="1009" y="550"/>
                    <a:pt x="959" y="519"/>
                  </a:cubicBezTo>
                  <a:cubicBezTo>
                    <a:pt x="919" y="499"/>
                    <a:pt x="879" y="470"/>
                    <a:pt x="849" y="450"/>
                  </a:cubicBezTo>
                  <a:lnTo>
                    <a:pt x="819" y="420"/>
                  </a:lnTo>
                  <a:lnTo>
                    <a:pt x="739" y="360"/>
                  </a:lnTo>
                  <a:cubicBezTo>
                    <a:pt x="719" y="360"/>
                    <a:pt x="699" y="360"/>
                    <a:pt x="679" y="350"/>
                  </a:cubicBezTo>
                  <a:cubicBezTo>
                    <a:pt x="639" y="340"/>
                    <a:pt x="590" y="320"/>
                    <a:pt x="550" y="300"/>
                  </a:cubicBezTo>
                  <a:cubicBezTo>
                    <a:pt x="519" y="280"/>
                    <a:pt x="490" y="260"/>
                    <a:pt x="470" y="250"/>
                  </a:cubicBezTo>
                  <a:cubicBezTo>
                    <a:pt x="510" y="250"/>
                    <a:pt x="550" y="260"/>
                    <a:pt x="590" y="260"/>
                  </a:cubicBezTo>
                  <a:cubicBezTo>
                    <a:pt x="599" y="270"/>
                    <a:pt x="610" y="270"/>
                    <a:pt x="619" y="270"/>
                  </a:cubicBezTo>
                  <a:cubicBezTo>
                    <a:pt x="610" y="270"/>
                    <a:pt x="610" y="260"/>
                    <a:pt x="599" y="260"/>
                  </a:cubicBezTo>
                  <a:cubicBezTo>
                    <a:pt x="579" y="230"/>
                    <a:pt x="559" y="200"/>
                    <a:pt x="559" y="170"/>
                  </a:cubicBezTo>
                  <a:cubicBezTo>
                    <a:pt x="559" y="160"/>
                    <a:pt x="559" y="150"/>
                    <a:pt x="570" y="140"/>
                  </a:cubicBezTo>
                  <a:cubicBezTo>
                    <a:pt x="579" y="91"/>
                    <a:pt x="610" y="60"/>
                    <a:pt x="659" y="51"/>
                  </a:cubicBezTo>
                  <a:lnTo>
                    <a:pt x="679" y="40"/>
                  </a:lnTo>
                  <a:lnTo>
                    <a:pt x="690" y="40"/>
                  </a:lnTo>
                  <a:cubicBezTo>
                    <a:pt x="670" y="40"/>
                    <a:pt x="659" y="31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963699" y="4688273"/>
              <a:ext cx="16621" cy="7438"/>
            </a:xfrm>
            <a:custGeom>
              <a:avLst/>
              <a:gdLst/>
              <a:ahLst/>
              <a:cxnLst/>
              <a:rect l="l" t="t" r="r" b="b"/>
              <a:pathLst>
                <a:path w="181" h="81" extrusionOk="0">
                  <a:moveTo>
                    <a:pt x="1" y="0"/>
                  </a:moveTo>
                  <a:cubicBezTo>
                    <a:pt x="38" y="25"/>
                    <a:pt x="75" y="46"/>
                    <a:pt x="112" y="61"/>
                  </a:cubicBezTo>
                  <a:lnTo>
                    <a:pt x="112" y="61"/>
                  </a:lnTo>
                  <a:cubicBezTo>
                    <a:pt x="78" y="47"/>
                    <a:pt x="40" y="24"/>
                    <a:pt x="1" y="0"/>
                  </a:cubicBezTo>
                  <a:close/>
                  <a:moveTo>
                    <a:pt x="112" y="61"/>
                  </a:moveTo>
                  <a:cubicBezTo>
                    <a:pt x="119" y="64"/>
                    <a:pt x="126" y="67"/>
                    <a:pt x="133" y="69"/>
                  </a:cubicBezTo>
                  <a:lnTo>
                    <a:pt x="133" y="69"/>
                  </a:lnTo>
                  <a:cubicBezTo>
                    <a:pt x="126" y="66"/>
                    <a:pt x="119" y="64"/>
                    <a:pt x="112" y="61"/>
                  </a:cubicBezTo>
                  <a:close/>
                  <a:moveTo>
                    <a:pt x="133" y="69"/>
                  </a:moveTo>
                  <a:cubicBezTo>
                    <a:pt x="136" y="70"/>
                    <a:pt x="139" y="70"/>
                    <a:pt x="142" y="71"/>
                  </a:cubicBezTo>
                  <a:lnTo>
                    <a:pt x="142" y="71"/>
                  </a:lnTo>
                  <a:cubicBezTo>
                    <a:pt x="141" y="71"/>
                    <a:pt x="141" y="71"/>
                    <a:pt x="140" y="71"/>
                  </a:cubicBezTo>
                  <a:cubicBezTo>
                    <a:pt x="138" y="70"/>
                    <a:pt x="136" y="69"/>
                    <a:pt x="133" y="69"/>
                  </a:cubicBezTo>
                  <a:close/>
                  <a:moveTo>
                    <a:pt x="142" y="71"/>
                  </a:moveTo>
                  <a:lnTo>
                    <a:pt x="142" y="71"/>
                  </a:lnTo>
                  <a:cubicBezTo>
                    <a:pt x="161" y="80"/>
                    <a:pt x="171" y="80"/>
                    <a:pt x="180" y="80"/>
                  </a:cubicBezTo>
                  <a:cubicBezTo>
                    <a:pt x="168" y="78"/>
                    <a:pt x="155" y="75"/>
                    <a:pt x="142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7967372" y="4664398"/>
              <a:ext cx="26721" cy="12029"/>
            </a:xfrm>
            <a:custGeom>
              <a:avLst/>
              <a:gdLst/>
              <a:ahLst/>
              <a:cxnLst/>
              <a:rect l="l" t="t" r="r" b="b"/>
              <a:pathLst>
                <a:path w="291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"/>
                    <a:pt x="51" y="41"/>
                    <a:pt x="80" y="61"/>
                  </a:cubicBezTo>
                  <a:cubicBezTo>
                    <a:pt x="131" y="81"/>
                    <a:pt x="171" y="101"/>
                    <a:pt x="211" y="111"/>
                  </a:cubicBezTo>
                  <a:cubicBezTo>
                    <a:pt x="231" y="121"/>
                    <a:pt x="260" y="131"/>
                    <a:pt x="291" y="131"/>
                  </a:cubicBezTo>
                  <a:lnTo>
                    <a:pt x="260" y="101"/>
                  </a:lnTo>
                  <a:lnTo>
                    <a:pt x="191" y="51"/>
                  </a:lnTo>
                  <a:cubicBezTo>
                    <a:pt x="180" y="41"/>
                    <a:pt x="171" y="41"/>
                    <a:pt x="171" y="31"/>
                  </a:cubicBezTo>
                  <a:cubicBezTo>
                    <a:pt x="160" y="31"/>
                    <a:pt x="151" y="31"/>
                    <a:pt x="140" y="21"/>
                  </a:cubicBezTo>
                  <a:cubicBezTo>
                    <a:pt x="100" y="11"/>
                    <a:pt x="5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7927060" y="4642451"/>
              <a:ext cx="98162" cy="56932"/>
            </a:xfrm>
            <a:custGeom>
              <a:avLst/>
              <a:gdLst/>
              <a:ahLst/>
              <a:cxnLst/>
              <a:rect l="l" t="t" r="r" b="b"/>
              <a:pathLst>
                <a:path w="1069" h="620" extrusionOk="0">
                  <a:moveTo>
                    <a:pt x="290" y="0"/>
                  </a:moveTo>
                  <a:cubicBezTo>
                    <a:pt x="260" y="11"/>
                    <a:pt x="220" y="11"/>
                    <a:pt x="200" y="11"/>
                  </a:cubicBezTo>
                  <a:cubicBezTo>
                    <a:pt x="180" y="20"/>
                    <a:pt x="151" y="20"/>
                    <a:pt x="140" y="20"/>
                  </a:cubicBezTo>
                  <a:lnTo>
                    <a:pt x="120" y="20"/>
                  </a:lnTo>
                  <a:lnTo>
                    <a:pt x="100" y="31"/>
                  </a:lnTo>
                  <a:cubicBezTo>
                    <a:pt x="51" y="40"/>
                    <a:pt x="20" y="71"/>
                    <a:pt x="11" y="120"/>
                  </a:cubicBezTo>
                  <a:cubicBezTo>
                    <a:pt x="0" y="130"/>
                    <a:pt x="0" y="140"/>
                    <a:pt x="0" y="150"/>
                  </a:cubicBezTo>
                  <a:cubicBezTo>
                    <a:pt x="0" y="180"/>
                    <a:pt x="20" y="210"/>
                    <a:pt x="40" y="240"/>
                  </a:cubicBezTo>
                  <a:cubicBezTo>
                    <a:pt x="51" y="240"/>
                    <a:pt x="51" y="250"/>
                    <a:pt x="60" y="250"/>
                  </a:cubicBezTo>
                  <a:lnTo>
                    <a:pt x="80" y="270"/>
                  </a:lnTo>
                  <a:lnTo>
                    <a:pt x="180" y="340"/>
                  </a:lnTo>
                  <a:lnTo>
                    <a:pt x="260" y="400"/>
                  </a:lnTo>
                  <a:lnTo>
                    <a:pt x="290" y="430"/>
                  </a:lnTo>
                  <a:cubicBezTo>
                    <a:pt x="320" y="450"/>
                    <a:pt x="360" y="479"/>
                    <a:pt x="400" y="499"/>
                  </a:cubicBezTo>
                  <a:cubicBezTo>
                    <a:pt x="460" y="539"/>
                    <a:pt x="519" y="570"/>
                    <a:pt x="579" y="579"/>
                  </a:cubicBezTo>
                  <a:cubicBezTo>
                    <a:pt x="650" y="599"/>
                    <a:pt x="719" y="610"/>
                    <a:pt x="799" y="619"/>
                  </a:cubicBezTo>
                  <a:lnTo>
                    <a:pt x="909" y="619"/>
                  </a:lnTo>
                  <a:cubicBezTo>
                    <a:pt x="939" y="619"/>
                    <a:pt x="979" y="610"/>
                    <a:pt x="999" y="610"/>
                  </a:cubicBezTo>
                  <a:cubicBezTo>
                    <a:pt x="1029" y="610"/>
                    <a:pt x="1049" y="599"/>
                    <a:pt x="1059" y="599"/>
                  </a:cubicBezTo>
                  <a:lnTo>
                    <a:pt x="1069" y="599"/>
                  </a:lnTo>
                  <a:cubicBezTo>
                    <a:pt x="1019" y="579"/>
                    <a:pt x="969" y="559"/>
                    <a:pt x="919" y="530"/>
                  </a:cubicBezTo>
                  <a:cubicBezTo>
                    <a:pt x="869" y="490"/>
                    <a:pt x="819" y="450"/>
                    <a:pt x="789" y="430"/>
                  </a:cubicBezTo>
                  <a:lnTo>
                    <a:pt x="759" y="400"/>
                  </a:lnTo>
                  <a:lnTo>
                    <a:pt x="730" y="370"/>
                  </a:lnTo>
                  <a:cubicBezTo>
                    <a:pt x="699" y="370"/>
                    <a:pt x="670" y="360"/>
                    <a:pt x="650" y="350"/>
                  </a:cubicBezTo>
                  <a:cubicBezTo>
                    <a:pt x="610" y="340"/>
                    <a:pt x="570" y="320"/>
                    <a:pt x="519" y="300"/>
                  </a:cubicBezTo>
                  <a:cubicBezTo>
                    <a:pt x="490" y="280"/>
                    <a:pt x="470" y="260"/>
                    <a:pt x="440" y="240"/>
                  </a:cubicBezTo>
                  <a:lnTo>
                    <a:pt x="440" y="240"/>
                  </a:lnTo>
                  <a:cubicBezTo>
                    <a:pt x="490" y="250"/>
                    <a:pt x="539" y="250"/>
                    <a:pt x="579" y="260"/>
                  </a:cubicBezTo>
                  <a:cubicBezTo>
                    <a:pt x="590" y="270"/>
                    <a:pt x="599" y="270"/>
                    <a:pt x="610" y="270"/>
                  </a:cubicBezTo>
                  <a:cubicBezTo>
                    <a:pt x="599" y="270"/>
                    <a:pt x="590" y="260"/>
                    <a:pt x="590" y="260"/>
                  </a:cubicBezTo>
                  <a:cubicBezTo>
                    <a:pt x="570" y="230"/>
                    <a:pt x="550" y="200"/>
                    <a:pt x="550" y="170"/>
                  </a:cubicBezTo>
                  <a:cubicBezTo>
                    <a:pt x="550" y="160"/>
                    <a:pt x="550" y="150"/>
                    <a:pt x="559" y="140"/>
                  </a:cubicBezTo>
                  <a:cubicBezTo>
                    <a:pt x="570" y="90"/>
                    <a:pt x="610" y="60"/>
                    <a:pt x="650" y="51"/>
                  </a:cubicBezTo>
                  <a:lnTo>
                    <a:pt x="679" y="51"/>
                  </a:lnTo>
                  <a:cubicBezTo>
                    <a:pt x="670" y="40"/>
                    <a:pt x="659" y="40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8016867" y="4667245"/>
              <a:ext cx="26721" cy="12856"/>
            </a:xfrm>
            <a:custGeom>
              <a:avLst/>
              <a:gdLst/>
              <a:ahLst/>
              <a:cxnLst/>
              <a:rect l="l" t="t" r="r" b="b"/>
              <a:pathLst>
                <a:path w="291" h="140" extrusionOk="0">
                  <a:moveTo>
                    <a:pt x="1" y="0"/>
                  </a:moveTo>
                  <a:cubicBezTo>
                    <a:pt x="21" y="20"/>
                    <a:pt x="51" y="40"/>
                    <a:pt x="71" y="60"/>
                  </a:cubicBezTo>
                  <a:lnTo>
                    <a:pt x="191" y="120"/>
                  </a:lnTo>
                  <a:cubicBezTo>
                    <a:pt x="220" y="120"/>
                    <a:pt x="251" y="130"/>
                    <a:pt x="291" y="140"/>
                  </a:cubicBezTo>
                  <a:cubicBezTo>
                    <a:pt x="280" y="120"/>
                    <a:pt x="271" y="110"/>
                    <a:pt x="260" y="110"/>
                  </a:cubicBezTo>
                  <a:cubicBezTo>
                    <a:pt x="260" y="100"/>
                    <a:pt x="251" y="100"/>
                    <a:pt x="251" y="100"/>
                  </a:cubicBezTo>
                  <a:lnTo>
                    <a:pt x="200" y="50"/>
                  </a:lnTo>
                  <a:cubicBezTo>
                    <a:pt x="191" y="40"/>
                    <a:pt x="180" y="40"/>
                    <a:pt x="171" y="30"/>
                  </a:cubicBezTo>
                  <a:cubicBezTo>
                    <a:pt x="171" y="30"/>
                    <a:pt x="160" y="30"/>
                    <a:pt x="151" y="20"/>
                  </a:cubicBezTo>
                  <a:cubicBezTo>
                    <a:pt x="101" y="10"/>
                    <a:pt x="5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7977473" y="4645206"/>
              <a:ext cx="94489" cy="56932"/>
            </a:xfrm>
            <a:custGeom>
              <a:avLst/>
              <a:gdLst/>
              <a:ahLst/>
              <a:cxnLst/>
              <a:rect l="l" t="t" r="r" b="b"/>
              <a:pathLst>
                <a:path w="1029" h="620" extrusionOk="0">
                  <a:moveTo>
                    <a:pt x="300" y="1"/>
                  </a:moveTo>
                  <a:cubicBezTo>
                    <a:pt x="260" y="1"/>
                    <a:pt x="230" y="1"/>
                    <a:pt x="200" y="10"/>
                  </a:cubicBezTo>
                  <a:cubicBezTo>
                    <a:pt x="181" y="10"/>
                    <a:pt x="161" y="10"/>
                    <a:pt x="130" y="21"/>
                  </a:cubicBezTo>
                  <a:lnTo>
                    <a:pt x="101" y="21"/>
                  </a:lnTo>
                  <a:cubicBezTo>
                    <a:pt x="61" y="30"/>
                    <a:pt x="21" y="60"/>
                    <a:pt x="10" y="110"/>
                  </a:cubicBezTo>
                  <a:cubicBezTo>
                    <a:pt x="1" y="120"/>
                    <a:pt x="1" y="130"/>
                    <a:pt x="1" y="140"/>
                  </a:cubicBezTo>
                  <a:cubicBezTo>
                    <a:pt x="1" y="170"/>
                    <a:pt x="21" y="200"/>
                    <a:pt x="41" y="230"/>
                  </a:cubicBezTo>
                  <a:cubicBezTo>
                    <a:pt x="41" y="230"/>
                    <a:pt x="50" y="240"/>
                    <a:pt x="61" y="240"/>
                  </a:cubicBezTo>
                  <a:cubicBezTo>
                    <a:pt x="61" y="250"/>
                    <a:pt x="70" y="250"/>
                    <a:pt x="81" y="260"/>
                  </a:cubicBezTo>
                  <a:lnTo>
                    <a:pt x="150" y="310"/>
                  </a:lnTo>
                  <a:lnTo>
                    <a:pt x="210" y="370"/>
                  </a:lnTo>
                  <a:lnTo>
                    <a:pt x="240" y="400"/>
                  </a:lnTo>
                  <a:cubicBezTo>
                    <a:pt x="270" y="420"/>
                    <a:pt x="320" y="460"/>
                    <a:pt x="370" y="500"/>
                  </a:cubicBezTo>
                  <a:cubicBezTo>
                    <a:pt x="430" y="540"/>
                    <a:pt x="490" y="569"/>
                    <a:pt x="549" y="580"/>
                  </a:cubicBezTo>
                  <a:cubicBezTo>
                    <a:pt x="609" y="600"/>
                    <a:pt x="689" y="620"/>
                    <a:pt x="769" y="620"/>
                  </a:cubicBezTo>
                  <a:lnTo>
                    <a:pt x="969" y="620"/>
                  </a:lnTo>
                  <a:cubicBezTo>
                    <a:pt x="989" y="620"/>
                    <a:pt x="1009" y="609"/>
                    <a:pt x="1029" y="609"/>
                  </a:cubicBezTo>
                  <a:cubicBezTo>
                    <a:pt x="989" y="589"/>
                    <a:pt x="939" y="560"/>
                    <a:pt x="889" y="529"/>
                  </a:cubicBezTo>
                  <a:cubicBezTo>
                    <a:pt x="839" y="500"/>
                    <a:pt x="799" y="460"/>
                    <a:pt x="769" y="429"/>
                  </a:cubicBezTo>
                  <a:cubicBezTo>
                    <a:pt x="749" y="409"/>
                    <a:pt x="740" y="390"/>
                    <a:pt x="720" y="380"/>
                  </a:cubicBezTo>
                  <a:cubicBezTo>
                    <a:pt x="680" y="370"/>
                    <a:pt x="649" y="360"/>
                    <a:pt x="620" y="360"/>
                  </a:cubicBezTo>
                  <a:lnTo>
                    <a:pt x="500" y="300"/>
                  </a:lnTo>
                  <a:cubicBezTo>
                    <a:pt x="480" y="280"/>
                    <a:pt x="450" y="260"/>
                    <a:pt x="430" y="240"/>
                  </a:cubicBezTo>
                  <a:cubicBezTo>
                    <a:pt x="480" y="240"/>
                    <a:pt x="530" y="250"/>
                    <a:pt x="580" y="260"/>
                  </a:cubicBezTo>
                  <a:cubicBezTo>
                    <a:pt x="589" y="270"/>
                    <a:pt x="600" y="270"/>
                    <a:pt x="600" y="270"/>
                  </a:cubicBezTo>
                  <a:lnTo>
                    <a:pt x="580" y="250"/>
                  </a:lnTo>
                  <a:cubicBezTo>
                    <a:pt x="560" y="230"/>
                    <a:pt x="549" y="200"/>
                    <a:pt x="549" y="170"/>
                  </a:cubicBezTo>
                  <a:cubicBezTo>
                    <a:pt x="549" y="160"/>
                    <a:pt x="560" y="140"/>
                    <a:pt x="560" y="130"/>
                  </a:cubicBezTo>
                  <a:cubicBezTo>
                    <a:pt x="580" y="90"/>
                    <a:pt x="609" y="60"/>
                    <a:pt x="649" y="50"/>
                  </a:cubicBezTo>
                  <a:lnTo>
                    <a:pt x="669" y="170"/>
                  </a:lnTo>
                  <a:lnTo>
                    <a:pt x="660" y="50"/>
                  </a:lnTo>
                  <a:lnTo>
                    <a:pt x="689" y="50"/>
                  </a:lnTo>
                  <a:cubicBezTo>
                    <a:pt x="669" y="41"/>
                    <a:pt x="660" y="41"/>
                    <a:pt x="649" y="30"/>
                  </a:cubicBezTo>
                  <a:cubicBezTo>
                    <a:pt x="580" y="10"/>
                    <a:pt x="50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8059015" y="4652552"/>
              <a:ext cx="32231" cy="49586"/>
            </a:xfrm>
            <a:custGeom>
              <a:avLst/>
              <a:gdLst/>
              <a:ahLst/>
              <a:cxnLst/>
              <a:rect l="l" t="t" r="r" b="b"/>
              <a:pathLst>
                <a:path w="351" h="540" extrusionOk="0">
                  <a:moveTo>
                    <a:pt x="311" y="0"/>
                  </a:moveTo>
                  <a:cubicBezTo>
                    <a:pt x="320" y="0"/>
                    <a:pt x="331" y="10"/>
                    <a:pt x="351" y="10"/>
                  </a:cubicBezTo>
                  <a:cubicBezTo>
                    <a:pt x="331" y="0"/>
                    <a:pt x="320" y="0"/>
                    <a:pt x="311" y="0"/>
                  </a:cubicBezTo>
                  <a:close/>
                  <a:moveTo>
                    <a:pt x="1" y="449"/>
                  </a:moveTo>
                  <a:cubicBezTo>
                    <a:pt x="29" y="468"/>
                    <a:pt x="56" y="484"/>
                    <a:pt x="84" y="498"/>
                  </a:cubicBezTo>
                  <a:lnTo>
                    <a:pt x="84" y="498"/>
                  </a:lnTo>
                  <a:cubicBezTo>
                    <a:pt x="57" y="483"/>
                    <a:pt x="29" y="466"/>
                    <a:pt x="1" y="449"/>
                  </a:cubicBezTo>
                  <a:close/>
                  <a:moveTo>
                    <a:pt x="84" y="498"/>
                  </a:moveTo>
                  <a:lnTo>
                    <a:pt x="84" y="498"/>
                  </a:lnTo>
                  <a:cubicBezTo>
                    <a:pt x="104" y="510"/>
                    <a:pt x="123" y="520"/>
                    <a:pt x="141" y="529"/>
                  </a:cubicBezTo>
                  <a:cubicBezTo>
                    <a:pt x="151" y="540"/>
                    <a:pt x="171" y="540"/>
                    <a:pt x="181" y="540"/>
                  </a:cubicBezTo>
                  <a:cubicBezTo>
                    <a:pt x="148" y="529"/>
                    <a:pt x="116" y="515"/>
                    <a:pt x="84" y="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8065535" y="4669908"/>
              <a:ext cx="26630" cy="13866"/>
            </a:xfrm>
            <a:custGeom>
              <a:avLst/>
              <a:gdLst/>
              <a:ahLst/>
              <a:cxnLst/>
              <a:rect l="l" t="t" r="r" b="b"/>
              <a:pathLst>
                <a:path w="290" h="151" extrusionOk="0">
                  <a:moveTo>
                    <a:pt x="0" y="1"/>
                  </a:moveTo>
                  <a:cubicBezTo>
                    <a:pt x="20" y="31"/>
                    <a:pt x="50" y="51"/>
                    <a:pt x="80" y="71"/>
                  </a:cubicBezTo>
                  <a:cubicBezTo>
                    <a:pt x="110" y="91"/>
                    <a:pt x="150" y="111"/>
                    <a:pt x="189" y="131"/>
                  </a:cubicBezTo>
                  <a:cubicBezTo>
                    <a:pt x="220" y="140"/>
                    <a:pt x="249" y="151"/>
                    <a:pt x="289" y="151"/>
                  </a:cubicBezTo>
                  <a:lnTo>
                    <a:pt x="200" y="51"/>
                  </a:lnTo>
                  <a:cubicBezTo>
                    <a:pt x="189" y="51"/>
                    <a:pt x="189" y="51"/>
                    <a:pt x="189" y="41"/>
                  </a:cubicBezTo>
                  <a:cubicBezTo>
                    <a:pt x="180" y="41"/>
                    <a:pt x="169" y="41"/>
                    <a:pt x="160" y="31"/>
                  </a:cubicBezTo>
                  <a:cubicBezTo>
                    <a:pt x="120" y="21"/>
                    <a:pt x="6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8027886" y="4647961"/>
              <a:ext cx="91735" cy="58769"/>
            </a:xfrm>
            <a:custGeom>
              <a:avLst/>
              <a:gdLst/>
              <a:ahLst/>
              <a:cxnLst/>
              <a:rect l="l" t="t" r="r" b="b"/>
              <a:pathLst>
                <a:path w="999" h="640" extrusionOk="0">
                  <a:moveTo>
                    <a:pt x="589" y="279"/>
                  </a:moveTo>
                  <a:lnTo>
                    <a:pt x="589" y="279"/>
                  </a:lnTo>
                  <a:cubicBezTo>
                    <a:pt x="590" y="279"/>
                    <a:pt x="590" y="280"/>
                    <a:pt x="590" y="280"/>
                  </a:cubicBezTo>
                  <a:lnTo>
                    <a:pt x="599" y="280"/>
                  </a:lnTo>
                  <a:cubicBezTo>
                    <a:pt x="596" y="280"/>
                    <a:pt x="593" y="280"/>
                    <a:pt x="589" y="279"/>
                  </a:cubicBezTo>
                  <a:close/>
                  <a:moveTo>
                    <a:pt x="300" y="0"/>
                  </a:moveTo>
                  <a:cubicBezTo>
                    <a:pt x="270" y="0"/>
                    <a:pt x="230" y="11"/>
                    <a:pt x="200" y="11"/>
                  </a:cubicBezTo>
                  <a:cubicBezTo>
                    <a:pt x="180" y="11"/>
                    <a:pt x="160" y="11"/>
                    <a:pt x="140" y="20"/>
                  </a:cubicBezTo>
                  <a:lnTo>
                    <a:pt x="111" y="20"/>
                  </a:lnTo>
                  <a:lnTo>
                    <a:pt x="120" y="140"/>
                  </a:lnTo>
                  <a:lnTo>
                    <a:pt x="100" y="20"/>
                  </a:lnTo>
                  <a:cubicBezTo>
                    <a:pt x="60" y="30"/>
                    <a:pt x="31" y="60"/>
                    <a:pt x="11" y="100"/>
                  </a:cubicBezTo>
                  <a:cubicBezTo>
                    <a:pt x="11" y="110"/>
                    <a:pt x="0" y="130"/>
                    <a:pt x="0" y="140"/>
                  </a:cubicBezTo>
                  <a:cubicBezTo>
                    <a:pt x="0" y="170"/>
                    <a:pt x="11" y="200"/>
                    <a:pt x="31" y="220"/>
                  </a:cubicBezTo>
                  <a:lnTo>
                    <a:pt x="51" y="240"/>
                  </a:lnTo>
                  <a:cubicBezTo>
                    <a:pt x="60" y="240"/>
                    <a:pt x="60" y="250"/>
                    <a:pt x="80" y="260"/>
                  </a:cubicBezTo>
                  <a:lnTo>
                    <a:pt x="131" y="310"/>
                  </a:lnTo>
                  <a:cubicBezTo>
                    <a:pt x="131" y="310"/>
                    <a:pt x="140" y="310"/>
                    <a:pt x="140" y="320"/>
                  </a:cubicBezTo>
                  <a:cubicBezTo>
                    <a:pt x="151" y="320"/>
                    <a:pt x="160" y="330"/>
                    <a:pt x="171" y="350"/>
                  </a:cubicBezTo>
                  <a:cubicBezTo>
                    <a:pt x="191" y="360"/>
                    <a:pt x="200" y="379"/>
                    <a:pt x="220" y="399"/>
                  </a:cubicBezTo>
                  <a:cubicBezTo>
                    <a:pt x="250" y="430"/>
                    <a:pt x="290" y="470"/>
                    <a:pt x="340" y="499"/>
                  </a:cubicBezTo>
                  <a:cubicBezTo>
                    <a:pt x="400" y="539"/>
                    <a:pt x="460" y="570"/>
                    <a:pt x="520" y="590"/>
                  </a:cubicBezTo>
                  <a:cubicBezTo>
                    <a:pt x="579" y="619"/>
                    <a:pt x="659" y="629"/>
                    <a:pt x="730" y="629"/>
                  </a:cubicBezTo>
                  <a:cubicBezTo>
                    <a:pt x="770" y="639"/>
                    <a:pt x="799" y="639"/>
                    <a:pt x="829" y="639"/>
                  </a:cubicBezTo>
                  <a:lnTo>
                    <a:pt x="839" y="639"/>
                  </a:lnTo>
                  <a:cubicBezTo>
                    <a:pt x="879" y="639"/>
                    <a:pt x="909" y="639"/>
                    <a:pt x="939" y="629"/>
                  </a:cubicBezTo>
                  <a:lnTo>
                    <a:pt x="999" y="629"/>
                  </a:lnTo>
                  <a:cubicBezTo>
                    <a:pt x="979" y="619"/>
                    <a:pt x="959" y="609"/>
                    <a:pt x="949" y="599"/>
                  </a:cubicBezTo>
                  <a:cubicBezTo>
                    <a:pt x="919" y="590"/>
                    <a:pt x="889" y="570"/>
                    <a:pt x="859" y="550"/>
                  </a:cubicBezTo>
                  <a:cubicBezTo>
                    <a:pt x="809" y="510"/>
                    <a:pt x="779" y="470"/>
                    <a:pt x="750" y="439"/>
                  </a:cubicBezTo>
                  <a:lnTo>
                    <a:pt x="699" y="390"/>
                  </a:lnTo>
                  <a:cubicBezTo>
                    <a:pt x="659" y="390"/>
                    <a:pt x="630" y="379"/>
                    <a:pt x="599" y="370"/>
                  </a:cubicBezTo>
                  <a:cubicBezTo>
                    <a:pt x="560" y="350"/>
                    <a:pt x="520" y="330"/>
                    <a:pt x="490" y="310"/>
                  </a:cubicBezTo>
                  <a:cubicBezTo>
                    <a:pt x="460" y="290"/>
                    <a:pt x="430" y="270"/>
                    <a:pt x="410" y="240"/>
                  </a:cubicBezTo>
                  <a:lnTo>
                    <a:pt x="410" y="240"/>
                  </a:lnTo>
                  <a:cubicBezTo>
                    <a:pt x="470" y="250"/>
                    <a:pt x="530" y="260"/>
                    <a:pt x="570" y="270"/>
                  </a:cubicBezTo>
                  <a:cubicBezTo>
                    <a:pt x="576" y="276"/>
                    <a:pt x="583" y="279"/>
                    <a:pt x="589" y="279"/>
                  </a:cubicBezTo>
                  <a:lnTo>
                    <a:pt x="589" y="279"/>
                  </a:lnTo>
                  <a:cubicBezTo>
                    <a:pt x="579" y="270"/>
                    <a:pt x="579" y="260"/>
                    <a:pt x="579" y="260"/>
                  </a:cubicBezTo>
                  <a:cubicBezTo>
                    <a:pt x="560" y="240"/>
                    <a:pt x="550" y="210"/>
                    <a:pt x="550" y="180"/>
                  </a:cubicBezTo>
                  <a:cubicBezTo>
                    <a:pt x="550" y="170"/>
                    <a:pt x="550" y="150"/>
                    <a:pt x="560" y="140"/>
                  </a:cubicBezTo>
                  <a:cubicBezTo>
                    <a:pt x="570" y="100"/>
                    <a:pt x="610" y="70"/>
                    <a:pt x="650" y="60"/>
                  </a:cubicBezTo>
                  <a:lnTo>
                    <a:pt x="690" y="60"/>
                  </a:lnTo>
                  <a:cubicBezTo>
                    <a:pt x="670" y="50"/>
                    <a:pt x="659" y="50"/>
                    <a:pt x="650" y="50"/>
                  </a:cubicBezTo>
                  <a:cubicBezTo>
                    <a:pt x="579" y="20"/>
                    <a:pt x="500" y="11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8081972" y="4673581"/>
              <a:ext cx="14784" cy="1478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" y="1"/>
                  </a:moveTo>
                  <a:cubicBezTo>
                    <a:pt x="6" y="1"/>
                    <a:pt x="8" y="3"/>
                    <a:pt x="11" y="6"/>
                  </a:cubicBezTo>
                  <a:lnTo>
                    <a:pt x="11" y="6"/>
                  </a:lnTo>
                  <a:cubicBezTo>
                    <a:pt x="10" y="4"/>
                    <a:pt x="10" y="3"/>
                    <a:pt x="10" y="1"/>
                  </a:cubicBezTo>
                  <a:close/>
                  <a:moveTo>
                    <a:pt x="11" y="6"/>
                  </a:moveTo>
                  <a:cubicBezTo>
                    <a:pt x="11" y="11"/>
                    <a:pt x="13" y="11"/>
                    <a:pt x="21" y="11"/>
                  </a:cubicBezTo>
                  <a:cubicBezTo>
                    <a:pt x="16" y="11"/>
                    <a:pt x="13" y="8"/>
                    <a:pt x="11" y="6"/>
                  </a:cubicBezTo>
                  <a:close/>
                  <a:moveTo>
                    <a:pt x="21" y="11"/>
                  </a:moveTo>
                  <a:lnTo>
                    <a:pt x="110" y="111"/>
                  </a:lnTo>
                  <a:lnTo>
                    <a:pt x="161" y="160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8114019" y="4674591"/>
              <a:ext cx="26721" cy="14692"/>
            </a:xfrm>
            <a:custGeom>
              <a:avLst/>
              <a:gdLst/>
              <a:ahLst/>
              <a:cxnLst/>
              <a:rect l="l" t="t" r="r" b="b"/>
              <a:pathLst>
                <a:path w="291" h="160" extrusionOk="0">
                  <a:moveTo>
                    <a:pt x="1" y="0"/>
                  </a:moveTo>
                  <a:cubicBezTo>
                    <a:pt x="21" y="20"/>
                    <a:pt x="41" y="50"/>
                    <a:pt x="71" y="70"/>
                  </a:cubicBezTo>
                  <a:cubicBezTo>
                    <a:pt x="101" y="89"/>
                    <a:pt x="141" y="109"/>
                    <a:pt x="171" y="129"/>
                  </a:cubicBezTo>
                  <a:lnTo>
                    <a:pt x="291" y="160"/>
                  </a:lnTo>
                  <a:lnTo>
                    <a:pt x="291" y="160"/>
                  </a:lnTo>
                  <a:lnTo>
                    <a:pt x="201" y="50"/>
                  </a:lnTo>
                  <a:lnTo>
                    <a:pt x="191" y="40"/>
                  </a:lnTo>
                  <a:cubicBezTo>
                    <a:pt x="191" y="40"/>
                    <a:pt x="181" y="40"/>
                    <a:pt x="171" y="30"/>
                  </a:cubicBezTo>
                  <a:cubicBezTo>
                    <a:pt x="131" y="2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078298" y="4652552"/>
              <a:ext cx="88153" cy="58769"/>
            </a:xfrm>
            <a:custGeom>
              <a:avLst/>
              <a:gdLst/>
              <a:ahLst/>
              <a:cxnLst/>
              <a:rect l="l" t="t" r="r" b="b"/>
              <a:pathLst>
                <a:path w="960" h="640" extrusionOk="0">
                  <a:moveTo>
                    <a:pt x="201" y="0"/>
                  </a:moveTo>
                  <a:cubicBezTo>
                    <a:pt x="181" y="10"/>
                    <a:pt x="161" y="10"/>
                    <a:pt x="141" y="10"/>
                  </a:cubicBezTo>
                  <a:lnTo>
                    <a:pt x="101" y="10"/>
                  </a:lnTo>
                  <a:cubicBezTo>
                    <a:pt x="61" y="20"/>
                    <a:pt x="21" y="50"/>
                    <a:pt x="11" y="90"/>
                  </a:cubicBezTo>
                  <a:cubicBezTo>
                    <a:pt x="1" y="100"/>
                    <a:pt x="1" y="120"/>
                    <a:pt x="1" y="130"/>
                  </a:cubicBezTo>
                  <a:cubicBezTo>
                    <a:pt x="1" y="160"/>
                    <a:pt x="11" y="190"/>
                    <a:pt x="30" y="210"/>
                  </a:cubicBezTo>
                  <a:cubicBezTo>
                    <a:pt x="30" y="210"/>
                    <a:pt x="30" y="220"/>
                    <a:pt x="41" y="230"/>
                  </a:cubicBezTo>
                  <a:cubicBezTo>
                    <a:pt x="50" y="230"/>
                    <a:pt x="50" y="240"/>
                    <a:pt x="61" y="240"/>
                  </a:cubicBezTo>
                  <a:lnTo>
                    <a:pt x="201" y="389"/>
                  </a:lnTo>
                  <a:cubicBezTo>
                    <a:pt x="230" y="420"/>
                    <a:pt x="260" y="460"/>
                    <a:pt x="310" y="500"/>
                  </a:cubicBezTo>
                  <a:cubicBezTo>
                    <a:pt x="340" y="520"/>
                    <a:pt x="370" y="540"/>
                    <a:pt x="400" y="549"/>
                  </a:cubicBezTo>
                  <a:cubicBezTo>
                    <a:pt x="410" y="559"/>
                    <a:pt x="430" y="569"/>
                    <a:pt x="450" y="579"/>
                  </a:cubicBezTo>
                  <a:cubicBezTo>
                    <a:pt x="460" y="579"/>
                    <a:pt x="470" y="589"/>
                    <a:pt x="480" y="589"/>
                  </a:cubicBezTo>
                  <a:cubicBezTo>
                    <a:pt x="540" y="619"/>
                    <a:pt x="609" y="629"/>
                    <a:pt x="689" y="639"/>
                  </a:cubicBezTo>
                  <a:lnTo>
                    <a:pt x="959" y="639"/>
                  </a:lnTo>
                  <a:cubicBezTo>
                    <a:pt x="909" y="609"/>
                    <a:pt x="859" y="579"/>
                    <a:pt x="820" y="549"/>
                  </a:cubicBezTo>
                  <a:cubicBezTo>
                    <a:pt x="780" y="509"/>
                    <a:pt x="749" y="469"/>
                    <a:pt x="720" y="440"/>
                  </a:cubicBezTo>
                  <a:lnTo>
                    <a:pt x="680" y="400"/>
                  </a:lnTo>
                  <a:lnTo>
                    <a:pt x="560" y="369"/>
                  </a:lnTo>
                  <a:cubicBezTo>
                    <a:pt x="530" y="349"/>
                    <a:pt x="490" y="329"/>
                    <a:pt x="460" y="310"/>
                  </a:cubicBezTo>
                  <a:cubicBezTo>
                    <a:pt x="430" y="290"/>
                    <a:pt x="410" y="260"/>
                    <a:pt x="390" y="240"/>
                  </a:cubicBezTo>
                  <a:lnTo>
                    <a:pt x="400" y="240"/>
                  </a:lnTo>
                  <a:cubicBezTo>
                    <a:pt x="460" y="250"/>
                    <a:pt x="520" y="260"/>
                    <a:pt x="560" y="270"/>
                  </a:cubicBezTo>
                  <a:cubicBezTo>
                    <a:pt x="570" y="280"/>
                    <a:pt x="580" y="280"/>
                    <a:pt x="580" y="280"/>
                  </a:cubicBezTo>
                  <a:lnTo>
                    <a:pt x="580" y="270"/>
                  </a:lnTo>
                  <a:cubicBezTo>
                    <a:pt x="570" y="270"/>
                    <a:pt x="570" y="260"/>
                    <a:pt x="560" y="260"/>
                  </a:cubicBezTo>
                  <a:cubicBezTo>
                    <a:pt x="550" y="230"/>
                    <a:pt x="540" y="210"/>
                    <a:pt x="540" y="190"/>
                  </a:cubicBezTo>
                  <a:cubicBezTo>
                    <a:pt x="540" y="170"/>
                    <a:pt x="550" y="150"/>
                    <a:pt x="550" y="140"/>
                  </a:cubicBezTo>
                  <a:cubicBezTo>
                    <a:pt x="570" y="100"/>
                    <a:pt x="609" y="70"/>
                    <a:pt x="649" y="70"/>
                  </a:cubicBezTo>
                  <a:lnTo>
                    <a:pt x="680" y="60"/>
                  </a:lnTo>
                  <a:cubicBezTo>
                    <a:pt x="669" y="60"/>
                    <a:pt x="660" y="50"/>
                    <a:pt x="649" y="50"/>
                  </a:cubicBezTo>
                  <a:cubicBezTo>
                    <a:pt x="580" y="20"/>
                    <a:pt x="500" y="1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8147076" y="4657052"/>
              <a:ext cx="65197" cy="59779"/>
            </a:xfrm>
            <a:custGeom>
              <a:avLst/>
              <a:gdLst/>
              <a:ahLst/>
              <a:cxnLst/>
              <a:rect l="l" t="t" r="r" b="b"/>
              <a:pathLst>
                <a:path w="710" h="651" extrusionOk="0">
                  <a:moveTo>
                    <a:pt x="709" y="650"/>
                  </a:moveTo>
                  <a:lnTo>
                    <a:pt x="699" y="650"/>
                  </a:lnTo>
                  <a:lnTo>
                    <a:pt x="709" y="650"/>
                  </a:lnTo>
                  <a:lnTo>
                    <a:pt x="709" y="650"/>
                  </a:lnTo>
                  <a:close/>
                  <a:moveTo>
                    <a:pt x="439" y="61"/>
                  </a:moveTo>
                  <a:cubicBezTo>
                    <a:pt x="450" y="61"/>
                    <a:pt x="459" y="71"/>
                    <a:pt x="470" y="81"/>
                  </a:cubicBezTo>
                  <a:lnTo>
                    <a:pt x="470" y="81"/>
                  </a:lnTo>
                  <a:cubicBezTo>
                    <a:pt x="459" y="71"/>
                    <a:pt x="450" y="61"/>
                    <a:pt x="439" y="61"/>
                  </a:cubicBezTo>
                  <a:close/>
                  <a:moveTo>
                    <a:pt x="100" y="1"/>
                  </a:moveTo>
                  <a:cubicBezTo>
                    <a:pt x="60" y="1"/>
                    <a:pt x="31" y="11"/>
                    <a:pt x="0" y="11"/>
                  </a:cubicBezTo>
                  <a:cubicBezTo>
                    <a:pt x="31" y="11"/>
                    <a:pt x="60" y="1"/>
                    <a:pt x="100" y="1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8161677" y="4680008"/>
              <a:ext cx="27640" cy="14784"/>
            </a:xfrm>
            <a:custGeom>
              <a:avLst/>
              <a:gdLst/>
              <a:ahLst/>
              <a:cxnLst/>
              <a:rect l="l" t="t" r="r" b="b"/>
              <a:pathLst>
                <a:path w="301" h="161" extrusionOk="0">
                  <a:moveTo>
                    <a:pt x="1" y="1"/>
                  </a:moveTo>
                  <a:cubicBezTo>
                    <a:pt x="31" y="21"/>
                    <a:pt x="51" y="50"/>
                    <a:pt x="71" y="70"/>
                  </a:cubicBezTo>
                  <a:cubicBezTo>
                    <a:pt x="101" y="101"/>
                    <a:pt x="131" y="110"/>
                    <a:pt x="171" y="130"/>
                  </a:cubicBezTo>
                  <a:cubicBezTo>
                    <a:pt x="201" y="141"/>
                    <a:pt x="251" y="150"/>
                    <a:pt x="300" y="161"/>
                  </a:cubicBezTo>
                  <a:lnTo>
                    <a:pt x="211" y="50"/>
                  </a:lnTo>
                  <a:lnTo>
                    <a:pt x="211" y="41"/>
                  </a:lnTo>
                  <a:cubicBezTo>
                    <a:pt x="201" y="41"/>
                    <a:pt x="201" y="41"/>
                    <a:pt x="191" y="30"/>
                  </a:cubicBezTo>
                  <a:cubicBezTo>
                    <a:pt x="151" y="2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8127793" y="4657052"/>
              <a:ext cx="84480" cy="60605"/>
            </a:xfrm>
            <a:custGeom>
              <a:avLst/>
              <a:gdLst/>
              <a:ahLst/>
              <a:cxnLst/>
              <a:rect l="l" t="t" r="r" b="b"/>
              <a:pathLst>
                <a:path w="920" h="660" extrusionOk="0">
                  <a:moveTo>
                    <a:pt x="310" y="1"/>
                  </a:moveTo>
                  <a:cubicBezTo>
                    <a:pt x="270" y="1"/>
                    <a:pt x="241" y="11"/>
                    <a:pt x="210" y="11"/>
                  </a:cubicBezTo>
                  <a:lnTo>
                    <a:pt x="141" y="11"/>
                  </a:lnTo>
                  <a:lnTo>
                    <a:pt x="110" y="21"/>
                  </a:lnTo>
                  <a:cubicBezTo>
                    <a:pt x="70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41"/>
                  </a:cubicBezTo>
                  <a:cubicBezTo>
                    <a:pt x="1" y="161"/>
                    <a:pt x="11" y="181"/>
                    <a:pt x="21" y="211"/>
                  </a:cubicBezTo>
                  <a:cubicBezTo>
                    <a:pt x="31" y="211"/>
                    <a:pt x="31" y="221"/>
                    <a:pt x="41" y="221"/>
                  </a:cubicBezTo>
                  <a:cubicBezTo>
                    <a:pt x="41" y="231"/>
                    <a:pt x="51" y="241"/>
                    <a:pt x="51" y="241"/>
                  </a:cubicBezTo>
                  <a:lnTo>
                    <a:pt x="181" y="391"/>
                  </a:lnTo>
                  <a:cubicBezTo>
                    <a:pt x="210" y="420"/>
                    <a:pt x="241" y="460"/>
                    <a:pt x="281" y="500"/>
                  </a:cubicBezTo>
                  <a:cubicBezTo>
                    <a:pt x="330" y="540"/>
                    <a:pt x="390" y="580"/>
                    <a:pt x="450" y="600"/>
                  </a:cubicBezTo>
                  <a:cubicBezTo>
                    <a:pt x="510" y="630"/>
                    <a:pt x="580" y="640"/>
                    <a:pt x="660" y="650"/>
                  </a:cubicBezTo>
                  <a:cubicBezTo>
                    <a:pt x="689" y="650"/>
                    <a:pt x="729" y="660"/>
                    <a:pt x="760" y="660"/>
                  </a:cubicBezTo>
                  <a:lnTo>
                    <a:pt x="860" y="660"/>
                  </a:lnTo>
                  <a:cubicBezTo>
                    <a:pt x="879" y="660"/>
                    <a:pt x="889" y="660"/>
                    <a:pt x="909" y="650"/>
                  </a:cubicBezTo>
                  <a:lnTo>
                    <a:pt x="919" y="650"/>
                  </a:lnTo>
                  <a:cubicBezTo>
                    <a:pt x="869" y="630"/>
                    <a:pt x="829" y="600"/>
                    <a:pt x="789" y="560"/>
                  </a:cubicBezTo>
                  <a:cubicBezTo>
                    <a:pt x="749" y="520"/>
                    <a:pt x="720" y="480"/>
                    <a:pt x="700" y="451"/>
                  </a:cubicBezTo>
                  <a:lnTo>
                    <a:pt x="669" y="411"/>
                  </a:lnTo>
                  <a:cubicBezTo>
                    <a:pt x="620" y="400"/>
                    <a:pt x="570" y="391"/>
                    <a:pt x="540" y="380"/>
                  </a:cubicBezTo>
                  <a:cubicBezTo>
                    <a:pt x="500" y="360"/>
                    <a:pt x="470" y="351"/>
                    <a:pt x="440" y="320"/>
                  </a:cubicBezTo>
                  <a:cubicBezTo>
                    <a:pt x="420" y="300"/>
                    <a:pt x="400" y="271"/>
                    <a:pt x="370" y="251"/>
                  </a:cubicBezTo>
                  <a:lnTo>
                    <a:pt x="400" y="251"/>
                  </a:lnTo>
                  <a:cubicBezTo>
                    <a:pt x="460" y="251"/>
                    <a:pt x="520" y="271"/>
                    <a:pt x="560" y="280"/>
                  </a:cubicBezTo>
                  <a:cubicBezTo>
                    <a:pt x="570" y="291"/>
                    <a:pt x="570" y="291"/>
                    <a:pt x="580" y="291"/>
                  </a:cubicBezTo>
                  <a:cubicBezTo>
                    <a:pt x="570" y="291"/>
                    <a:pt x="570" y="280"/>
                    <a:pt x="570" y="280"/>
                  </a:cubicBezTo>
                  <a:cubicBezTo>
                    <a:pt x="560" y="271"/>
                    <a:pt x="560" y="261"/>
                    <a:pt x="550" y="261"/>
                  </a:cubicBezTo>
                  <a:cubicBezTo>
                    <a:pt x="540" y="241"/>
                    <a:pt x="540" y="221"/>
                    <a:pt x="540" y="201"/>
                  </a:cubicBezTo>
                  <a:cubicBezTo>
                    <a:pt x="540" y="181"/>
                    <a:pt x="540" y="161"/>
                    <a:pt x="550" y="141"/>
                  </a:cubicBezTo>
                  <a:cubicBezTo>
                    <a:pt x="570" y="101"/>
                    <a:pt x="610" y="81"/>
                    <a:pt x="649" y="81"/>
                  </a:cubicBezTo>
                  <a:lnTo>
                    <a:pt x="680" y="81"/>
                  </a:lnTo>
                  <a:cubicBezTo>
                    <a:pt x="669" y="71"/>
                    <a:pt x="660" y="61"/>
                    <a:pt x="649" y="61"/>
                  </a:cubicBezTo>
                  <a:cubicBezTo>
                    <a:pt x="580" y="41"/>
                    <a:pt x="510" y="21"/>
                    <a:pt x="430" y="11"/>
                  </a:cubicBezTo>
                  <a:cubicBezTo>
                    <a:pt x="390" y="11"/>
                    <a:pt x="360" y="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8180042" y="4682763"/>
              <a:ext cx="34894" cy="35904"/>
            </a:xfrm>
            <a:custGeom>
              <a:avLst/>
              <a:gdLst/>
              <a:ahLst/>
              <a:cxnLst/>
              <a:rect l="l" t="t" r="r" b="b"/>
              <a:pathLst>
                <a:path w="380" h="391" extrusionOk="0">
                  <a:moveTo>
                    <a:pt x="1" y="0"/>
                  </a:moveTo>
                  <a:cubicBezTo>
                    <a:pt x="1" y="0"/>
                    <a:pt x="1" y="9"/>
                    <a:pt x="8" y="11"/>
                  </a:cubicBezTo>
                  <a:lnTo>
                    <a:pt x="8" y="11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8" y="11"/>
                  </a:moveTo>
                  <a:cubicBezTo>
                    <a:pt x="10" y="14"/>
                    <a:pt x="11" y="17"/>
                    <a:pt x="11" y="20"/>
                  </a:cubicBezTo>
                  <a:lnTo>
                    <a:pt x="11" y="11"/>
                  </a:lnTo>
                  <a:cubicBezTo>
                    <a:pt x="10" y="11"/>
                    <a:pt x="9" y="11"/>
                    <a:pt x="8" y="11"/>
                  </a:cubicBezTo>
                  <a:close/>
                  <a:moveTo>
                    <a:pt x="11" y="20"/>
                  </a:moveTo>
                  <a:lnTo>
                    <a:pt x="131" y="171"/>
                  </a:lnTo>
                  <a:lnTo>
                    <a:pt x="100" y="131"/>
                  </a:lnTo>
                  <a:lnTo>
                    <a:pt x="11" y="20"/>
                  </a:lnTo>
                  <a:close/>
                  <a:moveTo>
                    <a:pt x="220" y="280"/>
                  </a:moveTo>
                  <a:cubicBezTo>
                    <a:pt x="246" y="306"/>
                    <a:pt x="272" y="327"/>
                    <a:pt x="300" y="345"/>
                  </a:cubicBezTo>
                  <a:lnTo>
                    <a:pt x="300" y="345"/>
                  </a:lnTo>
                  <a:cubicBezTo>
                    <a:pt x="273" y="327"/>
                    <a:pt x="247" y="306"/>
                    <a:pt x="220" y="280"/>
                  </a:cubicBezTo>
                  <a:close/>
                  <a:moveTo>
                    <a:pt x="300" y="345"/>
                  </a:moveTo>
                  <a:lnTo>
                    <a:pt x="300" y="345"/>
                  </a:lnTo>
                  <a:cubicBezTo>
                    <a:pt x="325" y="361"/>
                    <a:pt x="351" y="376"/>
                    <a:pt x="380" y="390"/>
                  </a:cubicBezTo>
                  <a:cubicBezTo>
                    <a:pt x="370" y="380"/>
                    <a:pt x="360" y="380"/>
                    <a:pt x="350" y="370"/>
                  </a:cubicBezTo>
                  <a:cubicBezTo>
                    <a:pt x="332" y="363"/>
                    <a:pt x="316" y="355"/>
                    <a:pt x="300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8209427" y="4685518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1"/>
                  </a:moveTo>
                  <a:cubicBezTo>
                    <a:pt x="30" y="30"/>
                    <a:pt x="50" y="61"/>
                    <a:pt x="70" y="81"/>
                  </a:cubicBezTo>
                  <a:cubicBezTo>
                    <a:pt x="90" y="110"/>
                    <a:pt x="120" y="121"/>
                    <a:pt x="150" y="141"/>
                  </a:cubicBezTo>
                  <a:cubicBezTo>
                    <a:pt x="190" y="150"/>
                    <a:pt x="240" y="170"/>
                    <a:pt x="290" y="170"/>
                  </a:cubicBezTo>
                  <a:lnTo>
                    <a:pt x="220" y="50"/>
                  </a:lnTo>
                  <a:lnTo>
                    <a:pt x="210" y="50"/>
                  </a:lnTo>
                  <a:cubicBezTo>
                    <a:pt x="210" y="50"/>
                    <a:pt x="200" y="50"/>
                    <a:pt x="200" y="41"/>
                  </a:cubicBezTo>
                  <a:cubicBezTo>
                    <a:pt x="160" y="30"/>
                    <a:pt x="110" y="10"/>
                    <a:pt x="50" y="10"/>
                  </a:cubicBezTo>
                  <a:cubicBezTo>
                    <a:pt x="30" y="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8177379" y="4663572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49" y="0"/>
                  </a:moveTo>
                  <a:lnTo>
                    <a:pt x="140" y="10"/>
                  </a:lnTo>
                  <a:lnTo>
                    <a:pt x="109" y="10"/>
                  </a:lnTo>
                  <a:cubicBezTo>
                    <a:pt x="70" y="10"/>
                    <a:pt x="30" y="30"/>
                    <a:pt x="10" y="70"/>
                  </a:cubicBezTo>
                  <a:cubicBezTo>
                    <a:pt x="0" y="90"/>
                    <a:pt x="0" y="110"/>
                    <a:pt x="0" y="130"/>
                  </a:cubicBezTo>
                  <a:cubicBezTo>
                    <a:pt x="0" y="150"/>
                    <a:pt x="0" y="170"/>
                    <a:pt x="10" y="190"/>
                  </a:cubicBezTo>
                  <a:cubicBezTo>
                    <a:pt x="20" y="190"/>
                    <a:pt x="20" y="200"/>
                    <a:pt x="30" y="209"/>
                  </a:cubicBezTo>
                  <a:cubicBezTo>
                    <a:pt x="30" y="209"/>
                    <a:pt x="40" y="220"/>
                    <a:pt x="40" y="229"/>
                  </a:cubicBezTo>
                  <a:lnTo>
                    <a:pt x="160" y="380"/>
                  </a:lnTo>
                  <a:cubicBezTo>
                    <a:pt x="180" y="409"/>
                    <a:pt x="209" y="449"/>
                    <a:pt x="249" y="489"/>
                  </a:cubicBezTo>
                  <a:cubicBezTo>
                    <a:pt x="300" y="539"/>
                    <a:pt x="349" y="569"/>
                    <a:pt x="409" y="599"/>
                  </a:cubicBezTo>
                  <a:cubicBezTo>
                    <a:pt x="469" y="619"/>
                    <a:pt x="539" y="639"/>
                    <a:pt x="619" y="649"/>
                  </a:cubicBezTo>
                  <a:cubicBezTo>
                    <a:pt x="649" y="659"/>
                    <a:pt x="688" y="659"/>
                    <a:pt x="719" y="659"/>
                  </a:cubicBezTo>
                  <a:lnTo>
                    <a:pt x="868" y="659"/>
                  </a:lnTo>
                  <a:cubicBezTo>
                    <a:pt x="828" y="639"/>
                    <a:pt x="788" y="599"/>
                    <a:pt x="748" y="559"/>
                  </a:cubicBezTo>
                  <a:cubicBezTo>
                    <a:pt x="719" y="519"/>
                    <a:pt x="688" y="479"/>
                    <a:pt x="669" y="449"/>
                  </a:cubicBezTo>
                  <a:lnTo>
                    <a:pt x="639" y="409"/>
                  </a:lnTo>
                  <a:cubicBezTo>
                    <a:pt x="589" y="409"/>
                    <a:pt x="539" y="389"/>
                    <a:pt x="499" y="380"/>
                  </a:cubicBezTo>
                  <a:cubicBezTo>
                    <a:pt x="469" y="360"/>
                    <a:pt x="439" y="349"/>
                    <a:pt x="419" y="320"/>
                  </a:cubicBezTo>
                  <a:cubicBezTo>
                    <a:pt x="399" y="300"/>
                    <a:pt x="379" y="269"/>
                    <a:pt x="349" y="240"/>
                  </a:cubicBezTo>
                  <a:cubicBezTo>
                    <a:pt x="369" y="240"/>
                    <a:pt x="379" y="240"/>
                    <a:pt x="399" y="249"/>
                  </a:cubicBezTo>
                  <a:cubicBezTo>
                    <a:pt x="459" y="249"/>
                    <a:pt x="509" y="269"/>
                    <a:pt x="549" y="280"/>
                  </a:cubicBezTo>
                  <a:cubicBezTo>
                    <a:pt x="549" y="289"/>
                    <a:pt x="559" y="289"/>
                    <a:pt x="559" y="289"/>
                  </a:cubicBezTo>
                  <a:cubicBezTo>
                    <a:pt x="559" y="280"/>
                    <a:pt x="559" y="280"/>
                    <a:pt x="549" y="269"/>
                  </a:cubicBezTo>
                  <a:cubicBezTo>
                    <a:pt x="549" y="269"/>
                    <a:pt x="539" y="260"/>
                    <a:pt x="539" y="249"/>
                  </a:cubicBezTo>
                  <a:cubicBezTo>
                    <a:pt x="529" y="240"/>
                    <a:pt x="529" y="220"/>
                    <a:pt x="529" y="200"/>
                  </a:cubicBezTo>
                  <a:cubicBezTo>
                    <a:pt x="529" y="180"/>
                    <a:pt x="529" y="160"/>
                    <a:pt x="539" y="140"/>
                  </a:cubicBezTo>
                  <a:cubicBezTo>
                    <a:pt x="559" y="110"/>
                    <a:pt x="599" y="80"/>
                    <a:pt x="639" y="80"/>
                  </a:cubicBezTo>
                  <a:lnTo>
                    <a:pt x="679" y="80"/>
                  </a:lnTo>
                  <a:cubicBezTo>
                    <a:pt x="669" y="70"/>
                    <a:pt x="649" y="70"/>
                    <a:pt x="639" y="60"/>
                  </a:cubicBezTo>
                  <a:cubicBezTo>
                    <a:pt x="579" y="40"/>
                    <a:pt x="509" y="20"/>
                    <a:pt x="419" y="10"/>
                  </a:cubicBezTo>
                  <a:cubicBezTo>
                    <a:pt x="389" y="0"/>
                    <a:pt x="349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8227700" y="4688273"/>
              <a:ext cx="32231" cy="36731"/>
            </a:xfrm>
            <a:custGeom>
              <a:avLst/>
              <a:gdLst/>
              <a:ahLst/>
              <a:cxnLst/>
              <a:rect l="l" t="t" r="r" b="b"/>
              <a:pathLst>
                <a:path w="351" h="400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5"/>
                    <a:pt x="8" y="10"/>
                    <a:pt x="11" y="14"/>
                  </a:cubicBezTo>
                  <a:lnTo>
                    <a:pt x="11" y="14"/>
                  </a:lnTo>
                  <a:cubicBezTo>
                    <a:pt x="10" y="10"/>
                    <a:pt x="8" y="8"/>
                    <a:pt x="1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11" y="16"/>
                    <a:pt x="11" y="18"/>
                    <a:pt x="11" y="20"/>
                  </a:cubicBezTo>
                  <a:lnTo>
                    <a:pt x="21" y="20"/>
                  </a:lnTo>
                  <a:cubicBezTo>
                    <a:pt x="16" y="20"/>
                    <a:pt x="13" y="18"/>
                    <a:pt x="11" y="14"/>
                  </a:cubicBezTo>
                  <a:close/>
                  <a:moveTo>
                    <a:pt x="21" y="20"/>
                  </a:moveTo>
                  <a:lnTo>
                    <a:pt x="21" y="31"/>
                  </a:lnTo>
                  <a:lnTo>
                    <a:pt x="70" y="105"/>
                  </a:lnTo>
                  <a:lnTo>
                    <a:pt x="21" y="20"/>
                  </a:lnTo>
                  <a:close/>
                  <a:moveTo>
                    <a:pt x="70" y="105"/>
                  </a:moveTo>
                  <a:lnTo>
                    <a:pt x="91" y="140"/>
                  </a:lnTo>
                  <a:lnTo>
                    <a:pt x="121" y="180"/>
                  </a:lnTo>
                  <a:lnTo>
                    <a:pt x="70" y="105"/>
                  </a:lnTo>
                  <a:close/>
                  <a:moveTo>
                    <a:pt x="200" y="290"/>
                  </a:moveTo>
                  <a:lnTo>
                    <a:pt x="200" y="290"/>
                  </a:lnTo>
                  <a:cubicBezTo>
                    <a:pt x="225" y="321"/>
                    <a:pt x="253" y="348"/>
                    <a:pt x="286" y="368"/>
                  </a:cubicBezTo>
                  <a:lnTo>
                    <a:pt x="286" y="368"/>
                  </a:lnTo>
                  <a:cubicBezTo>
                    <a:pt x="257" y="347"/>
                    <a:pt x="229" y="319"/>
                    <a:pt x="200" y="290"/>
                  </a:cubicBezTo>
                  <a:close/>
                  <a:moveTo>
                    <a:pt x="286" y="368"/>
                  </a:moveTo>
                  <a:lnTo>
                    <a:pt x="286" y="368"/>
                  </a:lnTo>
                  <a:cubicBezTo>
                    <a:pt x="297" y="377"/>
                    <a:pt x="309" y="384"/>
                    <a:pt x="320" y="390"/>
                  </a:cubicBezTo>
                  <a:cubicBezTo>
                    <a:pt x="331" y="400"/>
                    <a:pt x="340" y="400"/>
                    <a:pt x="351" y="400"/>
                  </a:cubicBezTo>
                  <a:cubicBezTo>
                    <a:pt x="327" y="392"/>
                    <a:pt x="306" y="381"/>
                    <a:pt x="286" y="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257085" y="4692864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1"/>
                  </a:moveTo>
                  <a:cubicBezTo>
                    <a:pt x="20" y="30"/>
                    <a:pt x="40" y="61"/>
                    <a:pt x="60" y="81"/>
                  </a:cubicBezTo>
                  <a:cubicBezTo>
                    <a:pt x="80" y="110"/>
                    <a:pt x="110" y="120"/>
                    <a:pt x="130" y="140"/>
                  </a:cubicBezTo>
                  <a:cubicBezTo>
                    <a:pt x="170" y="150"/>
                    <a:pt x="220" y="170"/>
                    <a:pt x="270" y="170"/>
                  </a:cubicBezTo>
                  <a:cubicBezTo>
                    <a:pt x="270" y="180"/>
                    <a:pt x="280" y="180"/>
                    <a:pt x="280" y="180"/>
                  </a:cubicBezTo>
                  <a:lnTo>
                    <a:pt x="210" y="50"/>
                  </a:lnTo>
                  <a:cubicBezTo>
                    <a:pt x="210" y="50"/>
                    <a:pt x="210" y="41"/>
                    <a:pt x="200" y="41"/>
                  </a:cubicBezTo>
                  <a:cubicBezTo>
                    <a:pt x="160" y="21"/>
                    <a:pt x="110" y="10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8225864" y="4669908"/>
              <a:ext cx="76216" cy="62442"/>
            </a:xfrm>
            <a:custGeom>
              <a:avLst/>
              <a:gdLst/>
              <a:ahLst/>
              <a:cxnLst/>
              <a:rect l="l" t="t" r="r" b="b"/>
              <a:pathLst>
                <a:path w="830" h="680" extrusionOk="0">
                  <a:moveTo>
                    <a:pt x="211" y="1"/>
                  </a:moveTo>
                  <a:cubicBezTo>
                    <a:pt x="191" y="11"/>
                    <a:pt x="171" y="11"/>
                    <a:pt x="151" y="11"/>
                  </a:cubicBezTo>
                  <a:lnTo>
                    <a:pt x="111" y="11"/>
                  </a:lnTo>
                  <a:cubicBezTo>
                    <a:pt x="71" y="11"/>
                    <a:pt x="31" y="41"/>
                    <a:pt x="11" y="71"/>
                  </a:cubicBezTo>
                  <a:cubicBezTo>
                    <a:pt x="1" y="91"/>
                    <a:pt x="1" y="111"/>
                    <a:pt x="1" y="131"/>
                  </a:cubicBezTo>
                  <a:cubicBezTo>
                    <a:pt x="1" y="151"/>
                    <a:pt x="1" y="171"/>
                    <a:pt x="11" y="180"/>
                  </a:cubicBezTo>
                  <a:cubicBezTo>
                    <a:pt x="11" y="191"/>
                    <a:pt x="21" y="200"/>
                    <a:pt x="21" y="200"/>
                  </a:cubicBezTo>
                  <a:cubicBezTo>
                    <a:pt x="31" y="211"/>
                    <a:pt x="31" y="220"/>
                    <a:pt x="41" y="220"/>
                  </a:cubicBezTo>
                  <a:lnTo>
                    <a:pt x="41" y="231"/>
                  </a:lnTo>
                  <a:lnTo>
                    <a:pt x="141" y="380"/>
                  </a:lnTo>
                  <a:cubicBezTo>
                    <a:pt x="160" y="410"/>
                    <a:pt x="191" y="450"/>
                    <a:pt x="220" y="490"/>
                  </a:cubicBezTo>
                  <a:cubicBezTo>
                    <a:pt x="260" y="540"/>
                    <a:pt x="311" y="580"/>
                    <a:pt x="371" y="600"/>
                  </a:cubicBezTo>
                  <a:cubicBezTo>
                    <a:pt x="430" y="630"/>
                    <a:pt x="500" y="650"/>
                    <a:pt x="580" y="660"/>
                  </a:cubicBezTo>
                  <a:cubicBezTo>
                    <a:pt x="610" y="670"/>
                    <a:pt x="650" y="670"/>
                    <a:pt x="680" y="670"/>
                  </a:cubicBezTo>
                  <a:cubicBezTo>
                    <a:pt x="710" y="680"/>
                    <a:pt x="750" y="680"/>
                    <a:pt x="779" y="680"/>
                  </a:cubicBezTo>
                  <a:lnTo>
                    <a:pt x="830" y="680"/>
                  </a:lnTo>
                  <a:cubicBezTo>
                    <a:pt x="790" y="650"/>
                    <a:pt x="750" y="610"/>
                    <a:pt x="710" y="570"/>
                  </a:cubicBezTo>
                  <a:cubicBezTo>
                    <a:pt x="680" y="530"/>
                    <a:pt x="660" y="490"/>
                    <a:pt x="640" y="450"/>
                  </a:cubicBezTo>
                  <a:lnTo>
                    <a:pt x="620" y="430"/>
                  </a:lnTo>
                  <a:cubicBezTo>
                    <a:pt x="620" y="430"/>
                    <a:pt x="610" y="430"/>
                    <a:pt x="610" y="420"/>
                  </a:cubicBezTo>
                  <a:cubicBezTo>
                    <a:pt x="560" y="420"/>
                    <a:pt x="510" y="400"/>
                    <a:pt x="470" y="390"/>
                  </a:cubicBezTo>
                  <a:cubicBezTo>
                    <a:pt x="450" y="370"/>
                    <a:pt x="420" y="360"/>
                    <a:pt x="400" y="331"/>
                  </a:cubicBezTo>
                  <a:cubicBezTo>
                    <a:pt x="380" y="311"/>
                    <a:pt x="360" y="280"/>
                    <a:pt x="340" y="251"/>
                  </a:cubicBezTo>
                  <a:lnTo>
                    <a:pt x="390" y="251"/>
                  </a:lnTo>
                  <a:cubicBezTo>
                    <a:pt x="450" y="260"/>
                    <a:pt x="500" y="271"/>
                    <a:pt x="540" y="291"/>
                  </a:cubicBezTo>
                  <a:cubicBezTo>
                    <a:pt x="550" y="291"/>
                    <a:pt x="550" y="300"/>
                    <a:pt x="550" y="300"/>
                  </a:cubicBezTo>
                  <a:lnTo>
                    <a:pt x="550" y="300"/>
                  </a:lnTo>
                  <a:cubicBezTo>
                    <a:pt x="550" y="291"/>
                    <a:pt x="540" y="280"/>
                    <a:pt x="540" y="280"/>
                  </a:cubicBezTo>
                  <a:cubicBezTo>
                    <a:pt x="540" y="271"/>
                    <a:pt x="530" y="271"/>
                    <a:pt x="530" y="260"/>
                  </a:cubicBezTo>
                  <a:cubicBezTo>
                    <a:pt x="520" y="240"/>
                    <a:pt x="520" y="231"/>
                    <a:pt x="520" y="211"/>
                  </a:cubicBezTo>
                  <a:cubicBezTo>
                    <a:pt x="520" y="191"/>
                    <a:pt x="530" y="171"/>
                    <a:pt x="540" y="151"/>
                  </a:cubicBezTo>
                  <a:cubicBezTo>
                    <a:pt x="560" y="111"/>
                    <a:pt x="600" y="91"/>
                    <a:pt x="640" y="91"/>
                  </a:cubicBezTo>
                  <a:lnTo>
                    <a:pt x="670" y="91"/>
                  </a:lnTo>
                  <a:cubicBezTo>
                    <a:pt x="660" y="81"/>
                    <a:pt x="650" y="81"/>
                    <a:pt x="640" y="71"/>
                  </a:cubicBezTo>
                  <a:cubicBezTo>
                    <a:pt x="580" y="51"/>
                    <a:pt x="510" y="31"/>
                    <a:pt x="430" y="11"/>
                  </a:cubicBezTo>
                  <a:lnTo>
                    <a:pt x="311" y="11"/>
                  </a:lnTo>
                  <a:cubicBezTo>
                    <a:pt x="291" y="1"/>
                    <a:pt x="27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303824" y="4700210"/>
              <a:ext cx="25803" cy="17447"/>
            </a:xfrm>
            <a:custGeom>
              <a:avLst/>
              <a:gdLst/>
              <a:ahLst/>
              <a:cxnLst/>
              <a:rect l="l" t="t" r="r" b="b"/>
              <a:pathLst>
                <a:path w="281" h="190" extrusionOk="0">
                  <a:moveTo>
                    <a:pt x="1" y="1"/>
                  </a:moveTo>
                  <a:lnTo>
                    <a:pt x="1" y="10"/>
                  </a:lnTo>
                  <a:cubicBezTo>
                    <a:pt x="21" y="40"/>
                    <a:pt x="30" y="70"/>
                    <a:pt x="50" y="90"/>
                  </a:cubicBezTo>
                  <a:cubicBezTo>
                    <a:pt x="70" y="110"/>
                    <a:pt x="90" y="130"/>
                    <a:pt x="120" y="150"/>
                  </a:cubicBezTo>
                  <a:cubicBezTo>
                    <a:pt x="150" y="160"/>
                    <a:pt x="200" y="180"/>
                    <a:pt x="250" y="180"/>
                  </a:cubicBezTo>
                  <a:cubicBezTo>
                    <a:pt x="260" y="190"/>
                    <a:pt x="270" y="190"/>
                    <a:pt x="280" y="190"/>
                  </a:cubicBezTo>
                  <a:lnTo>
                    <a:pt x="210" y="50"/>
                  </a:lnTo>
                  <a:cubicBezTo>
                    <a:pt x="170" y="30"/>
                    <a:pt x="120" y="21"/>
                    <a:pt x="61" y="10"/>
                  </a:cubicBezTo>
                  <a:cubicBezTo>
                    <a:pt x="41" y="10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273521" y="4678172"/>
              <a:ext cx="73461" cy="62442"/>
            </a:xfrm>
            <a:custGeom>
              <a:avLst/>
              <a:gdLst/>
              <a:ahLst/>
              <a:cxnLst/>
              <a:rect l="l" t="t" r="r" b="b"/>
              <a:pathLst>
                <a:path w="800" h="680" extrusionOk="0">
                  <a:moveTo>
                    <a:pt x="121" y="1"/>
                  </a:moveTo>
                  <a:cubicBezTo>
                    <a:pt x="81" y="1"/>
                    <a:pt x="41" y="21"/>
                    <a:pt x="21" y="61"/>
                  </a:cubicBezTo>
                  <a:cubicBezTo>
                    <a:pt x="11" y="81"/>
                    <a:pt x="1" y="101"/>
                    <a:pt x="1" y="121"/>
                  </a:cubicBezTo>
                  <a:cubicBezTo>
                    <a:pt x="1" y="141"/>
                    <a:pt x="1" y="150"/>
                    <a:pt x="11" y="170"/>
                  </a:cubicBezTo>
                  <a:cubicBezTo>
                    <a:pt x="11" y="181"/>
                    <a:pt x="21" y="181"/>
                    <a:pt x="21" y="190"/>
                  </a:cubicBezTo>
                  <a:cubicBezTo>
                    <a:pt x="21" y="190"/>
                    <a:pt x="31" y="201"/>
                    <a:pt x="31" y="210"/>
                  </a:cubicBezTo>
                  <a:lnTo>
                    <a:pt x="121" y="360"/>
                  </a:lnTo>
                  <a:cubicBezTo>
                    <a:pt x="141" y="400"/>
                    <a:pt x="161" y="440"/>
                    <a:pt x="191" y="480"/>
                  </a:cubicBezTo>
                  <a:cubicBezTo>
                    <a:pt x="231" y="530"/>
                    <a:pt x="280" y="570"/>
                    <a:pt x="340" y="600"/>
                  </a:cubicBezTo>
                  <a:cubicBezTo>
                    <a:pt x="391" y="629"/>
                    <a:pt x="460" y="649"/>
                    <a:pt x="540" y="660"/>
                  </a:cubicBezTo>
                  <a:cubicBezTo>
                    <a:pt x="580" y="669"/>
                    <a:pt x="610" y="669"/>
                    <a:pt x="640" y="669"/>
                  </a:cubicBezTo>
                  <a:cubicBezTo>
                    <a:pt x="680" y="680"/>
                    <a:pt x="710" y="680"/>
                    <a:pt x="740" y="680"/>
                  </a:cubicBezTo>
                  <a:lnTo>
                    <a:pt x="799" y="680"/>
                  </a:lnTo>
                  <a:cubicBezTo>
                    <a:pt x="750" y="649"/>
                    <a:pt x="710" y="610"/>
                    <a:pt x="680" y="570"/>
                  </a:cubicBezTo>
                  <a:cubicBezTo>
                    <a:pt x="650" y="520"/>
                    <a:pt x="630" y="480"/>
                    <a:pt x="610" y="440"/>
                  </a:cubicBezTo>
                  <a:lnTo>
                    <a:pt x="610" y="430"/>
                  </a:lnTo>
                  <a:cubicBezTo>
                    <a:pt x="600" y="430"/>
                    <a:pt x="590" y="430"/>
                    <a:pt x="580" y="420"/>
                  </a:cubicBezTo>
                  <a:cubicBezTo>
                    <a:pt x="530" y="420"/>
                    <a:pt x="480" y="400"/>
                    <a:pt x="450" y="390"/>
                  </a:cubicBezTo>
                  <a:cubicBezTo>
                    <a:pt x="420" y="370"/>
                    <a:pt x="400" y="350"/>
                    <a:pt x="380" y="330"/>
                  </a:cubicBezTo>
                  <a:cubicBezTo>
                    <a:pt x="360" y="310"/>
                    <a:pt x="351" y="280"/>
                    <a:pt x="331" y="250"/>
                  </a:cubicBezTo>
                  <a:lnTo>
                    <a:pt x="331" y="241"/>
                  </a:lnTo>
                  <a:cubicBezTo>
                    <a:pt x="351" y="241"/>
                    <a:pt x="371" y="250"/>
                    <a:pt x="391" y="250"/>
                  </a:cubicBezTo>
                  <a:cubicBezTo>
                    <a:pt x="450" y="261"/>
                    <a:pt x="500" y="270"/>
                    <a:pt x="540" y="290"/>
                  </a:cubicBezTo>
                  <a:cubicBezTo>
                    <a:pt x="540" y="290"/>
                    <a:pt x="530" y="280"/>
                    <a:pt x="530" y="270"/>
                  </a:cubicBezTo>
                  <a:cubicBezTo>
                    <a:pt x="530" y="261"/>
                    <a:pt x="530" y="261"/>
                    <a:pt x="520" y="250"/>
                  </a:cubicBezTo>
                  <a:lnTo>
                    <a:pt x="520" y="210"/>
                  </a:lnTo>
                  <a:cubicBezTo>
                    <a:pt x="520" y="190"/>
                    <a:pt x="520" y="170"/>
                    <a:pt x="540" y="150"/>
                  </a:cubicBezTo>
                  <a:cubicBezTo>
                    <a:pt x="560" y="110"/>
                    <a:pt x="590" y="90"/>
                    <a:pt x="630" y="90"/>
                  </a:cubicBezTo>
                  <a:lnTo>
                    <a:pt x="640" y="210"/>
                  </a:lnTo>
                  <a:lnTo>
                    <a:pt x="640" y="90"/>
                  </a:lnTo>
                  <a:lnTo>
                    <a:pt x="670" y="90"/>
                  </a:lnTo>
                  <a:cubicBezTo>
                    <a:pt x="660" y="90"/>
                    <a:pt x="650" y="81"/>
                    <a:pt x="640" y="81"/>
                  </a:cubicBezTo>
                  <a:cubicBezTo>
                    <a:pt x="580" y="50"/>
                    <a:pt x="510" y="31"/>
                    <a:pt x="431" y="11"/>
                  </a:cubicBezTo>
                  <a:cubicBezTo>
                    <a:pt x="391" y="11"/>
                    <a:pt x="360" y="1"/>
                    <a:pt x="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349646" y="4708383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1" y="1"/>
                  </a:moveTo>
                  <a:lnTo>
                    <a:pt x="1" y="21"/>
                  </a:lnTo>
                  <a:cubicBezTo>
                    <a:pt x="10" y="41"/>
                    <a:pt x="30" y="71"/>
                    <a:pt x="50" y="101"/>
                  </a:cubicBezTo>
                  <a:cubicBezTo>
                    <a:pt x="61" y="121"/>
                    <a:pt x="81" y="141"/>
                    <a:pt x="101" y="151"/>
                  </a:cubicBezTo>
                  <a:cubicBezTo>
                    <a:pt x="130" y="161"/>
                    <a:pt x="170" y="181"/>
                    <a:pt x="230" y="191"/>
                  </a:cubicBezTo>
                  <a:cubicBezTo>
                    <a:pt x="240" y="191"/>
                    <a:pt x="260" y="201"/>
                    <a:pt x="270" y="201"/>
                  </a:cubicBezTo>
                  <a:lnTo>
                    <a:pt x="210" y="61"/>
                  </a:lnTo>
                  <a:cubicBezTo>
                    <a:pt x="181" y="41"/>
                    <a:pt x="130" y="21"/>
                    <a:pt x="81" y="11"/>
                  </a:cubicBezTo>
                  <a:cubicBezTo>
                    <a:pt x="50" y="11"/>
                    <a:pt x="2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321179" y="4686436"/>
              <a:ext cx="68962" cy="63360"/>
            </a:xfrm>
            <a:custGeom>
              <a:avLst/>
              <a:gdLst/>
              <a:ahLst/>
              <a:cxnLst/>
              <a:rect l="l" t="t" r="r" b="b"/>
              <a:pathLst>
                <a:path w="751" h="690" extrusionOk="0">
                  <a:moveTo>
                    <a:pt x="111" y="0"/>
                  </a:moveTo>
                  <a:cubicBezTo>
                    <a:pt x="71" y="0"/>
                    <a:pt x="41" y="20"/>
                    <a:pt x="21" y="60"/>
                  </a:cubicBezTo>
                  <a:cubicBezTo>
                    <a:pt x="1" y="80"/>
                    <a:pt x="1" y="100"/>
                    <a:pt x="1" y="120"/>
                  </a:cubicBezTo>
                  <a:lnTo>
                    <a:pt x="1" y="160"/>
                  </a:lnTo>
                  <a:cubicBezTo>
                    <a:pt x="11" y="171"/>
                    <a:pt x="11" y="171"/>
                    <a:pt x="11" y="180"/>
                  </a:cubicBezTo>
                  <a:cubicBezTo>
                    <a:pt x="11" y="190"/>
                    <a:pt x="21" y="200"/>
                    <a:pt x="21" y="200"/>
                  </a:cubicBezTo>
                  <a:lnTo>
                    <a:pt x="91" y="350"/>
                  </a:lnTo>
                  <a:cubicBezTo>
                    <a:pt x="111" y="390"/>
                    <a:pt x="131" y="430"/>
                    <a:pt x="161" y="480"/>
                  </a:cubicBezTo>
                  <a:cubicBezTo>
                    <a:pt x="201" y="530"/>
                    <a:pt x="241" y="570"/>
                    <a:pt x="300" y="599"/>
                  </a:cubicBezTo>
                  <a:cubicBezTo>
                    <a:pt x="351" y="630"/>
                    <a:pt x="420" y="650"/>
                    <a:pt x="500" y="670"/>
                  </a:cubicBezTo>
                  <a:cubicBezTo>
                    <a:pt x="530" y="670"/>
                    <a:pt x="570" y="679"/>
                    <a:pt x="600" y="679"/>
                  </a:cubicBezTo>
                  <a:cubicBezTo>
                    <a:pt x="640" y="690"/>
                    <a:pt x="670" y="690"/>
                    <a:pt x="700" y="690"/>
                  </a:cubicBezTo>
                  <a:lnTo>
                    <a:pt x="750" y="690"/>
                  </a:lnTo>
                  <a:cubicBezTo>
                    <a:pt x="730" y="679"/>
                    <a:pt x="710" y="659"/>
                    <a:pt x="690" y="639"/>
                  </a:cubicBezTo>
                  <a:cubicBezTo>
                    <a:pt x="670" y="619"/>
                    <a:pt x="660" y="599"/>
                    <a:pt x="640" y="570"/>
                  </a:cubicBezTo>
                  <a:cubicBezTo>
                    <a:pt x="610" y="530"/>
                    <a:pt x="590" y="480"/>
                    <a:pt x="580" y="440"/>
                  </a:cubicBezTo>
                  <a:cubicBezTo>
                    <a:pt x="570" y="440"/>
                    <a:pt x="550" y="430"/>
                    <a:pt x="540" y="430"/>
                  </a:cubicBezTo>
                  <a:cubicBezTo>
                    <a:pt x="480" y="420"/>
                    <a:pt x="440" y="400"/>
                    <a:pt x="411" y="390"/>
                  </a:cubicBezTo>
                  <a:cubicBezTo>
                    <a:pt x="391" y="380"/>
                    <a:pt x="371" y="360"/>
                    <a:pt x="360" y="340"/>
                  </a:cubicBezTo>
                  <a:cubicBezTo>
                    <a:pt x="340" y="310"/>
                    <a:pt x="320" y="280"/>
                    <a:pt x="311" y="260"/>
                  </a:cubicBezTo>
                  <a:lnTo>
                    <a:pt x="311" y="240"/>
                  </a:lnTo>
                  <a:cubicBezTo>
                    <a:pt x="331" y="250"/>
                    <a:pt x="360" y="250"/>
                    <a:pt x="391" y="250"/>
                  </a:cubicBezTo>
                  <a:cubicBezTo>
                    <a:pt x="440" y="260"/>
                    <a:pt x="491" y="280"/>
                    <a:pt x="520" y="300"/>
                  </a:cubicBezTo>
                  <a:lnTo>
                    <a:pt x="520" y="290"/>
                  </a:lnTo>
                  <a:cubicBezTo>
                    <a:pt x="520" y="290"/>
                    <a:pt x="520" y="280"/>
                    <a:pt x="510" y="270"/>
                  </a:cubicBezTo>
                  <a:lnTo>
                    <a:pt x="510" y="250"/>
                  </a:lnTo>
                  <a:lnTo>
                    <a:pt x="510" y="240"/>
                  </a:lnTo>
                  <a:cubicBezTo>
                    <a:pt x="500" y="240"/>
                    <a:pt x="500" y="230"/>
                    <a:pt x="500" y="220"/>
                  </a:cubicBezTo>
                  <a:cubicBezTo>
                    <a:pt x="500" y="190"/>
                    <a:pt x="510" y="171"/>
                    <a:pt x="530" y="151"/>
                  </a:cubicBezTo>
                  <a:cubicBezTo>
                    <a:pt x="550" y="120"/>
                    <a:pt x="580" y="100"/>
                    <a:pt x="620" y="100"/>
                  </a:cubicBezTo>
                  <a:lnTo>
                    <a:pt x="660" y="100"/>
                  </a:lnTo>
                  <a:cubicBezTo>
                    <a:pt x="650" y="100"/>
                    <a:pt x="640" y="91"/>
                    <a:pt x="640" y="91"/>
                  </a:cubicBezTo>
                  <a:cubicBezTo>
                    <a:pt x="580" y="60"/>
                    <a:pt x="510" y="31"/>
                    <a:pt x="431" y="20"/>
                  </a:cubicBezTo>
                  <a:cubicBezTo>
                    <a:pt x="391" y="11"/>
                    <a:pt x="351" y="11"/>
                    <a:pt x="311" y="0"/>
                  </a:cubicBezTo>
                  <a:lnTo>
                    <a:pt x="121" y="0"/>
                  </a:lnTo>
                  <a:lnTo>
                    <a:pt x="121" y="12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368929" y="4713066"/>
              <a:ext cx="5510" cy="13774"/>
            </a:xfrm>
            <a:custGeom>
              <a:avLst/>
              <a:gdLst/>
              <a:ahLst/>
              <a:cxnLst/>
              <a:rect l="l" t="t" r="r" b="b"/>
              <a:pathLst>
                <a:path w="60" h="150" extrusionOk="0">
                  <a:moveTo>
                    <a:pt x="0" y="0"/>
                  </a:moveTo>
                  <a:lnTo>
                    <a:pt x="0" y="10"/>
                  </a:lnTo>
                  <a:lnTo>
                    <a:pt x="6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394549" y="4718576"/>
              <a:ext cx="23967" cy="18365"/>
            </a:xfrm>
            <a:custGeom>
              <a:avLst/>
              <a:gdLst/>
              <a:ahLst/>
              <a:cxnLst/>
              <a:rect l="l" t="t" r="r" b="b"/>
              <a:pathLst>
                <a:path w="261" h="200" extrusionOk="0">
                  <a:moveTo>
                    <a:pt x="1" y="0"/>
                  </a:moveTo>
                  <a:lnTo>
                    <a:pt x="11" y="10"/>
                  </a:lnTo>
                  <a:lnTo>
                    <a:pt x="40" y="100"/>
                  </a:lnTo>
                  <a:lnTo>
                    <a:pt x="91" y="150"/>
                  </a:lnTo>
                  <a:cubicBezTo>
                    <a:pt x="111" y="160"/>
                    <a:pt x="151" y="170"/>
                    <a:pt x="220" y="189"/>
                  </a:cubicBezTo>
                  <a:cubicBezTo>
                    <a:pt x="231" y="189"/>
                    <a:pt x="251" y="189"/>
                    <a:pt x="260" y="200"/>
                  </a:cubicBezTo>
                  <a:lnTo>
                    <a:pt x="260" y="189"/>
                  </a:lnTo>
                  <a:cubicBezTo>
                    <a:pt x="251" y="160"/>
                    <a:pt x="240" y="130"/>
                    <a:pt x="240" y="110"/>
                  </a:cubicBezTo>
                  <a:lnTo>
                    <a:pt x="220" y="50"/>
                  </a:lnTo>
                  <a:cubicBezTo>
                    <a:pt x="191" y="30"/>
                    <a:pt x="140" y="20"/>
                    <a:pt x="91" y="10"/>
                  </a:cubicBezTo>
                  <a:cubicBezTo>
                    <a:pt x="60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367093" y="4695619"/>
              <a:ext cx="66023" cy="64279"/>
            </a:xfrm>
            <a:custGeom>
              <a:avLst/>
              <a:gdLst/>
              <a:ahLst/>
              <a:cxnLst/>
              <a:rect l="l" t="t" r="r" b="b"/>
              <a:pathLst>
                <a:path w="719" h="700" extrusionOk="0">
                  <a:moveTo>
                    <a:pt x="120" y="0"/>
                  </a:moveTo>
                  <a:cubicBezTo>
                    <a:pt x="80" y="0"/>
                    <a:pt x="50" y="20"/>
                    <a:pt x="30" y="51"/>
                  </a:cubicBezTo>
                  <a:cubicBezTo>
                    <a:pt x="10" y="71"/>
                    <a:pt x="0" y="90"/>
                    <a:pt x="0" y="120"/>
                  </a:cubicBezTo>
                  <a:cubicBezTo>
                    <a:pt x="0" y="130"/>
                    <a:pt x="0" y="140"/>
                    <a:pt x="10" y="140"/>
                  </a:cubicBezTo>
                  <a:lnTo>
                    <a:pt x="10" y="150"/>
                  </a:lnTo>
                  <a:lnTo>
                    <a:pt x="10" y="170"/>
                  </a:lnTo>
                  <a:cubicBezTo>
                    <a:pt x="20" y="180"/>
                    <a:pt x="20" y="190"/>
                    <a:pt x="20" y="190"/>
                  </a:cubicBezTo>
                  <a:lnTo>
                    <a:pt x="80" y="340"/>
                  </a:lnTo>
                  <a:cubicBezTo>
                    <a:pt x="90" y="380"/>
                    <a:pt x="110" y="430"/>
                    <a:pt x="140" y="470"/>
                  </a:cubicBezTo>
                  <a:cubicBezTo>
                    <a:pt x="160" y="499"/>
                    <a:pt x="170" y="519"/>
                    <a:pt x="190" y="539"/>
                  </a:cubicBezTo>
                  <a:cubicBezTo>
                    <a:pt x="210" y="559"/>
                    <a:pt x="230" y="579"/>
                    <a:pt x="250" y="590"/>
                  </a:cubicBezTo>
                  <a:cubicBezTo>
                    <a:pt x="260" y="590"/>
                    <a:pt x="270" y="599"/>
                    <a:pt x="270" y="599"/>
                  </a:cubicBezTo>
                  <a:cubicBezTo>
                    <a:pt x="310" y="619"/>
                    <a:pt x="350" y="639"/>
                    <a:pt x="399" y="659"/>
                  </a:cubicBezTo>
                  <a:cubicBezTo>
                    <a:pt x="419" y="659"/>
                    <a:pt x="450" y="669"/>
                    <a:pt x="470" y="669"/>
                  </a:cubicBezTo>
                  <a:cubicBezTo>
                    <a:pt x="499" y="679"/>
                    <a:pt x="53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19" y="699"/>
                  </a:lnTo>
                  <a:cubicBezTo>
                    <a:pt x="679" y="669"/>
                    <a:pt x="639" y="630"/>
                    <a:pt x="609" y="579"/>
                  </a:cubicBezTo>
                  <a:cubicBezTo>
                    <a:pt x="589" y="530"/>
                    <a:pt x="569" y="479"/>
                    <a:pt x="559" y="450"/>
                  </a:cubicBezTo>
                  <a:cubicBezTo>
                    <a:pt x="550" y="439"/>
                    <a:pt x="530" y="439"/>
                    <a:pt x="519" y="439"/>
                  </a:cubicBezTo>
                  <a:cubicBezTo>
                    <a:pt x="450" y="420"/>
                    <a:pt x="410" y="410"/>
                    <a:pt x="390" y="400"/>
                  </a:cubicBezTo>
                  <a:lnTo>
                    <a:pt x="339" y="350"/>
                  </a:lnTo>
                  <a:lnTo>
                    <a:pt x="310" y="260"/>
                  </a:lnTo>
                  <a:lnTo>
                    <a:pt x="300" y="250"/>
                  </a:lnTo>
                  <a:cubicBezTo>
                    <a:pt x="330" y="250"/>
                    <a:pt x="359" y="250"/>
                    <a:pt x="390" y="260"/>
                  </a:cubicBezTo>
                  <a:cubicBezTo>
                    <a:pt x="439" y="270"/>
                    <a:pt x="490" y="280"/>
                    <a:pt x="519" y="300"/>
                  </a:cubicBezTo>
                  <a:lnTo>
                    <a:pt x="510" y="290"/>
                  </a:lnTo>
                  <a:lnTo>
                    <a:pt x="510" y="270"/>
                  </a:lnTo>
                  <a:cubicBezTo>
                    <a:pt x="510" y="260"/>
                    <a:pt x="499" y="260"/>
                    <a:pt x="499" y="250"/>
                  </a:cubicBezTo>
                  <a:lnTo>
                    <a:pt x="499" y="240"/>
                  </a:lnTo>
                  <a:lnTo>
                    <a:pt x="499" y="230"/>
                  </a:lnTo>
                  <a:cubicBezTo>
                    <a:pt x="499" y="200"/>
                    <a:pt x="510" y="170"/>
                    <a:pt x="530" y="150"/>
                  </a:cubicBezTo>
                  <a:cubicBezTo>
                    <a:pt x="550" y="120"/>
                    <a:pt x="589" y="110"/>
                    <a:pt x="619" y="110"/>
                  </a:cubicBezTo>
                  <a:lnTo>
                    <a:pt x="659" y="110"/>
                  </a:lnTo>
                  <a:lnTo>
                    <a:pt x="639" y="90"/>
                  </a:lnTo>
                  <a:cubicBezTo>
                    <a:pt x="579" y="60"/>
                    <a:pt x="510" y="40"/>
                    <a:pt x="430" y="20"/>
                  </a:cubicBezTo>
                  <a:cubicBezTo>
                    <a:pt x="399" y="11"/>
                    <a:pt x="359" y="11"/>
                    <a:pt x="320" y="11"/>
                  </a:cubicBezTo>
                  <a:cubicBezTo>
                    <a:pt x="290" y="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413832" y="4722249"/>
              <a:ext cx="9274" cy="26538"/>
            </a:xfrm>
            <a:custGeom>
              <a:avLst/>
              <a:gdLst/>
              <a:ahLst/>
              <a:cxnLst/>
              <a:rect l="l" t="t" r="r" b="b"/>
              <a:pathLst>
                <a:path w="101" h="289" extrusionOk="0">
                  <a:moveTo>
                    <a:pt x="1" y="0"/>
                  </a:moveTo>
                  <a:lnTo>
                    <a:pt x="30" y="70"/>
                  </a:lnTo>
                  <a:lnTo>
                    <a:pt x="10" y="10"/>
                  </a:lnTo>
                  <a:lnTo>
                    <a:pt x="1" y="0"/>
                  </a:lnTo>
                  <a:close/>
                  <a:moveTo>
                    <a:pt x="50" y="149"/>
                  </a:moveTo>
                  <a:lnTo>
                    <a:pt x="50" y="160"/>
                  </a:lnTo>
                  <a:cubicBezTo>
                    <a:pt x="60" y="189"/>
                    <a:pt x="80" y="239"/>
                    <a:pt x="100" y="289"/>
                  </a:cubicBezTo>
                  <a:lnTo>
                    <a:pt x="100" y="289"/>
                  </a:lnTo>
                  <a:cubicBezTo>
                    <a:pt x="80" y="239"/>
                    <a:pt x="60" y="189"/>
                    <a:pt x="5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439544" y="4727758"/>
              <a:ext cx="22957" cy="19284"/>
            </a:xfrm>
            <a:custGeom>
              <a:avLst/>
              <a:gdLst/>
              <a:ahLst/>
              <a:cxnLst/>
              <a:rect l="l" t="t" r="r" b="b"/>
              <a:pathLst>
                <a:path w="250" h="210" extrusionOk="0">
                  <a:moveTo>
                    <a:pt x="0" y="0"/>
                  </a:moveTo>
                  <a:lnTo>
                    <a:pt x="0" y="30"/>
                  </a:lnTo>
                  <a:cubicBezTo>
                    <a:pt x="10" y="60"/>
                    <a:pt x="20" y="80"/>
                    <a:pt x="30" y="109"/>
                  </a:cubicBezTo>
                  <a:cubicBezTo>
                    <a:pt x="40" y="129"/>
                    <a:pt x="60" y="140"/>
                    <a:pt x="80" y="160"/>
                  </a:cubicBezTo>
                  <a:cubicBezTo>
                    <a:pt x="100" y="169"/>
                    <a:pt x="129" y="189"/>
                    <a:pt x="200" y="200"/>
                  </a:cubicBezTo>
                  <a:cubicBezTo>
                    <a:pt x="209" y="200"/>
                    <a:pt x="229" y="209"/>
                    <a:pt x="249" y="209"/>
                  </a:cubicBezTo>
                  <a:lnTo>
                    <a:pt x="249" y="200"/>
                  </a:lnTo>
                  <a:lnTo>
                    <a:pt x="240" y="169"/>
                  </a:lnTo>
                  <a:cubicBezTo>
                    <a:pt x="240" y="149"/>
                    <a:pt x="229" y="129"/>
                    <a:pt x="229" y="109"/>
                  </a:cubicBezTo>
                  <a:lnTo>
                    <a:pt x="209" y="60"/>
                  </a:lnTo>
                  <a:cubicBezTo>
                    <a:pt x="180" y="40"/>
                    <a:pt x="140" y="30"/>
                    <a:pt x="90" y="20"/>
                  </a:cubicBezTo>
                  <a:cubicBezTo>
                    <a:pt x="60" y="10"/>
                    <a:pt x="40" y="1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12914" y="4705720"/>
              <a:ext cx="63360" cy="64279"/>
            </a:xfrm>
            <a:custGeom>
              <a:avLst/>
              <a:gdLst/>
              <a:ahLst/>
              <a:cxnLst/>
              <a:rect l="l" t="t" r="r" b="b"/>
              <a:pathLst>
                <a:path w="690" h="700" extrusionOk="0">
                  <a:moveTo>
                    <a:pt x="120" y="0"/>
                  </a:moveTo>
                  <a:cubicBezTo>
                    <a:pt x="90" y="0"/>
                    <a:pt x="51" y="10"/>
                    <a:pt x="31" y="40"/>
                  </a:cubicBezTo>
                  <a:cubicBezTo>
                    <a:pt x="11" y="60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cubicBezTo>
                    <a:pt x="0" y="150"/>
                    <a:pt x="11" y="150"/>
                    <a:pt x="11" y="160"/>
                  </a:cubicBezTo>
                  <a:lnTo>
                    <a:pt x="11" y="180"/>
                  </a:lnTo>
                  <a:lnTo>
                    <a:pt x="40" y="250"/>
                  </a:lnTo>
                  <a:cubicBezTo>
                    <a:pt x="40" y="270"/>
                    <a:pt x="51" y="300"/>
                    <a:pt x="60" y="329"/>
                  </a:cubicBezTo>
                  <a:cubicBezTo>
                    <a:pt x="70" y="369"/>
                    <a:pt x="90" y="420"/>
                    <a:pt x="110" y="469"/>
                  </a:cubicBezTo>
                  <a:cubicBezTo>
                    <a:pt x="140" y="520"/>
                    <a:pt x="180" y="559"/>
                    <a:pt x="220" y="589"/>
                  </a:cubicBezTo>
                  <a:cubicBezTo>
                    <a:pt x="230" y="589"/>
                    <a:pt x="230" y="599"/>
                    <a:pt x="240" y="599"/>
                  </a:cubicBezTo>
                  <a:cubicBezTo>
                    <a:pt x="280" y="619"/>
                    <a:pt x="320" y="639"/>
                    <a:pt x="380" y="659"/>
                  </a:cubicBezTo>
                  <a:cubicBezTo>
                    <a:pt x="400" y="669"/>
                    <a:pt x="410" y="669"/>
                    <a:pt x="430" y="669"/>
                  </a:cubicBezTo>
                  <a:cubicBezTo>
                    <a:pt x="470" y="679"/>
                    <a:pt x="499" y="689"/>
                    <a:pt x="539" y="689"/>
                  </a:cubicBezTo>
                  <a:cubicBezTo>
                    <a:pt x="570" y="699"/>
                    <a:pt x="599" y="699"/>
                    <a:pt x="630" y="699"/>
                  </a:cubicBezTo>
                  <a:lnTo>
                    <a:pt x="689" y="699"/>
                  </a:lnTo>
                  <a:cubicBezTo>
                    <a:pt x="639" y="669"/>
                    <a:pt x="610" y="629"/>
                    <a:pt x="579" y="579"/>
                  </a:cubicBezTo>
                  <a:cubicBezTo>
                    <a:pt x="559" y="529"/>
                    <a:pt x="550" y="480"/>
                    <a:pt x="539" y="449"/>
                  </a:cubicBezTo>
                  <a:cubicBezTo>
                    <a:pt x="519" y="449"/>
                    <a:pt x="499" y="440"/>
                    <a:pt x="490" y="440"/>
                  </a:cubicBezTo>
                  <a:cubicBezTo>
                    <a:pt x="419" y="429"/>
                    <a:pt x="390" y="409"/>
                    <a:pt x="370" y="400"/>
                  </a:cubicBezTo>
                  <a:cubicBezTo>
                    <a:pt x="350" y="380"/>
                    <a:pt x="330" y="369"/>
                    <a:pt x="320" y="349"/>
                  </a:cubicBezTo>
                  <a:cubicBezTo>
                    <a:pt x="310" y="320"/>
                    <a:pt x="300" y="300"/>
                    <a:pt x="290" y="270"/>
                  </a:cubicBezTo>
                  <a:lnTo>
                    <a:pt x="290" y="240"/>
                  </a:lnTo>
                  <a:lnTo>
                    <a:pt x="300" y="240"/>
                  </a:lnTo>
                  <a:cubicBezTo>
                    <a:pt x="330" y="250"/>
                    <a:pt x="350" y="250"/>
                    <a:pt x="380" y="260"/>
                  </a:cubicBezTo>
                  <a:cubicBezTo>
                    <a:pt x="430" y="270"/>
                    <a:pt x="470" y="280"/>
                    <a:pt x="499" y="300"/>
                  </a:cubicBezTo>
                  <a:lnTo>
                    <a:pt x="499" y="290"/>
                  </a:lnTo>
                  <a:cubicBezTo>
                    <a:pt x="499" y="280"/>
                    <a:pt x="499" y="270"/>
                    <a:pt x="490" y="260"/>
                  </a:cubicBezTo>
                  <a:lnTo>
                    <a:pt x="490" y="240"/>
                  </a:lnTo>
                  <a:lnTo>
                    <a:pt x="490" y="230"/>
                  </a:lnTo>
                  <a:cubicBezTo>
                    <a:pt x="490" y="160"/>
                    <a:pt x="539" y="110"/>
                    <a:pt x="610" y="110"/>
                  </a:cubicBezTo>
                  <a:lnTo>
                    <a:pt x="649" y="110"/>
                  </a:lnTo>
                  <a:cubicBezTo>
                    <a:pt x="649" y="110"/>
                    <a:pt x="639" y="100"/>
                    <a:pt x="630" y="100"/>
                  </a:cubicBezTo>
                  <a:cubicBezTo>
                    <a:pt x="579" y="70"/>
                    <a:pt x="510" y="40"/>
                    <a:pt x="430" y="20"/>
                  </a:cubicBezTo>
                  <a:lnTo>
                    <a:pt x="400" y="20"/>
                  </a:lnTo>
                  <a:cubicBezTo>
                    <a:pt x="370" y="10"/>
                    <a:pt x="350" y="10"/>
                    <a:pt x="320" y="10"/>
                  </a:cubicBezTo>
                  <a:lnTo>
                    <a:pt x="310" y="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458735" y="4732258"/>
              <a:ext cx="18365" cy="38567"/>
            </a:xfrm>
            <a:custGeom>
              <a:avLst/>
              <a:gdLst/>
              <a:ahLst/>
              <a:cxnLst/>
              <a:rect l="l" t="t" r="r" b="b"/>
              <a:pathLst>
                <a:path w="200" h="420" extrusionOk="0">
                  <a:moveTo>
                    <a:pt x="0" y="1"/>
                  </a:moveTo>
                  <a:lnTo>
                    <a:pt x="0" y="11"/>
                  </a:lnTo>
                  <a:lnTo>
                    <a:pt x="20" y="60"/>
                  </a:lnTo>
                  <a:lnTo>
                    <a:pt x="0" y="1"/>
                  </a:lnTo>
                  <a:close/>
                  <a:moveTo>
                    <a:pt x="40" y="151"/>
                  </a:moveTo>
                  <a:lnTo>
                    <a:pt x="40" y="160"/>
                  </a:lnTo>
                  <a:cubicBezTo>
                    <a:pt x="40" y="161"/>
                    <a:pt x="41" y="161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40" y="154"/>
                    <a:pt x="40" y="151"/>
                  </a:cubicBezTo>
                  <a:close/>
                  <a:moveTo>
                    <a:pt x="41" y="162"/>
                  </a:moveTo>
                  <a:cubicBezTo>
                    <a:pt x="44" y="199"/>
                    <a:pt x="62" y="245"/>
                    <a:pt x="80" y="290"/>
                  </a:cubicBezTo>
                  <a:cubicBezTo>
                    <a:pt x="61" y="241"/>
                    <a:pt x="51" y="192"/>
                    <a:pt x="41" y="162"/>
                  </a:cubicBezTo>
                  <a:close/>
                  <a:moveTo>
                    <a:pt x="80" y="291"/>
                  </a:moveTo>
                  <a:cubicBezTo>
                    <a:pt x="100" y="323"/>
                    <a:pt x="119" y="351"/>
                    <a:pt x="144" y="375"/>
                  </a:cubicBezTo>
                  <a:lnTo>
                    <a:pt x="144" y="375"/>
                  </a:lnTo>
                  <a:cubicBezTo>
                    <a:pt x="119" y="349"/>
                    <a:pt x="98" y="320"/>
                    <a:pt x="80" y="291"/>
                  </a:cubicBezTo>
                  <a:close/>
                  <a:moveTo>
                    <a:pt x="144" y="375"/>
                  </a:moveTo>
                  <a:cubicBezTo>
                    <a:pt x="159" y="390"/>
                    <a:pt x="174" y="403"/>
                    <a:pt x="191" y="414"/>
                  </a:cubicBezTo>
                  <a:lnTo>
                    <a:pt x="191" y="414"/>
                  </a:lnTo>
                  <a:cubicBezTo>
                    <a:pt x="191" y="413"/>
                    <a:pt x="190" y="412"/>
                    <a:pt x="190" y="410"/>
                  </a:cubicBezTo>
                  <a:cubicBezTo>
                    <a:pt x="173" y="400"/>
                    <a:pt x="158" y="388"/>
                    <a:pt x="144" y="375"/>
                  </a:cubicBezTo>
                  <a:close/>
                  <a:moveTo>
                    <a:pt x="191" y="414"/>
                  </a:moveTo>
                  <a:cubicBezTo>
                    <a:pt x="193" y="420"/>
                    <a:pt x="200" y="420"/>
                    <a:pt x="200" y="420"/>
                  </a:cubicBezTo>
                  <a:cubicBezTo>
                    <a:pt x="197" y="418"/>
                    <a:pt x="194" y="416"/>
                    <a:pt x="191" y="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482518" y="4738686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1" y="30"/>
                  </a:lnTo>
                  <a:cubicBezTo>
                    <a:pt x="21" y="50"/>
                    <a:pt x="21" y="81"/>
                    <a:pt x="41" y="110"/>
                  </a:cubicBezTo>
                  <a:cubicBezTo>
                    <a:pt x="41" y="130"/>
                    <a:pt x="61" y="141"/>
                    <a:pt x="71" y="150"/>
                  </a:cubicBezTo>
                  <a:cubicBezTo>
                    <a:pt x="101" y="170"/>
                    <a:pt x="141" y="190"/>
                    <a:pt x="191" y="200"/>
                  </a:cubicBezTo>
                  <a:cubicBezTo>
                    <a:pt x="211" y="200"/>
                    <a:pt x="231" y="210"/>
                    <a:pt x="251" y="210"/>
                  </a:cubicBezTo>
                  <a:cubicBezTo>
                    <a:pt x="251" y="200"/>
                    <a:pt x="240" y="200"/>
                    <a:pt x="240" y="200"/>
                  </a:cubicBezTo>
                  <a:lnTo>
                    <a:pt x="221" y="50"/>
                  </a:lnTo>
                  <a:cubicBezTo>
                    <a:pt x="191" y="41"/>
                    <a:pt x="151" y="21"/>
                    <a:pt x="111" y="10"/>
                  </a:cubicBezTo>
                  <a:cubicBezTo>
                    <a:pt x="81" y="10"/>
                    <a:pt x="51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457817" y="4715729"/>
              <a:ext cx="60605" cy="65289"/>
            </a:xfrm>
            <a:custGeom>
              <a:avLst/>
              <a:gdLst/>
              <a:ahLst/>
              <a:cxnLst/>
              <a:rect l="l" t="t" r="r" b="b"/>
              <a:pathLst>
                <a:path w="660" h="711" extrusionOk="0">
                  <a:moveTo>
                    <a:pt x="121" y="1"/>
                  </a:moveTo>
                  <a:cubicBezTo>
                    <a:pt x="50" y="1"/>
                    <a:pt x="1" y="51"/>
                    <a:pt x="1" y="121"/>
                  </a:cubicBezTo>
                  <a:lnTo>
                    <a:pt x="1" y="131"/>
                  </a:lnTo>
                  <a:lnTo>
                    <a:pt x="1" y="151"/>
                  </a:lnTo>
                  <a:cubicBezTo>
                    <a:pt x="10" y="161"/>
                    <a:pt x="10" y="171"/>
                    <a:pt x="10" y="181"/>
                  </a:cubicBezTo>
                  <a:lnTo>
                    <a:pt x="30" y="240"/>
                  </a:lnTo>
                  <a:cubicBezTo>
                    <a:pt x="30" y="260"/>
                    <a:pt x="41" y="280"/>
                    <a:pt x="41" y="300"/>
                  </a:cubicBezTo>
                  <a:lnTo>
                    <a:pt x="50" y="331"/>
                  </a:lnTo>
                  <a:cubicBezTo>
                    <a:pt x="50" y="371"/>
                    <a:pt x="70" y="420"/>
                    <a:pt x="90" y="470"/>
                  </a:cubicBezTo>
                  <a:cubicBezTo>
                    <a:pt x="121" y="520"/>
                    <a:pt x="160" y="570"/>
                    <a:pt x="210" y="600"/>
                  </a:cubicBezTo>
                  <a:cubicBezTo>
                    <a:pt x="260" y="640"/>
                    <a:pt x="330" y="660"/>
                    <a:pt x="400" y="680"/>
                  </a:cubicBezTo>
                  <a:cubicBezTo>
                    <a:pt x="440" y="690"/>
                    <a:pt x="470" y="700"/>
                    <a:pt x="509" y="700"/>
                  </a:cubicBezTo>
                  <a:cubicBezTo>
                    <a:pt x="540" y="700"/>
                    <a:pt x="569" y="710"/>
                    <a:pt x="600" y="710"/>
                  </a:cubicBezTo>
                  <a:lnTo>
                    <a:pt x="660" y="710"/>
                  </a:lnTo>
                  <a:cubicBezTo>
                    <a:pt x="609" y="680"/>
                    <a:pt x="580" y="630"/>
                    <a:pt x="549" y="580"/>
                  </a:cubicBezTo>
                  <a:cubicBezTo>
                    <a:pt x="529" y="540"/>
                    <a:pt x="520" y="490"/>
                    <a:pt x="520" y="460"/>
                  </a:cubicBezTo>
                  <a:cubicBezTo>
                    <a:pt x="500" y="460"/>
                    <a:pt x="480" y="450"/>
                    <a:pt x="460" y="450"/>
                  </a:cubicBezTo>
                  <a:cubicBezTo>
                    <a:pt x="410" y="440"/>
                    <a:pt x="370" y="420"/>
                    <a:pt x="340" y="400"/>
                  </a:cubicBezTo>
                  <a:cubicBezTo>
                    <a:pt x="330" y="391"/>
                    <a:pt x="310" y="380"/>
                    <a:pt x="310" y="360"/>
                  </a:cubicBezTo>
                  <a:cubicBezTo>
                    <a:pt x="290" y="331"/>
                    <a:pt x="290" y="300"/>
                    <a:pt x="280" y="280"/>
                  </a:cubicBezTo>
                  <a:lnTo>
                    <a:pt x="270" y="251"/>
                  </a:lnTo>
                  <a:lnTo>
                    <a:pt x="290" y="251"/>
                  </a:lnTo>
                  <a:cubicBezTo>
                    <a:pt x="320" y="251"/>
                    <a:pt x="350" y="260"/>
                    <a:pt x="380" y="260"/>
                  </a:cubicBezTo>
                  <a:cubicBezTo>
                    <a:pt x="420" y="271"/>
                    <a:pt x="460" y="291"/>
                    <a:pt x="490" y="300"/>
                  </a:cubicBezTo>
                  <a:lnTo>
                    <a:pt x="490" y="291"/>
                  </a:lnTo>
                  <a:cubicBezTo>
                    <a:pt x="480" y="291"/>
                    <a:pt x="480" y="280"/>
                    <a:pt x="480" y="271"/>
                  </a:cubicBezTo>
                  <a:lnTo>
                    <a:pt x="480" y="240"/>
                  </a:lnTo>
                  <a:cubicBezTo>
                    <a:pt x="480" y="171"/>
                    <a:pt x="529" y="121"/>
                    <a:pt x="600" y="121"/>
                  </a:cubicBezTo>
                  <a:lnTo>
                    <a:pt x="649" y="121"/>
                  </a:lnTo>
                  <a:cubicBezTo>
                    <a:pt x="640" y="121"/>
                    <a:pt x="629" y="111"/>
                    <a:pt x="629" y="111"/>
                  </a:cubicBezTo>
                  <a:cubicBezTo>
                    <a:pt x="580" y="71"/>
                    <a:pt x="509" y="51"/>
                    <a:pt x="430" y="31"/>
                  </a:cubicBezTo>
                  <a:cubicBezTo>
                    <a:pt x="390" y="21"/>
                    <a:pt x="360" y="21"/>
                    <a:pt x="320" y="11"/>
                  </a:cubicBezTo>
                  <a:cubicBezTo>
                    <a:pt x="290" y="11"/>
                    <a:pt x="25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8525677" y="4749705"/>
              <a:ext cx="22130" cy="19284"/>
            </a:xfrm>
            <a:custGeom>
              <a:avLst/>
              <a:gdLst/>
              <a:ahLst/>
              <a:cxnLst/>
              <a:rect l="l" t="t" r="r" b="b"/>
              <a:pathLst>
                <a:path w="241" h="210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61"/>
                    <a:pt x="20" y="90"/>
                    <a:pt x="30" y="110"/>
                  </a:cubicBezTo>
                  <a:cubicBezTo>
                    <a:pt x="40" y="130"/>
                    <a:pt x="50" y="140"/>
                    <a:pt x="70" y="160"/>
                  </a:cubicBezTo>
                  <a:cubicBezTo>
                    <a:pt x="90" y="170"/>
                    <a:pt x="130" y="190"/>
                    <a:pt x="170" y="200"/>
                  </a:cubicBezTo>
                  <a:cubicBezTo>
                    <a:pt x="200" y="210"/>
                    <a:pt x="220" y="210"/>
                    <a:pt x="240" y="210"/>
                  </a:cubicBezTo>
                  <a:lnTo>
                    <a:pt x="240" y="190"/>
                  </a:lnTo>
                  <a:lnTo>
                    <a:pt x="220" y="61"/>
                  </a:lnTo>
                  <a:cubicBezTo>
                    <a:pt x="200" y="41"/>
                    <a:pt x="170" y="30"/>
                    <a:pt x="110" y="21"/>
                  </a:cubicBezTo>
                  <a:cubicBezTo>
                    <a:pt x="90" y="10"/>
                    <a:pt x="60" y="1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8501802" y="4726748"/>
              <a:ext cx="58769" cy="66115"/>
            </a:xfrm>
            <a:custGeom>
              <a:avLst/>
              <a:gdLst/>
              <a:ahLst/>
              <a:cxnLst/>
              <a:rect l="l" t="t" r="r" b="b"/>
              <a:pathLst>
                <a:path w="640" h="720" extrusionOk="0">
                  <a:moveTo>
                    <a:pt x="121" y="1"/>
                  </a:moveTo>
                  <a:cubicBezTo>
                    <a:pt x="50" y="1"/>
                    <a:pt x="1" y="51"/>
                    <a:pt x="1" y="120"/>
                  </a:cubicBezTo>
                  <a:lnTo>
                    <a:pt x="1" y="151"/>
                  </a:lnTo>
                  <a:cubicBezTo>
                    <a:pt x="1" y="160"/>
                    <a:pt x="1" y="171"/>
                    <a:pt x="11" y="171"/>
                  </a:cubicBezTo>
                  <a:lnTo>
                    <a:pt x="30" y="330"/>
                  </a:lnTo>
                  <a:cubicBezTo>
                    <a:pt x="41" y="360"/>
                    <a:pt x="50" y="410"/>
                    <a:pt x="70" y="460"/>
                  </a:cubicBezTo>
                  <a:cubicBezTo>
                    <a:pt x="101" y="520"/>
                    <a:pt x="141" y="570"/>
                    <a:pt x="190" y="600"/>
                  </a:cubicBezTo>
                  <a:cubicBezTo>
                    <a:pt x="241" y="640"/>
                    <a:pt x="300" y="670"/>
                    <a:pt x="380" y="679"/>
                  </a:cubicBezTo>
                  <a:cubicBezTo>
                    <a:pt x="410" y="690"/>
                    <a:pt x="450" y="699"/>
                    <a:pt x="480" y="699"/>
                  </a:cubicBezTo>
                  <a:cubicBezTo>
                    <a:pt x="510" y="710"/>
                    <a:pt x="550" y="710"/>
                    <a:pt x="580" y="710"/>
                  </a:cubicBezTo>
                  <a:cubicBezTo>
                    <a:pt x="590" y="719"/>
                    <a:pt x="609" y="719"/>
                    <a:pt x="629" y="719"/>
                  </a:cubicBezTo>
                  <a:cubicBezTo>
                    <a:pt x="580" y="679"/>
                    <a:pt x="550" y="640"/>
                    <a:pt x="530" y="580"/>
                  </a:cubicBezTo>
                  <a:cubicBezTo>
                    <a:pt x="510" y="540"/>
                    <a:pt x="500" y="500"/>
                    <a:pt x="500" y="460"/>
                  </a:cubicBezTo>
                  <a:cubicBezTo>
                    <a:pt x="480" y="460"/>
                    <a:pt x="460" y="460"/>
                    <a:pt x="430" y="450"/>
                  </a:cubicBezTo>
                  <a:cubicBezTo>
                    <a:pt x="390" y="440"/>
                    <a:pt x="350" y="420"/>
                    <a:pt x="330" y="410"/>
                  </a:cubicBezTo>
                  <a:cubicBezTo>
                    <a:pt x="310" y="390"/>
                    <a:pt x="300" y="380"/>
                    <a:pt x="290" y="360"/>
                  </a:cubicBezTo>
                  <a:cubicBezTo>
                    <a:pt x="280" y="340"/>
                    <a:pt x="270" y="311"/>
                    <a:pt x="270" y="291"/>
                  </a:cubicBezTo>
                  <a:lnTo>
                    <a:pt x="260" y="251"/>
                  </a:lnTo>
                  <a:lnTo>
                    <a:pt x="290" y="251"/>
                  </a:lnTo>
                  <a:cubicBezTo>
                    <a:pt x="320" y="260"/>
                    <a:pt x="350" y="260"/>
                    <a:pt x="370" y="271"/>
                  </a:cubicBezTo>
                  <a:cubicBezTo>
                    <a:pt x="430" y="280"/>
                    <a:pt x="460" y="291"/>
                    <a:pt x="480" y="311"/>
                  </a:cubicBezTo>
                  <a:lnTo>
                    <a:pt x="480" y="291"/>
                  </a:lnTo>
                  <a:cubicBezTo>
                    <a:pt x="480" y="280"/>
                    <a:pt x="470" y="271"/>
                    <a:pt x="470" y="271"/>
                  </a:cubicBezTo>
                  <a:lnTo>
                    <a:pt x="470" y="240"/>
                  </a:lnTo>
                  <a:lnTo>
                    <a:pt x="470" y="231"/>
                  </a:lnTo>
                  <a:cubicBezTo>
                    <a:pt x="470" y="200"/>
                    <a:pt x="490" y="171"/>
                    <a:pt x="510" y="151"/>
                  </a:cubicBezTo>
                  <a:cubicBezTo>
                    <a:pt x="530" y="131"/>
                    <a:pt x="560" y="120"/>
                    <a:pt x="590" y="120"/>
                  </a:cubicBezTo>
                  <a:lnTo>
                    <a:pt x="600" y="120"/>
                  </a:lnTo>
                  <a:lnTo>
                    <a:pt x="640" y="131"/>
                  </a:lnTo>
                  <a:lnTo>
                    <a:pt x="620" y="111"/>
                  </a:lnTo>
                  <a:cubicBezTo>
                    <a:pt x="570" y="81"/>
                    <a:pt x="510" y="51"/>
                    <a:pt x="430" y="31"/>
                  </a:cubicBezTo>
                  <a:cubicBezTo>
                    <a:pt x="390" y="31"/>
                    <a:pt x="360" y="21"/>
                    <a:pt x="320" y="11"/>
                  </a:cubicBezTo>
                  <a:cubicBezTo>
                    <a:pt x="290" y="11"/>
                    <a:pt x="250" y="1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8544869" y="4740522"/>
              <a:ext cx="5601" cy="39485"/>
            </a:xfrm>
            <a:custGeom>
              <a:avLst/>
              <a:gdLst/>
              <a:ahLst/>
              <a:cxnLst/>
              <a:rect l="l" t="t" r="r" b="b"/>
              <a:pathLst>
                <a:path w="61" h="430" extrusionOk="0">
                  <a:moveTo>
                    <a:pt x="41" y="1"/>
                  </a:moveTo>
                  <a:cubicBezTo>
                    <a:pt x="21" y="21"/>
                    <a:pt x="1" y="50"/>
                    <a:pt x="1" y="81"/>
                  </a:cubicBezTo>
                  <a:cubicBezTo>
                    <a:pt x="11" y="50"/>
                    <a:pt x="21" y="21"/>
                    <a:pt x="41" y="1"/>
                  </a:cubicBezTo>
                  <a:close/>
                  <a:moveTo>
                    <a:pt x="1" y="110"/>
                  </a:moveTo>
                  <a:lnTo>
                    <a:pt x="1" y="121"/>
                  </a:lnTo>
                  <a:cubicBezTo>
                    <a:pt x="1" y="121"/>
                    <a:pt x="11" y="130"/>
                    <a:pt x="11" y="140"/>
                  </a:cubicBezTo>
                  <a:lnTo>
                    <a:pt x="11" y="140"/>
                  </a:lnTo>
                  <a:cubicBezTo>
                    <a:pt x="11" y="130"/>
                    <a:pt x="1" y="120"/>
                    <a:pt x="1" y="110"/>
                  </a:cubicBezTo>
                  <a:close/>
                  <a:moveTo>
                    <a:pt x="11" y="141"/>
                  </a:moveTo>
                  <a:lnTo>
                    <a:pt x="11" y="161"/>
                  </a:lnTo>
                  <a:lnTo>
                    <a:pt x="31" y="290"/>
                  </a:lnTo>
                  <a:lnTo>
                    <a:pt x="11" y="141"/>
                  </a:lnTo>
                  <a:close/>
                  <a:moveTo>
                    <a:pt x="31" y="290"/>
                  </a:moveTo>
                  <a:lnTo>
                    <a:pt x="31" y="310"/>
                  </a:lnTo>
                  <a:cubicBezTo>
                    <a:pt x="31" y="350"/>
                    <a:pt x="41" y="390"/>
                    <a:pt x="61" y="430"/>
                  </a:cubicBezTo>
                  <a:cubicBezTo>
                    <a:pt x="41" y="380"/>
                    <a:pt x="31" y="330"/>
                    <a:pt x="31" y="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568743" y="4760724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0"/>
                  </a:moveTo>
                  <a:lnTo>
                    <a:pt x="0" y="50"/>
                  </a:lnTo>
                  <a:cubicBezTo>
                    <a:pt x="11" y="70"/>
                    <a:pt x="11" y="100"/>
                    <a:pt x="20" y="120"/>
                  </a:cubicBezTo>
                  <a:cubicBezTo>
                    <a:pt x="31" y="140"/>
                    <a:pt x="40" y="150"/>
                    <a:pt x="51" y="160"/>
                  </a:cubicBezTo>
                  <a:cubicBezTo>
                    <a:pt x="71" y="170"/>
                    <a:pt x="100" y="190"/>
                    <a:pt x="160" y="210"/>
                  </a:cubicBezTo>
                  <a:cubicBezTo>
                    <a:pt x="180" y="210"/>
                    <a:pt x="200" y="220"/>
                    <a:pt x="220" y="220"/>
                  </a:cubicBezTo>
                  <a:lnTo>
                    <a:pt x="22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10" y="20"/>
                  </a:cubicBezTo>
                  <a:cubicBezTo>
                    <a:pt x="80" y="20"/>
                    <a:pt x="60" y="10"/>
                    <a:pt x="31" y="10"/>
                  </a:cubicBezTo>
                  <a:cubicBezTo>
                    <a:pt x="20" y="10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544869" y="4737767"/>
              <a:ext cx="58769" cy="67033"/>
            </a:xfrm>
            <a:custGeom>
              <a:avLst/>
              <a:gdLst/>
              <a:ahLst/>
              <a:cxnLst/>
              <a:rect l="l" t="t" r="r" b="b"/>
              <a:pathLst>
                <a:path w="640" h="730" extrusionOk="0">
                  <a:moveTo>
                    <a:pt x="121" y="0"/>
                  </a:moveTo>
                  <a:cubicBezTo>
                    <a:pt x="91" y="0"/>
                    <a:pt x="61" y="11"/>
                    <a:pt x="41" y="31"/>
                  </a:cubicBezTo>
                  <a:cubicBezTo>
                    <a:pt x="21" y="51"/>
                    <a:pt x="11" y="80"/>
                    <a:pt x="1" y="111"/>
                  </a:cubicBezTo>
                  <a:lnTo>
                    <a:pt x="1" y="140"/>
                  </a:lnTo>
                  <a:cubicBezTo>
                    <a:pt x="1" y="151"/>
                    <a:pt x="11" y="160"/>
                    <a:pt x="11" y="171"/>
                  </a:cubicBezTo>
                  <a:lnTo>
                    <a:pt x="31" y="320"/>
                  </a:lnTo>
                  <a:cubicBezTo>
                    <a:pt x="31" y="360"/>
                    <a:pt x="41" y="410"/>
                    <a:pt x="61" y="460"/>
                  </a:cubicBezTo>
                  <a:cubicBezTo>
                    <a:pt x="81" y="520"/>
                    <a:pt x="111" y="559"/>
                    <a:pt x="160" y="599"/>
                  </a:cubicBezTo>
                  <a:cubicBezTo>
                    <a:pt x="160" y="599"/>
                    <a:pt x="171" y="599"/>
                    <a:pt x="171" y="610"/>
                  </a:cubicBezTo>
                  <a:cubicBezTo>
                    <a:pt x="220" y="639"/>
                    <a:pt x="280" y="670"/>
                    <a:pt x="360" y="690"/>
                  </a:cubicBezTo>
                  <a:cubicBezTo>
                    <a:pt x="390" y="699"/>
                    <a:pt x="430" y="710"/>
                    <a:pt x="460" y="710"/>
                  </a:cubicBezTo>
                  <a:cubicBezTo>
                    <a:pt x="490" y="719"/>
                    <a:pt x="530" y="719"/>
                    <a:pt x="560" y="719"/>
                  </a:cubicBezTo>
                  <a:cubicBezTo>
                    <a:pt x="570" y="719"/>
                    <a:pt x="590" y="730"/>
                    <a:pt x="610" y="730"/>
                  </a:cubicBezTo>
                  <a:cubicBezTo>
                    <a:pt x="560" y="690"/>
                    <a:pt x="530" y="639"/>
                    <a:pt x="510" y="590"/>
                  </a:cubicBezTo>
                  <a:cubicBezTo>
                    <a:pt x="490" y="550"/>
                    <a:pt x="490" y="500"/>
                    <a:pt x="480" y="470"/>
                  </a:cubicBezTo>
                  <a:cubicBezTo>
                    <a:pt x="460" y="470"/>
                    <a:pt x="440" y="460"/>
                    <a:pt x="420" y="460"/>
                  </a:cubicBezTo>
                  <a:cubicBezTo>
                    <a:pt x="360" y="440"/>
                    <a:pt x="331" y="420"/>
                    <a:pt x="311" y="410"/>
                  </a:cubicBezTo>
                  <a:cubicBezTo>
                    <a:pt x="300" y="400"/>
                    <a:pt x="291" y="390"/>
                    <a:pt x="280" y="370"/>
                  </a:cubicBezTo>
                  <a:cubicBezTo>
                    <a:pt x="271" y="350"/>
                    <a:pt x="271" y="320"/>
                    <a:pt x="260" y="300"/>
                  </a:cubicBezTo>
                  <a:lnTo>
                    <a:pt x="260" y="250"/>
                  </a:lnTo>
                  <a:cubicBezTo>
                    <a:pt x="271" y="250"/>
                    <a:pt x="280" y="260"/>
                    <a:pt x="291" y="260"/>
                  </a:cubicBezTo>
                  <a:cubicBezTo>
                    <a:pt x="320" y="260"/>
                    <a:pt x="340" y="270"/>
                    <a:pt x="370" y="270"/>
                  </a:cubicBezTo>
                  <a:cubicBezTo>
                    <a:pt x="420" y="290"/>
                    <a:pt x="450" y="300"/>
                    <a:pt x="470" y="310"/>
                  </a:cubicBezTo>
                  <a:lnTo>
                    <a:pt x="470" y="300"/>
                  </a:lnTo>
                  <a:lnTo>
                    <a:pt x="470" y="270"/>
                  </a:lnTo>
                  <a:lnTo>
                    <a:pt x="470" y="260"/>
                  </a:lnTo>
                  <a:lnTo>
                    <a:pt x="470" y="250"/>
                  </a:lnTo>
                  <a:cubicBezTo>
                    <a:pt x="470" y="220"/>
                    <a:pt x="480" y="191"/>
                    <a:pt x="500" y="171"/>
                  </a:cubicBezTo>
                  <a:cubicBezTo>
                    <a:pt x="520" y="140"/>
                    <a:pt x="550" y="131"/>
                    <a:pt x="580" y="131"/>
                  </a:cubicBezTo>
                  <a:lnTo>
                    <a:pt x="590" y="131"/>
                  </a:lnTo>
                  <a:lnTo>
                    <a:pt x="590" y="140"/>
                  </a:lnTo>
                  <a:lnTo>
                    <a:pt x="600" y="250"/>
                  </a:lnTo>
                  <a:lnTo>
                    <a:pt x="610" y="131"/>
                  </a:lnTo>
                  <a:lnTo>
                    <a:pt x="640" y="131"/>
                  </a:lnTo>
                  <a:cubicBezTo>
                    <a:pt x="630" y="131"/>
                    <a:pt x="630" y="131"/>
                    <a:pt x="620" y="120"/>
                  </a:cubicBezTo>
                  <a:cubicBezTo>
                    <a:pt x="570" y="91"/>
                    <a:pt x="510" y="60"/>
                    <a:pt x="430" y="40"/>
                  </a:cubicBezTo>
                  <a:cubicBezTo>
                    <a:pt x="390" y="31"/>
                    <a:pt x="360" y="31"/>
                    <a:pt x="320" y="20"/>
                  </a:cubicBezTo>
                  <a:cubicBezTo>
                    <a:pt x="291" y="20"/>
                    <a:pt x="260" y="11"/>
                    <a:pt x="231" y="11"/>
                  </a:cubicBezTo>
                  <a:lnTo>
                    <a:pt x="171" y="1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8626502" y="4753378"/>
              <a:ext cx="5601" cy="1928"/>
            </a:xfrm>
            <a:custGeom>
              <a:avLst/>
              <a:gdLst/>
              <a:ahLst/>
              <a:cxnLst/>
              <a:rect l="l" t="t" r="r" b="b"/>
              <a:pathLst>
                <a:path w="61" h="21" extrusionOk="0">
                  <a:moveTo>
                    <a:pt x="1" y="1"/>
                  </a:moveTo>
                  <a:cubicBezTo>
                    <a:pt x="21" y="10"/>
                    <a:pt x="41" y="10"/>
                    <a:pt x="60" y="21"/>
                  </a:cubicBezTo>
                  <a:cubicBezTo>
                    <a:pt x="41" y="1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610892" y="4772569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11" y="111"/>
                    <a:pt x="20" y="131"/>
                  </a:cubicBezTo>
                  <a:cubicBezTo>
                    <a:pt x="20" y="141"/>
                    <a:pt x="31" y="151"/>
                    <a:pt x="40" y="161"/>
                  </a:cubicBezTo>
                  <a:cubicBezTo>
                    <a:pt x="60" y="171"/>
                    <a:pt x="91" y="191"/>
                    <a:pt x="151" y="211"/>
                  </a:cubicBezTo>
                  <a:cubicBezTo>
                    <a:pt x="171" y="211"/>
                    <a:pt x="191" y="220"/>
                    <a:pt x="220" y="220"/>
                  </a:cubicBezTo>
                  <a:lnTo>
                    <a:pt x="220" y="200"/>
                  </a:lnTo>
                  <a:lnTo>
                    <a:pt x="211" y="61"/>
                  </a:lnTo>
                  <a:cubicBezTo>
                    <a:pt x="191" y="51"/>
                    <a:pt x="160" y="41"/>
                    <a:pt x="111" y="21"/>
                  </a:cubicBezTo>
                  <a:cubicBezTo>
                    <a:pt x="91" y="21"/>
                    <a:pt x="60" y="11"/>
                    <a:pt x="31" y="11"/>
                  </a:cubicBezTo>
                  <a:cubicBezTo>
                    <a:pt x="20" y="1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588027" y="4749705"/>
              <a:ext cx="57759" cy="66941"/>
            </a:xfrm>
            <a:custGeom>
              <a:avLst/>
              <a:gdLst/>
              <a:ahLst/>
              <a:cxnLst/>
              <a:rect l="l" t="t" r="r" b="b"/>
              <a:pathLst>
                <a:path w="629" h="729" extrusionOk="0">
                  <a:moveTo>
                    <a:pt x="110" y="1"/>
                  </a:moveTo>
                  <a:cubicBezTo>
                    <a:pt x="80" y="1"/>
                    <a:pt x="50" y="10"/>
                    <a:pt x="30" y="41"/>
                  </a:cubicBezTo>
                  <a:cubicBezTo>
                    <a:pt x="10" y="61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lnTo>
                    <a:pt x="0" y="170"/>
                  </a:lnTo>
                  <a:lnTo>
                    <a:pt x="10" y="320"/>
                  </a:lnTo>
                  <a:cubicBezTo>
                    <a:pt x="20" y="350"/>
                    <a:pt x="20" y="400"/>
                    <a:pt x="40" y="460"/>
                  </a:cubicBezTo>
                  <a:cubicBezTo>
                    <a:pt x="60" y="520"/>
                    <a:pt x="100" y="569"/>
                    <a:pt x="150" y="600"/>
                  </a:cubicBezTo>
                  <a:cubicBezTo>
                    <a:pt x="200" y="640"/>
                    <a:pt x="260" y="669"/>
                    <a:pt x="340" y="689"/>
                  </a:cubicBezTo>
                  <a:cubicBezTo>
                    <a:pt x="369" y="699"/>
                    <a:pt x="400" y="709"/>
                    <a:pt x="440" y="709"/>
                  </a:cubicBezTo>
                  <a:cubicBezTo>
                    <a:pt x="469" y="719"/>
                    <a:pt x="509" y="719"/>
                    <a:pt x="529" y="719"/>
                  </a:cubicBezTo>
                  <a:cubicBezTo>
                    <a:pt x="549" y="729"/>
                    <a:pt x="569" y="729"/>
                    <a:pt x="589" y="729"/>
                  </a:cubicBezTo>
                  <a:cubicBezTo>
                    <a:pt x="539" y="689"/>
                    <a:pt x="509" y="640"/>
                    <a:pt x="489" y="589"/>
                  </a:cubicBezTo>
                  <a:cubicBezTo>
                    <a:pt x="469" y="549"/>
                    <a:pt x="469" y="509"/>
                    <a:pt x="469" y="469"/>
                  </a:cubicBezTo>
                  <a:cubicBezTo>
                    <a:pt x="440" y="469"/>
                    <a:pt x="420" y="460"/>
                    <a:pt x="400" y="460"/>
                  </a:cubicBezTo>
                  <a:cubicBezTo>
                    <a:pt x="340" y="440"/>
                    <a:pt x="309" y="420"/>
                    <a:pt x="289" y="410"/>
                  </a:cubicBezTo>
                  <a:cubicBezTo>
                    <a:pt x="280" y="400"/>
                    <a:pt x="269" y="390"/>
                    <a:pt x="269" y="380"/>
                  </a:cubicBezTo>
                  <a:cubicBezTo>
                    <a:pt x="260" y="360"/>
                    <a:pt x="249" y="330"/>
                    <a:pt x="249" y="300"/>
                  </a:cubicBezTo>
                  <a:lnTo>
                    <a:pt x="249" y="250"/>
                  </a:lnTo>
                  <a:cubicBezTo>
                    <a:pt x="260" y="250"/>
                    <a:pt x="269" y="260"/>
                    <a:pt x="280" y="260"/>
                  </a:cubicBezTo>
                  <a:cubicBezTo>
                    <a:pt x="309" y="260"/>
                    <a:pt x="340" y="270"/>
                    <a:pt x="360" y="270"/>
                  </a:cubicBezTo>
                  <a:cubicBezTo>
                    <a:pt x="409" y="290"/>
                    <a:pt x="440" y="300"/>
                    <a:pt x="460" y="310"/>
                  </a:cubicBezTo>
                  <a:lnTo>
                    <a:pt x="460" y="290"/>
                  </a:lnTo>
                  <a:lnTo>
                    <a:pt x="460" y="260"/>
                  </a:lnTo>
                  <a:lnTo>
                    <a:pt x="460" y="240"/>
                  </a:lnTo>
                  <a:lnTo>
                    <a:pt x="460" y="23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609" y="140"/>
                  </a:lnTo>
                  <a:lnTo>
                    <a:pt x="629" y="140"/>
                  </a:lnTo>
                  <a:lnTo>
                    <a:pt x="619" y="130"/>
                  </a:lnTo>
                  <a:cubicBezTo>
                    <a:pt x="579" y="100"/>
                    <a:pt x="529" y="80"/>
                    <a:pt x="479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389" y="30"/>
                    <a:pt x="349" y="30"/>
                    <a:pt x="320" y="21"/>
                  </a:cubicBezTo>
                  <a:cubicBezTo>
                    <a:pt x="289" y="21"/>
                    <a:pt x="249" y="10"/>
                    <a:pt x="220" y="10"/>
                  </a:cubicBezTo>
                  <a:cubicBezTo>
                    <a:pt x="200" y="10"/>
                    <a:pt x="190" y="10"/>
                    <a:pt x="170" y="1"/>
                  </a:cubicBezTo>
                  <a:lnTo>
                    <a:pt x="140" y="1"/>
                  </a:lnTo>
                  <a:lnTo>
                    <a:pt x="130" y="120"/>
                  </a:lnTo>
                  <a:lnTo>
                    <a:pt x="120" y="1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644868" y="4762560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8652214" y="4785425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10" y="71"/>
                    <a:pt x="10" y="100"/>
                    <a:pt x="20" y="120"/>
                  </a:cubicBezTo>
                  <a:cubicBezTo>
                    <a:pt x="20" y="140"/>
                    <a:pt x="30" y="151"/>
                    <a:pt x="40" y="160"/>
                  </a:cubicBezTo>
                  <a:cubicBezTo>
                    <a:pt x="60" y="171"/>
                    <a:pt x="90" y="191"/>
                    <a:pt x="149" y="200"/>
                  </a:cubicBezTo>
                  <a:cubicBezTo>
                    <a:pt x="169" y="211"/>
                    <a:pt x="189" y="211"/>
                    <a:pt x="220" y="220"/>
                  </a:cubicBezTo>
                  <a:cubicBezTo>
                    <a:pt x="220" y="211"/>
                    <a:pt x="220" y="200"/>
                    <a:pt x="209" y="191"/>
                  </a:cubicBezTo>
                  <a:lnTo>
                    <a:pt x="209" y="51"/>
                  </a:lnTo>
                  <a:cubicBezTo>
                    <a:pt x="189" y="40"/>
                    <a:pt x="169" y="31"/>
                    <a:pt x="120" y="21"/>
                  </a:cubicBezTo>
                  <a:cubicBezTo>
                    <a:pt x="90" y="11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30175" y="4761550"/>
              <a:ext cx="56932" cy="67125"/>
            </a:xfrm>
            <a:custGeom>
              <a:avLst/>
              <a:gdLst/>
              <a:ahLst/>
              <a:cxnLst/>
              <a:rect l="l" t="t" r="r" b="b"/>
              <a:pathLst>
                <a:path w="620" h="731" extrusionOk="0">
                  <a:moveTo>
                    <a:pt x="120" y="1"/>
                  </a:moveTo>
                  <a:cubicBezTo>
                    <a:pt x="60" y="1"/>
                    <a:pt x="10" y="51"/>
                    <a:pt x="1" y="101"/>
                  </a:cubicBezTo>
                  <a:lnTo>
                    <a:pt x="1" y="111"/>
                  </a:lnTo>
                  <a:lnTo>
                    <a:pt x="1" y="131"/>
                  </a:lnTo>
                  <a:lnTo>
                    <a:pt x="1" y="161"/>
                  </a:lnTo>
                  <a:lnTo>
                    <a:pt x="10" y="320"/>
                  </a:lnTo>
                  <a:cubicBezTo>
                    <a:pt x="10" y="351"/>
                    <a:pt x="10" y="400"/>
                    <a:pt x="30" y="460"/>
                  </a:cubicBezTo>
                  <a:cubicBezTo>
                    <a:pt x="50" y="520"/>
                    <a:pt x="90" y="570"/>
                    <a:pt x="140" y="610"/>
                  </a:cubicBezTo>
                  <a:cubicBezTo>
                    <a:pt x="180" y="640"/>
                    <a:pt x="250" y="670"/>
                    <a:pt x="320" y="690"/>
                  </a:cubicBezTo>
                  <a:cubicBezTo>
                    <a:pt x="360" y="700"/>
                    <a:pt x="389" y="710"/>
                    <a:pt x="429" y="720"/>
                  </a:cubicBezTo>
                  <a:cubicBezTo>
                    <a:pt x="460" y="720"/>
                    <a:pt x="489" y="730"/>
                    <a:pt x="520" y="730"/>
                  </a:cubicBezTo>
                  <a:lnTo>
                    <a:pt x="569" y="730"/>
                  </a:lnTo>
                  <a:lnTo>
                    <a:pt x="529" y="690"/>
                  </a:lnTo>
                  <a:cubicBezTo>
                    <a:pt x="509" y="660"/>
                    <a:pt x="489" y="630"/>
                    <a:pt x="480" y="590"/>
                  </a:cubicBezTo>
                  <a:cubicBezTo>
                    <a:pt x="460" y="550"/>
                    <a:pt x="460" y="511"/>
                    <a:pt x="460" y="480"/>
                  </a:cubicBezTo>
                  <a:cubicBezTo>
                    <a:pt x="429" y="471"/>
                    <a:pt x="409" y="471"/>
                    <a:pt x="389" y="460"/>
                  </a:cubicBezTo>
                  <a:cubicBezTo>
                    <a:pt x="330" y="451"/>
                    <a:pt x="300" y="431"/>
                    <a:pt x="280" y="420"/>
                  </a:cubicBezTo>
                  <a:cubicBezTo>
                    <a:pt x="270" y="411"/>
                    <a:pt x="260" y="400"/>
                    <a:pt x="260" y="380"/>
                  </a:cubicBezTo>
                  <a:cubicBezTo>
                    <a:pt x="250" y="360"/>
                    <a:pt x="250" y="331"/>
                    <a:pt x="240" y="311"/>
                  </a:cubicBezTo>
                  <a:lnTo>
                    <a:pt x="240" y="261"/>
                  </a:lnTo>
                  <a:lnTo>
                    <a:pt x="280" y="261"/>
                  </a:lnTo>
                  <a:cubicBezTo>
                    <a:pt x="310" y="261"/>
                    <a:pt x="330" y="271"/>
                    <a:pt x="360" y="281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300"/>
                  </a:lnTo>
                  <a:lnTo>
                    <a:pt x="449" y="281"/>
                  </a:lnTo>
                  <a:lnTo>
                    <a:pt x="449" y="271"/>
                  </a:lnTo>
                  <a:lnTo>
                    <a:pt x="449" y="251"/>
                  </a:lnTo>
                  <a:lnTo>
                    <a:pt x="449" y="241"/>
                  </a:lnTo>
                  <a:cubicBezTo>
                    <a:pt x="460" y="221"/>
                    <a:pt x="469" y="191"/>
                    <a:pt x="489" y="171"/>
                  </a:cubicBezTo>
                  <a:cubicBezTo>
                    <a:pt x="509" y="151"/>
                    <a:pt x="540" y="141"/>
                    <a:pt x="569" y="141"/>
                  </a:cubicBezTo>
                  <a:lnTo>
                    <a:pt x="619" y="141"/>
                  </a:lnTo>
                  <a:cubicBezTo>
                    <a:pt x="619" y="141"/>
                    <a:pt x="619" y="131"/>
                    <a:pt x="609" y="131"/>
                  </a:cubicBezTo>
                  <a:cubicBezTo>
                    <a:pt x="560" y="91"/>
                    <a:pt x="500" y="71"/>
                    <a:pt x="420" y="41"/>
                  </a:cubicBezTo>
                  <a:cubicBezTo>
                    <a:pt x="389" y="41"/>
                    <a:pt x="350" y="31"/>
                    <a:pt x="320" y="21"/>
                  </a:cubicBezTo>
                  <a:cubicBezTo>
                    <a:pt x="280" y="21"/>
                    <a:pt x="250" y="11"/>
                    <a:pt x="220" y="11"/>
                  </a:cubicBezTo>
                  <a:lnTo>
                    <a:pt x="150" y="1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678752" y="4824911"/>
              <a:ext cx="13866" cy="10101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31" y="40"/>
                    <a:pt x="51" y="50"/>
                  </a:cubicBez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51" y="50"/>
                  </a:moveTo>
                  <a:cubicBezTo>
                    <a:pt x="80" y="70"/>
                    <a:pt x="110" y="90"/>
                    <a:pt x="150" y="110"/>
                  </a:cubicBezTo>
                  <a:cubicBezTo>
                    <a:pt x="120" y="90"/>
                    <a:pt x="80" y="70"/>
                    <a:pt x="5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8693352" y="4797363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1" y="81"/>
                    <a:pt x="11" y="110"/>
                    <a:pt x="11" y="130"/>
                  </a:cubicBezTo>
                  <a:lnTo>
                    <a:pt x="41" y="160"/>
                  </a:lnTo>
                  <a:cubicBezTo>
                    <a:pt x="51" y="170"/>
                    <a:pt x="81" y="190"/>
                    <a:pt x="141" y="210"/>
                  </a:cubicBezTo>
                  <a:cubicBezTo>
                    <a:pt x="171" y="210"/>
                    <a:pt x="191" y="220"/>
                    <a:pt x="211" y="220"/>
                  </a:cubicBezTo>
                  <a:lnTo>
                    <a:pt x="211" y="190"/>
                  </a:lnTo>
                  <a:lnTo>
                    <a:pt x="211" y="61"/>
                  </a:lnTo>
                  <a:cubicBezTo>
                    <a:pt x="191" y="50"/>
                    <a:pt x="171" y="30"/>
                    <a:pt x="121" y="21"/>
                  </a:cubicBezTo>
                  <a:cubicBezTo>
                    <a:pt x="101" y="10"/>
                    <a:pt x="71" y="10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8671405" y="4774406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20" y="51"/>
                    <a:pt x="11" y="81"/>
                    <a:pt x="0" y="101"/>
                  </a:cubicBezTo>
                  <a:lnTo>
                    <a:pt x="0" y="111"/>
                  </a:lnTo>
                  <a:lnTo>
                    <a:pt x="0" y="13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0" y="311"/>
                  </a:lnTo>
                  <a:cubicBezTo>
                    <a:pt x="11" y="340"/>
                    <a:pt x="11" y="390"/>
                    <a:pt x="31" y="450"/>
                  </a:cubicBezTo>
                  <a:cubicBezTo>
                    <a:pt x="40" y="490"/>
                    <a:pt x="60" y="520"/>
                    <a:pt x="80" y="550"/>
                  </a:cubicBezTo>
                  <a:cubicBezTo>
                    <a:pt x="100" y="570"/>
                    <a:pt x="111" y="590"/>
                    <a:pt x="131" y="600"/>
                  </a:cubicBezTo>
                  <a:cubicBezTo>
                    <a:pt x="160" y="620"/>
                    <a:pt x="190" y="640"/>
                    <a:pt x="230" y="660"/>
                  </a:cubicBezTo>
                  <a:lnTo>
                    <a:pt x="320" y="690"/>
                  </a:lnTo>
                  <a:cubicBezTo>
                    <a:pt x="350" y="700"/>
                    <a:pt x="390" y="700"/>
                    <a:pt x="420" y="710"/>
                  </a:cubicBezTo>
                  <a:cubicBezTo>
                    <a:pt x="460" y="720"/>
                    <a:pt x="490" y="720"/>
                    <a:pt x="519" y="720"/>
                  </a:cubicBezTo>
                  <a:cubicBezTo>
                    <a:pt x="530" y="730"/>
                    <a:pt x="550" y="730"/>
                    <a:pt x="570" y="730"/>
                  </a:cubicBezTo>
                  <a:cubicBezTo>
                    <a:pt x="519" y="690"/>
                    <a:pt x="490" y="640"/>
                    <a:pt x="470" y="580"/>
                  </a:cubicBezTo>
                  <a:cubicBezTo>
                    <a:pt x="460" y="540"/>
                    <a:pt x="460" y="500"/>
                    <a:pt x="450" y="470"/>
                  </a:cubicBezTo>
                  <a:cubicBezTo>
                    <a:pt x="430" y="470"/>
                    <a:pt x="410" y="460"/>
                    <a:pt x="380" y="460"/>
                  </a:cubicBezTo>
                  <a:cubicBezTo>
                    <a:pt x="320" y="440"/>
                    <a:pt x="290" y="420"/>
                    <a:pt x="280" y="410"/>
                  </a:cubicBezTo>
                  <a:lnTo>
                    <a:pt x="250" y="380"/>
                  </a:lnTo>
                  <a:cubicBezTo>
                    <a:pt x="250" y="360"/>
                    <a:pt x="250" y="331"/>
                    <a:pt x="240" y="300"/>
                  </a:cubicBezTo>
                  <a:lnTo>
                    <a:pt x="24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30" y="300"/>
                    <a:pt x="450" y="311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1"/>
                  </a:lnTo>
                  <a:cubicBezTo>
                    <a:pt x="470" y="180"/>
                    <a:pt x="510" y="131"/>
                    <a:pt x="570" y="131"/>
                  </a:cubicBezTo>
                  <a:lnTo>
                    <a:pt x="599" y="131"/>
                  </a:lnTo>
                  <a:lnTo>
                    <a:pt x="619" y="141"/>
                  </a:lnTo>
                  <a:cubicBezTo>
                    <a:pt x="619" y="131"/>
                    <a:pt x="619" y="131"/>
                    <a:pt x="610" y="131"/>
                  </a:cubicBezTo>
                  <a:cubicBezTo>
                    <a:pt x="570" y="91"/>
                    <a:pt x="499" y="61"/>
                    <a:pt x="420" y="41"/>
                  </a:cubicBezTo>
                  <a:cubicBezTo>
                    <a:pt x="390" y="31"/>
                    <a:pt x="360" y="21"/>
                    <a:pt x="320" y="21"/>
                  </a:cubicBezTo>
                  <a:cubicBezTo>
                    <a:pt x="290" y="11"/>
                    <a:pt x="250" y="11"/>
                    <a:pt x="230" y="11"/>
                  </a:cubicBezTo>
                  <a:cubicBezTo>
                    <a:pt x="210" y="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8751203" y="4790935"/>
              <a:ext cx="17447" cy="7438"/>
            </a:xfrm>
            <a:custGeom>
              <a:avLst/>
              <a:gdLst/>
              <a:ahLst/>
              <a:cxnLst/>
              <a:rect l="l" t="t" r="r" b="b"/>
              <a:pathLst>
                <a:path w="190" h="81" extrusionOk="0">
                  <a:moveTo>
                    <a:pt x="0" y="0"/>
                  </a:moveTo>
                  <a:lnTo>
                    <a:pt x="0" y="0"/>
                  </a:lnTo>
                  <a:cubicBezTo>
                    <a:pt x="68" y="17"/>
                    <a:pt x="121" y="42"/>
                    <a:pt x="166" y="67"/>
                  </a:cubicBezTo>
                  <a:lnTo>
                    <a:pt x="166" y="67"/>
                  </a:lnTo>
                  <a:lnTo>
                    <a:pt x="160" y="60"/>
                  </a:lnTo>
                  <a:cubicBezTo>
                    <a:pt x="120" y="40"/>
                    <a:pt x="70" y="11"/>
                    <a:pt x="0" y="0"/>
                  </a:cubicBezTo>
                  <a:close/>
                  <a:moveTo>
                    <a:pt x="166" y="67"/>
                  </a:moveTo>
                  <a:lnTo>
                    <a:pt x="170" y="71"/>
                  </a:lnTo>
                  <a:cubicBezTo>
                    <a:pt x="170" y="71"/>
                    <a:pt x="180" y="80"/>
                    <a:pt x="190" y="80"/>
                  </a:cubicBezTo>
                  <a:cubicBezTo>
                    <a:pt x="182" y="76"/>
                    <a:pt x="174" y="71"/>
                    <a:pt x="16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8734674" y="4809300"/>
              <a:ext cx="19284" cy="21212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0"/>
                    <a:pt x="1" y="110"/>
                    <a:pt x="10" y="130"/>
                  </a:cubicBezTo>
                  <a:cubicBezTo>
                    <a:pt x="21" y="150"/>
                    <a:pt x="21" y="160"/>
                    <a:pt x="40" y="170"/>
                  </a:cubicBezTo>
                  <a:cubicBezTo>
                    <a:pt x="50" y="180"/>
                    <a:pt x="80" y="200"/>
                    <a:pt x="140" y="210"/>
                  </a:cubicBezTo>
                  <a:cubicBezTo>
                    <a:pt x="160" y="220"/>
                    <a:pt x="190" y="220"/>
                    <a:pt x="210" y="230"/>
                  </a:cubicBezTo>
                  <a:lnTo>
                    <a:pt x="21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20" y="30"/>
                  </a:cubicBezTo>
                  <a:cubicBezTo>
                    <a:pt x="100" y="20"/>
                    <a:pt x="70" y="10"/>
                    <a:pt x="40" y="10"/>
                  </a:cubicBezTo>
                  <a:cubicBezTo>
                    <a:pt x="30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8712635" y="4786343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21" y="50"/>
                    <a:pt x="1" y="101"/>
                  </a:cubicBezTo>
                  <a:lnTo>
                    <a:pt x="1" y="110"/>
                  </a:lnTo>
                  <a:lnTo>
                    <a:pt x="1" y="13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50"/>
                    <a:pt x="11" y="400"/>
                    <a:pt x="21" y="450"/>
                  </a:cubicBezTo>
                  <a:cubicBezTo>
                    <a:pt x="41" y="520"/>
                    <a:pt x="81" y="570"/>
                    <a:pt x="130" y="609"/>
                  </a:cubicBezTo>
                  <a:cubicBezTo>
                    <a:pt x="181" y="640"/>
                    <a:pt x="241" y="669"/>
                    <a:pt x="320" y="689"/>
                  </a:cubicBezTo>
                  <a:cubicBezTo>
                    <a:pt x="350" y="700"/>
                    <a:pt x="380" y="709"/>
                    <a:pt x="420" y="720"/>
                  </a:cubicBezTo>
                  <a:cubicBezTo>
                    <a:pt x="450" y="720"/>
                    <a:pt x="490" y="729"/>
                    <a:pt x="510" y="729"/>
                  </a:cubicBezTo>
                  <a:lnTo>
                    <a:pt x="570" y="729"/>
                  </a:lnTo>
                  <a:cubicBezTo>
                    <a:pt x="520" y="700"/>
                    <a:pt x="490" y="649"/>
                    <a:pt x="470" y="590"/>
                  </a:cubicBezTo>
                  <a:cubicBezTo>
                    <a:pt x="460" y="550"/>
                    <a:pt x="450" y="510"/>
                    <a:pt x="450" y="480"/>
                  </a:cubicBezTo>
                  <a:cubicBezTo>
                    <a:pt x="430" y="470"/>
                    <a:pt x="400" y="470"/>
                    <a:pt x="380" y="460"/>
                  </a:cubicBezTo>
                  <a:cubicBezTo>
                    <a:pt x="320" y="450"/>
                    <a:pt x="290" y="430"/>
                    <a:pt x="280" y="420"/>
                  </a:cubicBezTo>
                  <a:cubicBezTo>
                    <a:pt x="261" y="410"/>
                    <a:pt x="261" y="400"/>
                    <a:pt x="250" y="380"/>
                  </a:cubicBezTo>
                  <a:cubicBezTo>
                    <a:pt x="241" y="360"/>
                    <a:pt x="241" y="330"/>
                    <a:pt x="241" y="310"/>
                  </a:cubicBezTo>
                  <a:lnTo>
                    <a:pt x="241" y="250"/>
                  </a:lnTo>
                  <a:cubicBezTo>
                    <a:pt x="250" y="260"/>
                    <a:pt x="270" y="260"/>
                    <a:pt x="280" y="260"/>
                  </a:cubicBezTo>
                  <a:cubicBezTo>
                    <a:pt x="310" y="260"/>
                    <a:pt x="340" y="270"/>
                    <a:pt x="360" y="280"/>
                  </a:cubicBezTo>
                  <a:cubicBezTo>
                    <a:pt x="400" y="290"/>
                    <a:pt x="430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30"/>
                  </a:lnTo>
                  <a:cubicBezTo>
                    <a:pt x="460" y="181"/>
                    <a:pt x="510" y="141"/>
                    <a:pt x="570" y="141"/>
                  </a:cubicBezTo>
                  <a:lnTo>
                    <a:pt x="620" y="141"/>
                  </a:lnTo>
                  <a:cubicBezTo>
                    <a:pt x="620" y="141"/>
                    <a:pt x="610" y="141"/>
                    <a:pt x="610" y="130"/>
                  </a:cubicBezTo>
                  <a:cubicBezTo>
                    <a:pt x="560" y="101"/>
                    <a:pt x="500" y="70"/>
                    <a:pt x="420" y="50"/>
                  </a:cubicBezTo>
                  <a:cubicBezTo>
                    <a:pt x="390" y="41"/>
                    <a:pt x="360" y="30"/>
                    <a:pt x="320" y="21"/>
                  </a:cubicBezTo>
                  <a:cubicBezTo>
                    <a:pt x="290" y="21"/>
                    <a:pt x="250" y="11"/>
                    <a:pt x="230" y="11"/>
                  </a:cubicBezTo>
                  <a:lnTo>
                    <a:pt x="170" y="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8764885" y="4799199"/>
              <a:ext cx="45087" cy="12029"/>
            </a:xfrm>
            <a:custGeom>
              <a:avLst/>
              <a:gdLst/>
              <a:ahLst/>
              <a:cxnLst/>
              <a:rect l="l" t="t" r="r" b="b"/>
              <a:pathLst>
                <a:path w="491" h="131" extrusionOk="0">
                  <a:moveTo>
                    <a:pt x="350" y="61"/>
                  </a:moveTo>
                  <a:cubicBezTo>
                    <a:pt x="410" y="81"/>
                    <a:pt x="450" y="101"/>
                    <a:pt x="490" y="130"/>
                  </a:cubicBezTo>
                  <a:cubicBezTo>
                    <a:pt x="450" y="101"/>
                    <a:pt x="410" y="81"/>
                    <a:pt x="350" y="61"/>
                  </a:cubicBezTo>
                  <a:close/>
                  <a:moveTo>
                    <a:pt x="200" y="21"/>
                  </a:moveTo>
                  <a:cubicBezTo>
                    <a:pt x="211" y="21"/>
                    <a:pt x="220" y="21"/>
                    <a:pt x="231" y="30"/>
                  </a:cubicBezTo>
                  <a:cubicBezTo>
                    <a:pt x="220" y="21"/>
                    <a:pt x="211" y="21"/>
                    <a:pt x="200" y="2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" y="1"/>
                  </a:lnTo>
                  <a:lnTo>
                    <a:pt x="41" y="1"/>
                  </a:lnTo>
                  <a:lnTo>
                    <a:pt x="1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8775904" y="4822064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91"/>
                    <a:pt x="0" y="111"/>
                    <a:pt x="11" y="131"/>
                  </a:cubicBezTo>
                  <a:cubicBezTo>
                    <a:pt x="11" y="141"/>
                    <a:pt x="20" y="151"/>
                    <a:pt x="40" y="161"/>
                  </a:cubicBezTo>
                  <a:cubicBezTo>
                    <a:pt x="51" y="171"/>
                    <a:pt x="80" y="191"/>
                    <a:pt x="140" y="211"/>
                  </a:cubicBezTo>
                  <a:cubicBezTo>
                    <a:pt x="160" y="211"/>
                    <a:pt x="190" y="220"/>
                    <a:pt x="210" y="220"/>
                  </a:cubicBezTo>
                  <a:lnTo>
                    <a:pt x="210" y="201"/>
                  </a:lnTo>
                  <a:lnTo>
                    <a:pt x="200" y="61"/>
                  </a:lnTo>
                  <a:cubicBezTo>
                    <a:pt x="190" y="51"/>
                    <a:pt x="160" y="31"/>
                    <a:pt x="120" y="21"/>
                  </a:cubicBezTo>
                  <a:cubicBezTo>
                    <a:pt x="91" y="21"/>
                    <a:pt x="60" y="11"/>
                    <a:pt x="40" y="11"/>
                  </a:cubicBezTo>
                  <a:cubicBezTo>
                    <a:pt x="3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8753866" y="4799199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11" y="41"/>
                    <a:pt x="1" y="90"/>
                  </a:cubicBezTo>
                  <a:lnTo>
                    <a:pt x="1" y="110"/>
                  </a:lnTo>
                  <a:lnTo>
                    <a:pt x="1" y="12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40"/>
                    <a:pt x="1" y="400"/>
                    <a:pt x="21" y="450"/>
                  </a:cubicBezTo>
                  <a:cubicBezTo>
                    <a:pt x="41" y="509"/>
                    <a:pt x="71" y="560"/>
                    <a:pt x="121" y="589"/>
                  </a:cubicBezTo>
                  <a:cubicBezTo>
                    <a:pt x="121" y="600"/>
                    <a:pt x="121" y="600"/>
                    <a:pt x="131" y="600"/>
                  </a:cubicBezTo>
                  <a:cubicBezTo>
                    <a:pt x="180" y="640"/>
                    <a:pt x="240" y="669"/>
                    <a:pt x="320" y="689"/>
                  </a:cubicBezTo>
                  <a:cubicBezTo>
                    <a:pt x="351" y="699"/>
                    <a:pt x="391" y="709"/>
                    <a:pt x="420" y="709"/>
                  </a:cubicBezTo>
                  <a:cubicBezTo>
                    <a:pt x="450" y="719"/>
                    <a:pt x="490" y="719"/>
                    <a:pt x="520" y="719"/>
                  </a:cubicBezTo>
                  <a:cubicBezTo>
                    <a:pt x="540" y="729"/>
                    <a:pt x="550" y="729"/>
                    <a:pt x="570" y="729"/>
                  </a:cubicBezTo>
                  <a:cubicBezTo>
                    <a:pt x="520" y="689"/>
                    <a:pt x="490" y="640"/>
                    <a:pt x="470" y="589"/>
                  </a:cubicBezTo>
                  <a:cubicBezTo>
                    <a:pt x="460" y="549"/>
                    <a:pt x="450" y="520"/>
                    <a:pt x="450" y="469"/>
                  </a:cubicBezTo>
                  <a:cubicBezTo>
                    <a:pt x="430" y="469"/>
                    <a:pt x="400" y="460"/>
                    <a:pt x="380" y="460"/>
                  </a:cubicBezTo>
                  <a:cubicBezTo>
                    <a:pt x="320" y="440"/>
                    <a:pt x="291" y="420"/>
                    <a:pt x="280" y="410"/>
                  </a:cubicBezTo>
                  <a:cubicBezTo>
                    <a:pt x="260" y="400"/>
                    <a:pt x="251" y="390"/>
                    <a:pt x="251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0"/>
                  </a:lnTo>
                  <a:cubicBezTo>
                    <a:pt x="251" y="250"/>
                    <a:pt x="271" y="250"/>
                    <a:pt x="280" y="260"/>
                  </a:cubicBezTo>
                  <a:cubicBezTo>
                    <a:pt x="300" y="260"/>
                    <a:pt x="331" y="270"/>
                    <a:pt x="360" y="270"/>
                  </a:cubicBezTo>
                  <a:cubicBezTo>
                    <a:pt x="400" y="280"/>
                    <a:pt x="430" y="300"/>
                    <a:pt x="440" y="310"/>
                  </a:cubicBezTo>
                  <a:lnTo>
                    <a:pt x="440" y="280"/>
                  </a:lnTo>
                  <a:lnTo>
                    <a:pt x="440" y="260"/>
                  </a:lnTo>
                  <a:cubicBezTo>
                    <a:pt x="440" y="250"/>
                    <a:pt x="440" y="250"/>
                    <a:pt x="450" y="240"/>
                  </a:cubicBezTo>
                  <a:lnTo>
                    <a:pt x="450" y="230"/>
                  </a:lnTo>
                  <a:cubicBezTo>
                    <a:pt x="460" y="180"/>
                    <a:pt x="510" y="130"/>
                    <a:pt x="560" y="130"/>
                  </a:cubicBezTo>
                  <a:lnTo>
                    <a:pt x="580" y="130"/>
                  </a:lnTo>
                  <a:lnTo>
                    <a:pt x="610" y="140"/>
                  </a:lnTo>
                  <a:lnTo>
                    <a:pt x="620" y="140"/>
                  </a:lnTo>
                  <a:lnTo>
                    <a:pt x="610" y="130"/>
                  </a:lnTo>
                  <a:cubicBezTo>
                    <a:pt x="570" y="101"/>
                    <a:pt x="530" y="81"/>
                    <a:pt x="470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400" y="41"/>
                    <a:pt x="371" y="30"/>
                    <a:pt x="351" y="30"/>
                  </a:cubicBezTo>
                  <a:cubicBezTo>
                    <a:pt x="340" y="21"/>
                    <a:pt x="331" y="21"/>
                    <a:pt x="320" y="21"/>
                  </a:cubicBezTo>
                  <a:cubicBezTo>
                    <a:pt x="280" y="10"/>
                    <a:pt x="251" y="10"/>
                    <a:pt x="220" y="10"/>
                  </a:cubicBezTo>
                  <a:cubicBezTo>
                    <a:pt x="200" y="1"/>
                    <a:pt x="191" y="1"/>
                    <a:pt x="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806207" y="4811137"/>
              <a:ext cx="44903" cy="12856"/>
            </a:xfrm>
            <a:custGeom>
              <a:avLst/>
              <a:gdLst/>
              <a:ahLst/>
              <a:cxnLst/>
              <a:rect l="l" t="t" r="r" b="b"/>
              <a:pathLst>
                <a:path w="489" h="140" extrusionOk="0">
                  <a:moveTo>
                    <a:pt x="400" y="80"/>
                  </a:moveTo>
                  <a:cubicBezTo>
                    <a:pt x="429" y="100"/>
                    <a:pt x="459" y="110"/>
                    <a:pt x="479" y="130"/>
                  </a:cubicBezTo>
                  <a:cubicBezTo>
                    <a:pt x="489" y="130"/>
                    <a:pt x="489" y="140"/>
                    <a:pt x="489" y="140"/>
                  </a:cubicBezTo>
                  <a:lnTo>
                    <a:pt x="489" y="140"/>
                  </a:lnTo>
                  <a:cubicBezTo>
                    <a:pt x="489" y="140"/>
                    <a:pt x="489" y="130"/>
                    <a:pt x="479" y="130"/>
                  </a:cubicBezTo>
                  <a:cubicBezTo>
                    <a:pt x="459" y="110"/>
                    <a:pt x="429" y="100"/>
                    <a:pt x="400" y="80"/>
                  </a:cubicBezTo>
                  <a:close/>
                  <a:moveTo>
                    <a:pt x="400" y="80"/>
                  </a:moveTo>
                  <a:lnTo>
                    <a:pt x="400" y="80"/>
                  </a:lnTo>
                  <a:lnTo>
                    <a:pt x="400" y="80"/>
                  </a:lnTo>
                  <a:close/>
                  <a:moveTo>
                    <a:pt x="189" y="20"/>
                  </a:moveTo>
                  <a:cubicBezTo>
                    <a:pt x="209" y="30"/>
                    <a:pt x="220" y="30"/>
                    <a:pt x="240" y="30"/>
                  </a:cubicBezTo>
                  <a:cubicBezTo>
                    <a:pt x="220" y="30"/>
                    <a:pt x="209" y="30"/>
                    <a:pt x="189" y="2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8817134" y="4834093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9"/>
                    <a:pt x="1" y="109"/>
                    <a:pt x="11" y="129"/>
                  </a:cubicBezTo>
                  <a:cubicBezTo>
                    <a:pt x="11" y="140"/>
                    <a:pt x="21" y="160"/>
                    <a:pt x="41" y="169"/>
                  </a:cubicBezTo>
                  <a:cubicBezTo>
                    <a:pt x="51" y="180"/>
                    <a:pt x="81" y="200"/>
                    <a:pt x="141" y="209"/>
                  </a:cubicBezTo>
                  <a:cubicBezTo>
                    <a:pt x="161" y="220"/>
                    <a:pt x="190" y="220"/>
                    <a:pt x="210" y="229"/>
                  </a:cubicBezTo>
                  <a:lnTo>
                    <a:pt x="210" y="200"/>
                  </a:lnTo>
                  <a:lnTo>
                    <a:pt x="201" y="60"/>
                  </a:lnTo>
                  <a:cubicBezTo>
                    <a:pt x="190" y="50"/>
                    <a:pt x="161" y="40"/>
                    <a:pt x="110" y="30"/>
                  </a:cubicBezTo>
                  <a:cubicBezTo>
                    <a:pt x="90" y="20"/>
                    <a:pt x="61" y="10"/>
                    <a:pt x="31" y="10"/>
                  </a:cubicBezTo>
                  <a:cubicBezTo>
                    <a:pt x="21" y="10"/>
                    <a:pt x="11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794269" y="4811137"/>
              <a:ext cx="56841" cy="67033"/>
            </a:xfrm>
            <a:custGeom>
              <a:avLst/>
              <a:gdLst/>
              <a:ahLst/>
              <a:cxnLst/>
              <a:rect l="l" t="t" r="r" b="b"/>
              <a:pathLst>
                <a:path w="619" h="730" extrusionOk="0">
                  <a:moveTo>
                    <a:pt x="120" y="0"/>
                  </a:moveTo>
                  <a:cubicBezTo>
                    <a:pt x="70" y="0"/>
                    <a:pt x="20" y="50"/>
                    <a:pt x="10" y="100"/>
                  </a:cubicBezTo>
                  <a:lnTo>
                    <a:pt x="10" y="110"/>
                  </a:lnTo>
                  <a:cubicBezTo>
                    <a:pt x="0" y="120"/>
                    <a:pt x="0" y="120"/>
                    <a:pt x="0" y="130"/>
                  </a:cubicBezTo>
                  <a:lnTo>
                    <a:pt x="0" y="150"/>
                  </a:lnTo>
                  <a:lnTo>
                    <a:pt x="10" y="320"/>
                  </a:lnTo>
                  <a:cubicBezTo>
                    <a:pt x="10" y="370"/>
                    <a:pt x="20" y="410"/>
                    <a:pt x="30" y="459"/>
                  </a:cubicBezTo>
                  <a:cubicBezTo>
                    <a:pt x="50" y="519"/>
                    <a:pt x="90" y="569"/>
                    <a:pt x="140" y="609"/>
                  </a:cubicBezTo>
                  <a:cubicBezTo>
                    <a:pt x="190" y="649"/>
                    <a:pt x="260" y="669"/>
                    <a:pt x="330" y="689"/>
                  </a:cubicBezTo>
                  <a:cubicBezTo>
                    <a:pt x="370" y="699"/>
                    <a:pt x="399" y="709"/>
                    <a:pt x="439" y="719"/>
                  </a:cubicBezTo>
                  <a:cubicBezTo>
                    <a:pt x="470" y="719"/>
                    <a:pt x="499" y="719"/>
                    <a:pt x="530" y="729"/>
                  </a:cubicBezTo>
                  <a:lnTo>
                    <a:pt x="589" y="729"/>
                  </a:lnTo>
                  <a:cubicBezTo>
                    <a:pt x="539" y="699"/>
                    <a:pt x="510" y="649"/>
                    <a:pt x="490" y="589"/>
                  </a:cubicBezTo>
                  <a:cubicBezTo>
                    <a:pt x="470" y="559"/>
                    <a:pt x="470" y="519"/>
                    <a:pt x="459" y="479"/>
                  </a:cubicBezTo>
                  <a:cubicBezTo>
                    <a:pt x="439" y="470"/>
                    <a:pt x="410" y="470"/>
                    <a:pt x="390" y="459"/>
                  </a:cubicBezTo>
                  <a:cubicBezTo>
                    <a:pt x="330" y="450"/>
                    <a:pt x="300" y="430"/>
                    <a:pt x="290" y="419"/>
                  </a:cubicBezTo>
                  <a:cubicBezTo>
                    <a:pt x="270" y="410"/>
                    <a:pt x="260" y="390"/>
                    <a:pt x="260" y="379"/>
                  </a:cubicBezTo>
                  <a:cubicBezTo>
                    <a:pt x="250" y="359"/>
                    <a:pt x="250" y="339"/>
                    <a:pt x="250" y="310"/>
                  </a:cubicBezTo>
                  <a:lnTo>
                    <a:pt x="250" y="250"/>
                  </a:lnTo>
                  <a:cubicBezTo>
                    <a:pt x="260" y="260"/>
                    <a:pt x="270" y="260"/>
                    <a:pt x="280" y="260"/>
                  </a:cubicBezTo>
                  <a:cubicBezTo>
                    <a:pt x="310" y="260"/>
                    <a:pt x="339" y="270"/>
                    <a:pt x="359" y="280"/>
                  </a:cubicBezTo>
                  <a:cubicBezTo>
                    <a:pt x="410" y="290"/>
                    <a:pt x="439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0"/>
                  </a:lnTo>
                  <a:cubicBezTo>
                    <a:pt x="470" y="180"/>
                    <a:pt x="510" y="140"/>
                    <a:pt x="569" y="140"/>
                  </a:cubicBezTo>
                  <a:lnTo>
                    <a:pt x="619" y="140"/>
                  </a:lnTo>
                  <a:cubicBezTo>
                    <a:pt x="619" y="140"/>
                    <a:pt x="619" y="130"/>
                    <a:pt x="609" y="130"/>
                  </a:cubicBezTo>
                  <a:cubicBezTo>
                    <a:pt x="589" y="110"/>
                    <a:pt x="559" y="100"/>
                    <a:pt x="530" y="80"/>
                  </a:cubicBezTo>
                  <a:cubicBezTo>
                    <a:pt x="499" y="70"/>
                    <a:pt x="459" y="50"/>
                    <a:pt x="430" y="50"/>
                  </a:cubicBezTo>
                  <a:cubicBezTo>
                    <a:pt x="410" y="40"/>
                    <a:pt x="390" y="40"/>
                    <a:pt x="370" y="30"/>
                  </a:cubicBezTo>
                  <a:cubicBezTo>
                    <a:pt x="350" y="30"/>
                    <a:pt x="339" y="30"/>
                    <a:pt x="319" y="20"/>
                  </a:cubicBezTo>
                  <a:cubicBezTo>
                    <a:pt x="290" y="20"/>
                    <a:pt x="260" y="10"/>
                    <a:pt x="230" y="10"/>
                  </a:cubicBezTo>
                  <a:lnTo>
                    <a:pt x="170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8870301" y="4826747"/>
              <a:ext cx="3765" cy="918"/>
            </a:xfrm>
            <a:custGeom>
              <a:avLst/>
              <a:gdLst/>
              <a:ahLst/>
              <a:cxnLst/>
              <a:rect l="l" t="t" r="r" b="b"/>
              <a:pathLst>
                <a:path w="41" h="10" extrusionOk="0">
                  <a:moveTo>
                    <a:pt x="1" y="0"/>
                  </a:moveTo>
                  <a:cubicBezTo>
                    <a:pt x="21" y="0"/>
                    <a:pt x="31" y="0"/>
                    <a:pt x="41" y="10"/>
                  </a:cubicBezTo>
                  <a:cubicBezTo>
                    <a:pt x="31" y="0"/>
                    <a:pt x="2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8858364" y="4846857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" y="81"/>
                    <a:pt x="1" y="101"/>
                    <a:pt x="11" y="121"/>
                  </a:cubicBezTo>
                  <a:cubicBezTo>
                    <a:pt x="21" y="130"/>
                    <a:pt x="31" y="150"/>
                    <a:pt x="41" y="161"/>
                  </a:cubicBezTo>
                  <a:cubicBezTo>
                    <a:pt x="61" y="170"/>
                    <a:pt x="91" y="190"/>
                    <a:pt x="151" y="200"/>
                  </a:cubicBezTo>
                  <a:cubicBezTo>
                    <a:pt x="171" y="210"/>
                    <a:pt x="191" y="210"/>
                    <a:pt x="220" y="220"/>
                  </a:cubicBezTo>
                  <a:cubicBezTo>
                    <a:pt x="220" y="210"/>
                    <a:pt x="220" y="200"/>
                    <a:pt x="211" y="200"/>
                  </a:cubicBezTo>
                  <a:lnTo>
                    <a:pt x="200" y="50"/>
                  </a:lnTo>
                  <a:cubicBezTo>
                    <a:pt x="191" y="41"/>
                    <a:pt x="161" y="30"/>
                    <a:pt x="111" y="21"/>
                  </a:cubicBezTo>
                  <a:cubicBezTo>
                    <a:pt x="91" y="10"/>
                    <a:pt x="61" y="1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835499" y="4823900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61" y="1"/>
                    <a:pt x="21" y="41"/>
                    <a:pt x="1" y="91"/>
                  </a:cubicBezTo>
                  <a:lnTo>
                    <a:pt x="1" y="101"/>
                  </a:lnTo>
                  <a:lnTo>
                    <a:pt x="1" y="121"/>
                  </a:lnTo>
                  <a:lnTo>
                    <a:pt x="1" y="151"/>
                  </a:lnTo>
                  <a:lnTo>
                    <a:pt x="10" y="311"/>
                  </a:lnTo>
                  <a:cubicBezTo>
                    <a:pt x="10" y="371"/>
                    <a:pt x="21" y="411"/>
                    <a:pt x="41" y="450"/>
                  </a:cubicBezTo>
                  <a:cubicBezTo>
                    <a:pt x="61" y="510"/>
                    <a:pt x="100" y="560"/>
                    <a:pt x="150" y="600"/>
                  </a:cubicBezTo>
                  <a:cubicBezTo>
                    <a:pt x="200" y="640"/>
                    <a:pt x="260" y="670"/>
                    <a:pt x="340" y="690"/>
                  </a:cubicBezTo>
                  <a:cubicBezTo>
                    <a:pt x="380" y="690"/>
                    <a:pt x="410" y="700"/>
                    <a:pt x="449" y="710"/>
                  </a:cubicBezTo>
                  <a:cubicBezTo>
                    <a:pt x="480" y="710"/>
                    <a:pt x="520" y="720"/>
                    <a:pt x="540" y="720"/>
                  </a:cubicBezTo>
                  <a:lnTo>
                    <a:pt x="600" y="720"/>
                  </a:lnTo>
                  <a:cubicBezTo>
                    <a:pt x="589" y="710"/>
                    <a:pt x="569" y="700"/>
                    <a:pt x="560" y="680"/>
                  </a:cubicBezTo>
                  <a:cubicBezTo>
                    <a:pt x="529" y="650"/>
                    <a:pt x="509" y="620"/>
                    <a:pt x="500" y="590"/>
                  </a:cubicBezTo>
                  <a:cubicBezTo>
                    <a:pt x="480" y="550"/>
                    <a:pt x="469" y="510"/>
                    <a:pt x="469" y="470"/>
                  </a:cubicBezTo>
                  <a:cubicBezTo>
                    <a:pt x="440" y="460"/>
                    <a:pt x="420" y="460"/>
                    <a:pt x="400" y="450"/>
                  </a:cubicBezTo>
                  <a:cubicBezTo>
                    <a:pt x="340" y="440"/>
                    <a:pt x="310" y="420"/>
                    <a:pt x="290" y="411"/>
                  </a:cubicBezTo>
                  <a:cubicBezTo>
                    <a:pt x="280" y="400"/>
                    <a:pt x="270" y="380"/>
                    <a:pt x="260" y="371"/>
                  </a:cubicBezTo>
                  <a:cubicBezTo>
                    <a:pt x="250" y="351"/>
                    <a:pt x="250" y="331"/>
                    <a:pt x="250" y="300"/>
                  </a:cubicBezTo>
                  <a:lnTo>
                    <a:pt x="25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40" y="291"/>
                    <a:pt x="449" y="300"/>
                  </a:cubicBezTo>
                  <a:lnTo>
                    <a:pt x="449" y="291"/>
                  </a:lnTo>
                  <a:lnTo>
                    <a:pt x="449" y="271"/>
                  </a:lnTo>
                  <a:lnTo>
                    <a:pt x="449" y="260"/>
                  </a:lnTo>
                  <a:lnTo>
                    <a:pt x="449" y="251"/>
                  </a:lnTo>
                  <a:lnTo>
                    <a:pt x="449" y="240"/>
                  </a:lnTo>
                  <a:cubicBezTo>
                    <a:pt x="449" y="211"/>
                    <a:pt x="460" y="181"/>
                    <a:pt x="489" y="161"/>
                  </a:cubicBezTo>
                  <a:cubicBezTo>
                    <a:pt x="509" y="141"/>
                    <a:pt x="540" y="131"/>
                    <a:pt x="569" y="131"/>
                  </a:cubicBezTo>
                  <a:lnTo>
                    <a:pt x="620" y="131"/>
                  </a:lnTo>
                  <a:lnTo>
                    <a:pt x="609" y="121"/>
                  </a:lnTo>
                  <a:lnTo>
                    <a:pt x="600" y="111"/>
                  </a:lnTo>
                  <a:cubicBezTo>
                    <a:pt x="549" y="81"/>
                    <a:pt x="489" y="51"/>
                    <a:pt x="420" y="41"/>
                  </a:cubicBezTo>
                  <a:cubicBezTo>
                    <a:pt x="410" y="31"/>
                    <a:pt x="400" y="31"/>
                    <a:pt x="380" y="31"/>
                  </a:cubicBezTo>
                  <a:cubicBezTo>
                    <a:pt x="360" y="21"/>
                    <a:pt x="340" y="21"/>
                    <a:pt x="320" y="21"/>
                  </a:cubicBezTo>
                  <a:cubicBezTo>
                    <a:pt x="290" y="11"/>
                    <a:pt x="25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876729" y="4850530"/>
              <a:ext cx="4683" cy="27640"/>
            </a:xfrm>
            <a:custGeom>
              <a:avLst/>
              <a:gdLst/>
              <a:ahLst/>
              <a:cxnLst/>
              <a:rect l="l" t="t" r="r" b="b"/>
              <a:pathLst>
                <a:path w="51" h="301" extrusionOk="0">
                  <a:moveTo>
                    <a:pt x="0" y="1"/>
                  </a:moveTo>
                  <a:lnTo>
                    <a:pt x="0" y="10"/>
                  </a:lnTo>
                  <a:lnTo>
                    <a:pt x="11" y="160"/>
                  </a:lnTo>
                  <a:lnTo>
                    <a:pt x="11" y="160"/>
                  </a:lnTo>
                  <a:lnTo>
                    <a:pt x="0" y="1"/>
                  </a:lnTo>
                  <a:close/>
                  <a:moveTo>
                    <a:pt x="11" y="160"/>
                  </a:moveTo>
                  <a:cubicBezTo>
                    <a:pt x="15" y="183"/>
                    <a:pt x="20" y="205"/>
                    <a:pt x="25" y="226"/>
                  </a:cubicBezTo>
                  <a:lnTo>
                    <a:pt x="25" y="226"/>
                  </a:lnTo>
                  <a:cubicBezTo>
                    <a:pt x="22" y="211"/>
                    <a:pt x="20" y="196"/>
                    <a:pt x="20" y="180"/>
                  </a:cubicBezTo>
                  <a:cubicBezTo>
                    <a:pt x="20" y="170"/>
                    <a:pt x="20" y="160"/>
                    <a:pt x="11" y="160"/>
                  </a:cubicBezTo>
                  <a:close/>
                  <a:moveTo>
                    <a:pt x="25" y="226"/>
                  </a:moveTo>
                  <a:cubicBezTo>
                    <a:pt x="30" y="251"/>
                    <a:pt x="38" y="276"/>
                    <a:pt x="51" y="300"/>
                  </a:cubicBezTo>
                  <a:cubicBezTo>
                    <a:pt x="40" y="278"/>
                    <a:pt x="32" y="253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8899686" y="4858795"/>
              <a:ext cx="21120" cy="19375"/>
            </a:xfrm>
            <a:custGeom>
              <a:avLst/>
              <a:gdLst/>
              <a:ahLst/>
              <a:cxnLst/>
              <a:rect l="l" t="t" r="r" b="b"/>
              <a:pathLst>
                <a:path w="230" h="211" extrusionOk="0">
                  <a:moveTo>
                    <a:pt x="0" y="0"/>
                  </a:moveTo>
                  <a:lnTo>
                    <a:pt x="0" y="40"/>
                  </a:lnTo>
                  <a:cubicBezTo>
                    <a:pt x="10" y="70"/>
                    <a:pt x="10" y="100"/>
                    <a:pt x="20" y="110"/>
                  </a:cubicBezTo>
                  <a:cubicBezTo>
                    <a:pt x="30" y="130"/>
                    <a:pt x="40" y="150"/>
                    <a:pt x="50" y="160"/>
                  </a:cubicBezTo>
                  <a:cubicBezTo>
                    <a:pt x="70" y="170"/>
                    <a:pt x="100" y="190"/>
                    <a:pt x="170" y="200"/>
                  </a:cubicBezTo>
                  <a:cubicBezTo>
                    <a:pt x="190" y="210"/>
                    <a:pt x="210" y="210"/>
                    <a:pt x="230" y="210"/>
                  </a:cubicBezTo>
                  <a:lnTo>
                    <a:pt x="230" y="200"/>
                  </a:lnTo>
                  <a:lnTo>
                    <a:pt x="210" y="50"/>
                  </a:lnTo>
                  <a:cubicBezTo>
                    <a:pt x="190" y="40"/>
                    <a:pt x="160" y="31"/>
                    <a:pt x="110" y="20"/>
                  </a:cubicBezTo>
                  <a:cubicBezTo>
                    <a:pt x="90" y="11"/>
                    <a:pt x="60" y="11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8876729" y="4835838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11" y="51"/>
                    <a:pt x="0" y="81"/>
                    <a:pt x="0" y="110"/>
                  </a:cubicBezTo>
                  <a:lnTo>
                    <a:pt x="0" y="121"/>
                  </a:lnTo>
                  <a:lnTo>
                    <a:pt x="0" y="130"/>
                  </a:lnTo>
                  <a:lnTo>
                    <a:pt x="0" y="141"/>
                  </a:lnTo>
                  <a:lnTo>
                    <a:pt x="0" y="161"/>
                  </a:lnTo>
                  <a:lnTo>
                    <a:pt x="11" y="320"/>
                  </a:lnTo>
                  <a:cubicBezTo>
                    <a:pt x="20" y="370"/>
                    <a:pt x="31" y="420"/>
                    <a:pt x="51" y="460"/>
                  </a:cubicBezTo>
                  <a:cubicBezTo>
                    <a:pt x="60" y="490"/>
                    <a:pt x="80" y="520"/>
                    <a:pt x="111" y="550"/>
                  </a:cubicBezTo>
                  <a:cubicBezTo>
                    <a:pt x="120" y="570"/>
                    <a:pt x="140" y="580"/>
                    <a:pt x="151" y="590"/>
                  </a:cubicBezTo>
                  <a:cubicBezTo>
                    <a:pt x="160" y="600"/>
                    <a:pt x="160" y="600"/>
                    <a:pt x="171" y="600"/>
                  </a:cubicBezTo>
                  <a:cubicBezTo>
                    <a:pt x="180" y="610"/>
                    <a:pt x="191" y="620"/>
                    <a:pt x="211" y="630"/>
                  </a:cubicBezTo>
                  <a:cubicBezTo>
                    <a:pt x="250" y="649"/>
                    <a:pt x="300" y="669"/>
                    <a:pt x="360" y="689"/>
                  </a:cubicBezTo>
                  <a:cubicBezTo>
                    <a:pt x="400" y="689"/>
                    <a:pt x="430" y="700"/>
                    <a:pt x="470" y="700"/>
                  </a:cubicBezTo>
                  <a:cubicBezTo>
                    <a:pt x="500" y="709"/>
                    <a:pt x="540" y="709"/>
                    <a:pt x="570" y="720"/>
                  </a:cubicBezTo>
                  <a:lnTo>
                    <a:pt x="619" y="720"/>
                  </a:lnTo>
                  <a:lnTo>
                    <a:pt x="610" y="709"/>
                  </a:lnTo>
                  <a:cubicBezTo>
                    <a:pt x="570" y="680"/>
                    <a:pt x="540" y="640"/>
                    <a:pt x="520" y="590"/>
                  </a:cubicBezTo>
                  <a:cubicBezTo>
                    <a:pt x="500" y="550"/>
                    <a:pt x="490" y="510"/>
                    <a:pt x="480" y="460"/>
                  </a:cubicBezTo>
                  <a:cubicBezTo>
                    <a:pt x="460" y="460"/>
                    <a:pt x="440" y="460"/>
                    <a:pt x="420" y="450"/>
                  </a:cubicBezTo>
                  <a:cubicBezTo>
                    <a:pt x="350" y="440"/>
                    <a:pt x="320" y="420"/>
                    <a:pt x="300" y="410"/>
                  </a:cubicBezTo>
                  <a:cubicBezTo>
                    <a:pt x="290" y="400"/>
                    <a:pt x="280" y="380"/>
                    <a:pt x="270" y="360"/>
                  </a:cubicBezTo>
                  <a:cubicBezTo>
                    <a:pt x="260" y="350"/>
                    <a:pt x="260" y="320"/>
                    <a:pt x="250" y="29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1"/>
                    <a:pt x="340" y="261"/>
                    <a:pt x="360" y="270"/>
                  </a:cubicBezTo>
                  <a:cubicBezTo>
                    <a:pt x="410" y="281"/>
                    <a:pt x="440" y="290"/>
                    <a:pt x="460" y="300"/>
                  </a:cubicBezTo>
                  <a:lnTo>
                    <a:pt x="460" y="290"/>
                  </a:lnTo>
                  <a:cubicBezTo>
                    <a:pt x="450" y="281"/>
                    <a:pt x="450" y="270"/>
                    <a:pt x="450" y="261"/>
                  </a:cubicBezTo>
                  <a:lnTo>
                    <a:pt x="450" y="230"/>
                  </a:lnTo>
                  <a:cubicBezTo>
                    <a:pt x="450" y="201"/>
                    <a:pt x="470" y="170"/>
                    <a:pt x="490" y="150"/>
                  </a:cubicBezTo>
                  <a:cubicBezTo>
                    <a:pt x="510" y="130"/>
                    <a:pt x="540" y="121"/>
                    <a:pt x="570" y="121"/>
                  </a:cubicBezTo>
                  <a:lnTo>
                    <a:pt x="579" y="121"/>
                  </a:lnTo>
                  <a:lnTo>
                    <a:pt x="619" y="130"/>
                  </a:lnTo>
                  <a:cubicBezTo>
                    <a:pt x="619" y="121"/>
                    <a:pt x="610" y="121"/>
                    <a:pt x="610" y="121"/>
                  </a:cubicBezTo>
                  <a:cubicBezTo>
                    <a:pt x="560" y="81"/>
                    <a:pt x="500" y="51"/>
                    <a:pt x="420" y="31"/>
                  </a:cubicBezTo>
                  <a:cubicBezTo>
                    <a:pt x="390" y="31"/>
                    <a:pt x="350" y="21"/>
                    <a:pt x="320" y="11"/>
                  </a:cubicBezTo>
                  <a:lnTo>
                    <a:pt x="270" y="11"/>
                  </a:lnTo>
                  <a:cubicBezTo>
                    <a:pt x="250" y="11"/>
                    <a:pt x="24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8932652" y="4900943"/>
              <a:ext cx="2847" cy="1928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1" y="0"/>
                  </a:moveTo>
                  <a:lnTo>
                    <a:pt x="10" y="11"/>
                  </a:lnTo>
                  <a:cubicBezTo>
                    <a:pt x="21" y="11"/>
                    <a:pt x="30" y="20"/>
                    <a:pt x="30" y="20"/>
                  </a:cubicBezTo>
                  <a:lnTo>
                    <a:pt x="30" y="20"/>
                  </a:lnTo>
                  <a:cubicBezTo>
                    <a:pt x="21" y="11"/>
                    <a:pt x="10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8941834" y="4869722"/>
              <a:ext cx="22130" cy="19375"/>
            </a:xfrm>
            <a:custGeom>
              <a:avLst/>
              <a:gdLst/>
              <a:ahLst/>
              <a:cxnLst/>
              <a:rect l="l" t="t" r="r" b="b"/>
              <a:pathLst>
                <a:path w="241" h="211" extrusionOk="0">
                  <a:moveTo>
                    <a:pt x="1" y="1"/>
                  </a:moveTo>
                  <a:lnTo>
                    <a:pt x="1" y="51"/>
                  </a:lnTo>
                  <a:cubicBezTo>
                    <a:pt x="10" y="71"/>
                    <a:pt x="10" y="101"/>
                    <a:pt x="21" y="121"/>
                  </a:cubicBezTo>
                  <a:cubicBezTo>
                    <a:pt x="30" y="131"/>
                    <a:pt x="41" y="151"/>
                    <a:pt x="61" y="161"/>
                  </a:cubicBezTo>
                  <a:cubicBezTo>
                    <a:pt x="90" y="181"/>
                    <a:pt x="130" y="191"/>
                    <a:pt x="180" y="201"/>
                  </a:cubicBezTo>
                  <a:cubicBezTo>
                    <a:pt x="200" y="211"/>
                    <a:pt x="220" y="211"/>
                    <a:pt x="240" y="211"/>
                  </a:cubicBezTo>
                  <a:lnTo>
                    <a:pt x="210" y="61"/>
                  </a:lnTo>
                  <a:cubicBezTo>
                    <a:pt x="180" y="41"/>
                    <a:pt x="150" y="31"/>
                    <a:pt x="110" y="21"/>
                  </a:cubicBezTo>
                  <a:cubicBezTo>
                    <a:pt x="81" y="2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8918051" y="4846857"/>
              <a:ext cx="60514" cy="66115"/>
            </a:xfrm>
            <a:custGeom>
              <a:avLst/>
              <a:gdLst/>
              <a:ahLst/>
              <a:cxnLst/>
              <a:rect l="l" t="t" r="r" b="b"/>
              <a:pathLst>
                <a:path w="659" h="720" extrusionOk="0">
                  <a:moveTo>
                    <a:pt x="120" y="1"/>
                  </a:moveTo>
                  <a:cubicBezTo>
                    <a:pt x="90" y="1"/>
                    <a:pt x="60" y="10"/>
                    <a:pt x="40" y="30"/>
                  </a:cubicBezTo>
                  <a:cubicBezTo>
                    <a:pt x="20" y="50"/>
                    <a:pt x="0" y="81"/>
                    <a:pt x="0" y="110"/>
                  </a:cubicBezTo>
                  <a:lnTo>
                    <a:pt x="0" y="141"/>
                  </a:lnTo>
                  <a:cubicBezTo>
                    <a:pt x="0" y="150"/>
                    <a:pt x="0" y="161"/>
                    <a:pt x="10" y="170"/>
                  </a:cubicBezTo>
                  <a:lnTo>
                    <a:pt x="30" y="330"/>
                  </a:lnTo>
                  <a:cubicBezTo>
                    <a:pt x="30" y="380"/>
                    <a:pt x="50" y="430"/>
                    <a:pt x="70" y="470"/>
                  </a:cubicBezTo>
                  <a:cubicBezTo>
                    <a:pt x="90" y="520"/>
                    <a:pt x="120" y="560"/>
                    <a:pt x="160" y="589"/>
                  </a:cubicBezTo>
                  <a:cubicBezTo>
                    <a:pt x="169" y="600"/>
                    <a:pt x="180" y="600"/>
                    <a:pt x="189" y="609"/>
                  </a:cubicBezTo>
                  <a:cubicBezTo>
                    <a:pt x="240" y="649"/>
                    <a:pt x="309" y="669"/>
                    <a:pt x="389" y="689"/>
                  </a:cubicBezTo>
                  <a:cubicBezTo>
                    <a:pt x="429" y="700"/>
                    <a:pt x="459" y="700"/>
                    <a:pt x="499" y="709"/>
                  </a:cubicBezTo>
                  <a:cubicBezTo>
                    <a:pt x="529" y="709"/>
                    <a:pt x="569" y="709"/>
                    <a:pt x="589" y="720"/>
                  </a:cubicBezTo>
                  <a:lnTo>
                    <a:pt x="659" y="720"/>
                  </a:lnTo>
                  <a:cubicBezTo>
                    <a:pt x="609" y="689"/>
                    <a:pt x="569" y="640"/>
                    <a:pt x="539" y="589"/>
                  </a:cubicBezTo>
                  <a:cubicBezTo>
                    <a:pt x="519" y="560"/>
                    <a:pt x="509" y="510"/>
                    <a:pt x="499" y="460"/>
                  </a:cubicBezTo>
                  <a:cubicBezTo>
                    <a:pt x="479" y="460"/>
                    <a:pt x="459" y="460"/>
                    <a:pt x="439" y="450"/>
                  </a:cubicBezTo>
                  <a:cubicBezTo>
                    <a:pt x="389" y="440"/>
                    <a:pt x="349" y="430"/>
                    <a:pt x="320" y="410"/>
                  </a:cubicBezTo>
                  <a:cubicBezTo>
                    <a:pt x="300" y="400"/>
                    <a:pt x="289" y="380"/>
                    <a:pt x="280" y="370"/>
                  </a:cubicBezTo>
                  <a:cubicBezTo>
                    <a:pt x="269" y="350"/>
                    <a:pt x="269" y="320"/>
                    <a:pt x="260" y="300"/>
                  </a:cubicBezTo>
                  <a:lnTo>
                    <a:pt x="260" y="250"/>
                  </a:lnTo>
                  <a:cubicBezTo>
                    <a:pt x="269" y="250"/>
                    <a:pt x="280" y="260"/>
                    <a:pt x="289" y="260"/>
                  </a:cubicBezTo>
                  <a:cubicBezTo>
                    <a:pt x="309" y="260"/>
                    <a:pt x="340" y="270"/>
                    <a:pt x="369" y="270"/>
                  </a:cubicBezTo>
                  <a:cubicBezTo>
                    <a:pt x="409" y="280"/>
                    <a:pt x="439" y="290"/>
                    <a:pt x="469" y="310"/>
                  </a:cubicBezTo>
                  <a:lnTo>
                    <a:pt x="459" y="290"/>
                  </a:lnTo>
                  <a:lnTo>
                    <a:pt x="459" y="270"/>
                  </a:lnTo>
                  <a:lnTo>
                    <a:pt x="459" y="250"/>
                  </a:lnTo>
                  <a:lnTo>
                    <a:pt x="459" y="24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599" y="250"/>
                  </a:lnTo>
                  <a:lnTo>
                    <a:pt x="609" y="130"/>
                  </a:lnTo>
                  <a:lnTo>
                    <a:pt x="629" y="130"/>
                  </a:lnTo>
                  <a:cubicBezTo>
                    <a:pt x="619" y="121"/>
                    <a:pt x="619" y="121"/>
                    <a:pt x="609" y="121"/>
                  </a:cubicBezTo>
                  <a:cubicBezTo>
                    <a:pt x="559" y="81"/>
                    <a:pt x="499" y="61"/>
                    <a:pt x="429" y="41"/>
                  </a:cubicBezTo>
                  <a:lnTo>
                    <a:pt x="419" y="41"/>
                  </a:lnTo>
                  <a:cubicBezTo>
                    <a:pt x="389" y="30"/>
                    <a:pt x="349" y="21"/>
                    <a:pt x="320" y="21"/>
                  </a:cubicBezTo>
                  <a:cubicBezTo>
                    <a:pt x="289" y="10"/>
                    <a:pt x="249" y="10"/>
                    <a:pt x="220" y="10"/>
                  </a:cubicBezTo>
                  <a:lnTo>
                    <a:pt x="169" y="1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8983983" y="4880741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0" y="41"/>
                  </a:lnTo>
                  <a:cubicBezTo>
                    <a:pt x="21" y="71"/>
                    <a:pt x="21" y="91"/>
                    <a:pt x="30" y="111"/>
                  </a:cubicBezTo>
                  <a:cubicBezTo>
                    <a:pt x="41" y="131"/>
                    <a:pt x="61" y="141"/>
                    <a:pt x="81" y="160"/>
                  </a:cubicBezTo>
                  <a:cubicBezTo>
                    <a:pt x="110" y="180"/>
                    <a:pt x="161" y="191"/>
                    <a:pt x="210" y="200"/>
                  </a:cubicBezTo>
                  <a:cubicBezTo>
                    <a:pt x="220" y="200"/>
                    <a:pt x="240" y="211"/>
                    <a:pt x="250" y="211"/>
                  </a:cubicBezTo>
                  <a:lnTo>
                    <a:pt x="220" y="81"/>
                  </a:lnTo>
                  <a:lnTo>
                    <a:pt x="220" y="71"/>
                  </a:lnTo>
                  <a:lnTo>
                    <a:pt x="210" y="61"/>
                  </a:lnTo>
                  <a:cubicBezTo>
                    <a:pt x="190" y="51"/>
                    <a:pt x="161" y="31"/>
                    <a:pt x="110" y="21"/>
                  </a:cubicBezTo>
                  <a:cubicBezTo>
                    <a:pt x="81" y="1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8960200" y="4858795"/>
              <a:ext cx="63268" cy="64187"/>
            </a:xfrm>
            <a:custGeom>
              <a:avLst/>
              <a:gdLst/>
              <a:ahLst/>
              <a:cxnLst/>
              <a:rect l="l" t="t" r="r" b="b"/>
              <a:pathLst>
                <a:path w="689" h="699" extrusionOk="0">
                  <a:moveTo>
                    <a:pt x="120" y="0"/>
                  </a:moveTo>
                  <a:cubicBezTo>
                    <a:pt x="60" y="0"/>
                    <a:pt x="10" y="5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40" y="330"/>
                  </a:lnTo>
                  <a:cubicBezTo>
                    <a:pt x="50" y="380"/>
                    <a:pt x="60" y="419"/>
                    <a:pt x="80" y="459"/>
                  </a:cubicBezTo>
                  <a:cubicBezTo>
                    <a:pt x="110" y="519"/>
                    <a:pt x="160" y="570"/>
                    <a:pt x="220" y="599"/>
                  </a:cubicBezTo>
                  <a:cubicBezTo>
                    <a:pt x="269" y="639"/>
                    <a:pt x="340" y="659"/>
                    <a:pt x="420" y="679"/>
                  </a:cubicBezTo>
                  <a:cubicBezTo>
                    <a:pt x="460" y="679"/>
                    <a:pt x="489" y="689"/>
                    <a:pt x="529" y="689"/>
                  </a:cubicBezTo>
                  <a:cubicBezTo>
                    <a:pt x="559" y="699"/>
                    <a:pt x="599" y="699"/>
                    <a:pt x="629" y="699"/>
                  </a:cubicBezTo>
                  <a:lnTo>
                    <a:pt x="689" y="699"/>
                  </a:lnTo>
                  <a:cubicBezTo>
                    <a:pt x="639" y="669"/>
                    <a:pt x="599" y="629"/>
                    <a:pt x="569" y="590"/>
                  </a:cubicBezTo>
                  <a:cubicBezTo>
                    <a:pt x="569" y="579"/>
                    <a:pt x="559" y="570"/>
                    <a:pt x="549" y="550"/>
                  </a:cubicBezTo>
                  <a:cubicBezTo>
                    <a:pt x="529" y="519"/>
                    <a:pt x="519" y="479"/>
                    <a:pt x="509" y="450"/>
                  </a:cubicBezTo>
                  <a:cubicBezTo>
                    <a:pt x="499" y="450"/>
                    <a:pt x="479" y="439"/>
                    <a:pt x="469" y="439"/>
                  </a:cubicBezTo>
                  <a:cubicBezTo>
                    <a:pt x="420" y="430"/>
                    <a:pt x="369" y="419"/>
                    <a:pt x="340" y="399"/>
                  </a:cubicBezTo>
                  <a:cubicBezTo>
                    <a:pt x="320" y="380"/>
                    <a:pt x="300" y="370"/>
                    <a:pt x="289" y="350"/>
                  </a:cubicBezTo>
                  <a:cubicBezTo>
                    <a:pt x="280" y="330"/>
                    <a:pt x="280" y="310"/>
                    <a:pt x="269" y="280"/>
                  </a:cubicBezTo>
                  <a:lnTo>
                    <a:pt x="260" y="240"/>
                  </a:lnTo>
                  <a:cubicBezTo>
                    <a:pt x="269" y="240"/>
                    <a:pt x="280" y="250"/>
                    <a:pt x="289" y="250"/>
                  </a:cubicBezTo>
                  <a:cubicBezTo>
                    <a:pt x="309" y="250"/>
                    <a:pt x="340" y="250"/>
                    <a:pt x="369" y="260"/>
                  </a:cubicBezTo>
                  <a:cubicBezTo>
                    <a:pt x="420" y="270"/>
                    <a:pt x="449" y="290"/>
                    <a:pt x="469" y="300"/>
                  </a:cubicBezTo>
                  <a:lnTo>
                    <a:pt x="469" y="290"/>
                  </a:lnTo>
                  <a:lnTo>
                    <a:pt x="469" y="260"/>
                  </a:lnTo>
                  <a:cubicBezTo>
                    <a:pt x="469" y="260"/>
                    <a:pt x="460" y="260"/>
                    <a:pt x="460" y="250"/>
                  </a:cubicBezTo>
                  <a:lnTo>
                    <a:pt x="460" y="240"/>
                  </a:lnTo>
                  <a:lnTo>
                    <a:pt x="460" y="230"/>
                  </a:lnTo>
                  <a:cubicBezTo>
                    <a:pt x="460" y="170"/>
                    <a:pt x="519" y="110"/>
                    <a:pt x="579" y="110"/>
                  </a:cubicBezTo>
                  <a:lnTo>
                    <a:pt x="629" y="110"/>
                  </a:lnTo>
                  <a:cubicBezTo>
                    <a:pt x="619" y="110"/>
                    <a:pt x="609" y="100"/>
                    <a:pt x="609" y="100"/>
                  </a:cubicBezTo>
                  <a:cubicBezTo>
                    <a:pt x="559" y="70"/>
                    <a:pt x="489" y="40"/>
                    <a:pt x="420" y="31"/>
                  </a:cubicBezTo>
                  <a:cubicBezTo>
                    <a:pt x="380" y="20"/>
                    <a:pt x="349" y="11"/>
                    <a:pt x="309" y="11"/>
                  </a:cubicBezTo>
                  <a:cubicBezTo>
                    <a:pt x="280" y="0"/>
                    <a:pt x="249" y="0"/>
                    <a:pt x="220" y="0"/>
                  </a:cubicBezTo>
                  <a:lnTo>
                    <a:pt x="150" y="0"/>
                  </a:lnTo>
                  <a:lnTo>
                    <a:pt x="140" y="12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002348" y="4868895"/>
              <a:ext cx="11111" cy="18457"/>
            </a:xfrm>
            <a:custGeom>
              <a:avLst/>
              <a:gdLst/>
              <a:ahLst/>
              <a:cxnLst/>
              <a:rect l="l" t="t" r="r" b="b"/>
              <a:pathLst>
                <a:path w="121" h="201" extrusionOk="0">
                  <a:moveTo>
                    <a:pt x="120" y="0"/>
                  </a:moveTo>
                  <a:cubicBezTo>
                    <a:pt x="60" y="0"/>
                    <a:pt x="1" y="60"/>
                    <a:pt x="1" y="120"/>
                  </a:cubicBezTo>
                  <a:cubicBezTo>
                    <a:pt x="10" y="60"/>
                    <a:pt x="60" y="0"/>
                    <a:pt x="120" y="0"/>
                  </a:cubicBezTo>
                  <a:close/>
                  <a:moveTo>
                    <a:pt x="10" y="180"/>
                  </a:moveTo>
                  <a:lnTo>
                    <a:pt x="10" y="190"/>
                  </a:lnTo>
                  <a:lnTo>
                    <a:pt x="20" y="200"/>
                  </a:lnTo>
                  <a:lnTo>
                    <a:pt x="10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028059" y="4891760"/>
              <a:ext cx="23875" cy="18457"/>
            </a:xfrm>
            <a:custGeom>
              <a:avLst/>
              <a:gdLst/>
              <a:ahLst/>
              <a:cxnLst/>
              <a:rect l="l" t="t" r="r" b="b"/>
              <a:pathLst>
                <a:path w="260" h="201" extrusionOk="0">
                  <a:moveTo>
                    <a:pt x="0" y="1"/>
                  </a:moveTo>
                  <a:lnTo>
                    <a:pt x="0" y="31"/>
                  </a:lnTo>
                  <a:cubicBezTo>
                    <a:pt x="10" y="51"/>
                    <a:pt x="20" y="80"/>
                    <a:pt x="30" y="100"/>
                  </a:cubicBezTo>
                  <a:cubicBezTo>
                    <a:pt x="50" y="120"/>
                    <a:pt x="70" y="131"/>
                    <a:pt x="89" y="151"/>
                  </a:cubicBezTo>
                  <a:cubicBezTo>
                    <a:pt x="120" y="171"/>
                    <a:pt x="169" y="180"/>
                    <a:pt x="220" y="191"/>
                  </a:cubicBezTo>
                  <a:cubicBezTo>
                    <a:pt x="240" y="191"/>
                    <a:pt x="249" y="200"/>
                    <a:pt x="260" y="200"/>
                  </a:cubicBezTo>
                  <a:lnTo>
                    <a:pt x="209" y="51"/>
                  </a:lnTo>
                  <a:cubicBezTo>
                    <a:pt x="189" y="40"/>
                    <a:pt x="149" y="21"/>
                    <a:pt x="89" y="11"/>
                  </a:cubicBezTo>
                  <a:cubicBezTo>
                    <a:pt x="6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002348" y="4868895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120" y="0"/>
                  </a:moveTo>
                  <a:cubicBezTo>
                    <a:pt x="60" y="0"/>
                    <a:pt x="10" y="6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cubicBezTo>
                    <a:pt x="1" y="150"/>
                    <a:pt x="10" y="150"/>
                    <a:pt x="10" y="150"/>
                  </a:cubicBezTo>
                  <a:lnTo>
                    <a:pt x="10" y="180"/>
                  </a:lnTo>
                  <a:lnTo>
                    <a:pt x="20" y="200"/>
                  </a:lnTo>
                  <a:lnTo>
                    <a:pt x="20" y="210"/>
                  </a:lnTo>
                  <a:lnTo>
                    <a:pt x="50" y="340"/>
                  </a:lnTo>
                  <a:cubicBezTo>
                    <a:pt x="60" y="369"/>
                    <a:pt x="70" y="409"/>
                    <a:pt x="90" y="440"/>
                  </a:cubicBezTo>
                  <a:cubicBezTo>
                    <a:pt x="100" y="460"/>
                    <a:pt x="110" y="469"/>
                    <a:pt x="110" y="480"/>
                  </a:cubicBezTo>
                  <a:cubicBezTo>
                    <a:pt x="150" y="529"/>
                    <a:pt x="200" y="579"/>
                    <a:pt x="250" y="609"/>
                  </a:cubicBezTo>
                  <a:cubicBezTo>
                    <a:pt x="310" y="639"/>
                    <a:pt x="380" y="659"/>
                    <a:pt x="460" y="679"/>
                  </a:cubicBezTo>
                  <a:cubicBezTo>
                    <a:pt x="500" y="679"/>
                    <a:pt x="52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39" y="699"/>
                  </a:lnTo>
                  <a:cubicBezTo>
                    <a:pt x="699" y="679"/>
                    <a:pt x="669" y="649"/>
                    <a:pt x="639" y="619"/>
                  </a:cubicBezTo>
                  <a:lnTo>
                    <a:pt x="609" y="589"/>
                  </a:lnTo>
                  <a:cubicBezTo>
                    <a:pt x="580" y="549"/>
                    <a:pt x="560" y="500"/>
                    <a:pt x="540" y="449"/>
                  </a:cubicBezTo>
                  <a:cubicBezTo>
                    <a:pt x="529" y="449"/>
                    <a:pt x="520" y="440"/>
                    <a:pt x="500" y="440"/>
                  </a:cubicBezTo>
                  <a:cubicBezTo>
                    <a:pt x="449" y="429"/>
                    <a:pt x="400" y="420"/>
                    <a:pt x="369" y="400"/>
                  </a:cubicBezTo>
                  <a:cubicBezTo>
                    <a:pt x="350" y="380"/>
                    <a:pt x="330" y="369"/>
                    <a:pt x="310" y="349"/>
                  </a:cubicBezTo>
                  <a:cubicBezTo>
                    <a:pt x="300" y="329"/>
                    <a:pt x="290" y="300"/>
                    <a:pt x="280" y="28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40" y="260"/>
                    <a:pt x="369" y="260"/>
                  </a:cubicBezTo>
                  <a:cubicBezTo>
                    <a:pt x="429" y="270"/>
                    <a:pt x="469" y="289"/>
                    <a:pt x="489" y="300"/>
                  </a:cubicBezTo>
                  <a:lnTo>
                    <a:pt x="489" y="289"/>
                  </a:lnTo>
                  <a:cubicBezTo>
                    <a:pt x="480" y="289"/>
                    <a:pt x="480" y="280"/>
                    <a:pt x="480" y="270"/>
                  </a:cubicBezTo>
                  <a:cubicBezTo>
                    <a:pt x="480" y="260"/>
                    <a:pt x="469" y="250"/>
                    <a:pt x="469" y="240"/>
                  </a:cubicBezTo>
                  <a:lnTo>
                    <a:pt x="469" y="230"/>
                  </a:lnTo>
                  <a:cubicBezTo>
                    <a:pt x="480" y="180"/>
                    <a:pt x="509" y="130"/>
                    <a:pt x="560" y="110"/>
                  </a:cubicBezTo>
                  <a:lnTo>
                    <a:pt x="629" y="110"/>
                  </a:lnTo>
                  <a:cubicBezTo>
                    <a:pt x="629" y="100"/>
                    <a:pt x="619" y="100"/>
                    <a:pt x="609" y="100"/>
                  </a:cubicBezTo>
                  <a:cubicBezTo>
                    <a:pt x="560" y="70"/>
                    <a:pt x="500" y="40"/>
                    <a:pt x="420" y="30"/>
                  </a:cubicBezTo>
                  <a:cubicBezTo>
                    <a:pt x="389" y="20"/>
                    <a:pt x="350" y="10"/>
                    <a:pt x="320" y="10"/>
                  </a:cubicBezTo>
                  <a:cubicBezTo>
                    <a:pt x="280" y="1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061025" y="4925736"/>
              <a:ext cx="11111" cy="8264"/>
            </a:xfrm>
            <a:custGeom>
              <a:avLst/>
              <a:gdLst/>
              <a:ahLst/>
              <a:cxnLst/>
              <a:rect l="l" t="t" r="r" b="b"/>
              <a:pathLst>
                <a:path w="121" h="90" extrusionOk="0">
                  <a:moveTo>
                    <a:pt x="0" y="0"/>
                  </a:moveTo>
                  <a:cubicBezTo>
                    <a:pt x="30" y="30"/>
                    <a:pt x="60" y="60"/>
                    <a:pt x="100" y="80"/>
                  </a:cubicBezTo>
                  <a:cubicBezTo>
                    <a:pt x="100" y="80"/>
                    <a:pt x="110" y="90"/>
                    <a:pt x="120" y="90"/>
                  </a:cubicBezTo>
                  <a:cubicBezTo>
                    <a:pt x="80" y="70"/>
                    <a:pt x="40" y="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9072044" y="4900943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0" y="0"/>
                  </a:moveTo>
                  <a:lnTo>
                    <a:pt x="10" y="20"/>
                  </a:lnTo>
                  <a:cubicBezTo>
                    <a:pt x="20" y="51"/>
                    <a:pt x="30" y="71"/>
                    <a:pt x="50" y="100"/>
                  </a:cubicBezTo>
                  <a:cubicBezTo>
                    <a:pt x="60" y="120"/>
                    <a:pt x="80" y="131"/>
                    <a:pt x="110" y="151"/>
                  </a:cubicBezTo>
                  <a:cubicBezTo>
                    <a:pt x="150" y="170"/>
                    <a:pt x="200" y="180"/>
                    <a:pt x="249" y="190"/>
                  </a:cubicBezTo>
                  <a:lnTo>
                    <a:pt x="269" y="190"/>
                  </a:lnTo>
                  <a:cubicBezTo>
                    <a:pt x="260" y="180"/>
                    <a:pt x="260" y="160"/>
                    <a:pt x="249" y="140"/>
                  </a:cubicBezTo>
                  <a:lnTo>
                    <a:pt x="209" y="51"/>
                  </a:lnTo>
                  <a:cubicBezTo>
                    <a:pt x="180" y="40"/>
                    <a:pt x="140" y="20"/>
                    <a:pt x="90" y="20"/>
                  </a:cubicBezTo>
                  <a:cubicBezTo>
                    <a:pt x="60" y="11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9045414" y="4878905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91" y="1"/>
                  </a:moveTo>
                  <a:cubicBezTo>
                    <a:pt x="40" y="21"/>
                    <a:pt x="11" y="71"/>
                    <a:pt x="0" y="121"/>
                  </a:cubicBezTo>
                  <a:lnTo>
                    <a:pt x="0" y="131"/>
                  </a:lnTo>
                  <a:cubicBezTo>
                    <a:pt x="0" y="141"/>
                    <a:pt x="11" y="151"/>
                    <a:pt x="11" y="161"/>
                  </a:cubicBezTo>
                  <a:cubicBezTo>
                    <a:pt x="11" y="171"/>
                    <a:pt x="11" y="180"/>
                    <a:pt x="20" y="180"/>
                  </a:cubicBezTo>
                  <a:lnTo>
                    <a:pt x="71" y="340"/>
                  </a:lnTo>
                  <a:cubicBezTo>
                    <a:pt x="91" y="391"/>
                    <a:pt x="111" y="440"/>
                    <a:pt x="140" y="480"/>
                  </a:cubicBezTo>
                  <a:lnTo>
                    <a:pt x="170" y="510"/>
                  </a:lnTo>
                  <a:cubicBezTo>
                    <a:pt x="210" y="550"/>
                    <a:pt x="250" y="580"/>
                    <a:pt x="290" y="600"/>
                  </a:cubicBezTo>
                  <a:cubicBezTo>
                    <a:pt x="350" y="630"/>
                    <a:pt x="420" y="660"/>
                    <a:pt x="499" y="670"/>
                  </a:cubicBezTo>
                  <a:cubicBezTo>
                    <a:pt x="539" y="670"/>
                    <a:pt x="579" y="680"/>
                    <a:pt x="619" y="680"/>
                  </a:cubicBezTo>
                  <a:lnTo>
                    <a:pt x="779" y="680"/>
                  </a:lnTo>
                  <a:cubicBezTo>
                    <a:pt x="729" y="660"/>
                    <a:pt x="690" y="620"/>
                    <a:pt x="659" y="580"/>
                  </a:cubicBezTo>
                  <a:cubicBezTo>
                    <a:pt x="619" y="540"/>
                    <a:pt x="599" y="500"/>
                    <a:pt x="570" y="450"/>
                  </a:cubicBezTo>
                  <a:cubicBezTo>
                    <a:pt x="570" y="450"/>
                    <a:pt x="570" y="440"/>
                    <a:pt x="559" y="430"/>
                  </a:cubicBezTo>
                  <a:lnTo>
                    <a:pt x="539" y="430"/>
                  </a:lnTo>
                  <a:cubicBezTo>
                    <a:pt x="490" y="420"/>
                    <a:pt x="440" y="410"/>
                    <a:pt x="400" y="391"/>
                  </a:cubicBezTo>
                  <a:cubicBezTo>
                    <a:pt x="370" y="371"/>
                    <a:pt x="350" y="360"/>
                    <a:pt x="340" y="340"/>
                  </a:cubicBezTo>
                  <a:cubicBezTo>
                    <a:pt x="320" y="311"/>
                    <a:pt x="310" y="291"/>
                    <a:pt x="300" y="260"/>
                  </a:cubicBezTo>
                  <a:lnTo>
                    <a:pt x="290" y="240"/>
                  </a:lnTo>
                  <a:lnTo>
                    <a:pt x="290" y="240"/>
                  </a:lnTo>
                  <a:cubicBezTo>
                    <a:pt x="320" y="251"/>
                    <a:pt x="350" y="251"/>
                    <a:pt x="380" y="260"/>
                  </a:cubicBezTo>
                  <a:cubicBezTo>
                    <a:pt x="430" y="260"/>
                    <a:pt x="470" y="280"/>
                    <a:pt x="499" y="291"/>
                  </a:cubicBezTo>
                  <a:cubicBezTo>
                    <a:pt x="499" y="280"/>
                    <a:pt x="490" y="271"/>
                    <a:pt x="490" y="271"/>
                  </a:cubicBezTo>
                  <a:cubicBezTo>
                    <a:pt x="490" y="260"/>
                    <a:pt x="479" y="251"/>
                    <a:pt x="479" y="251"/>
                  </a:cubicBezTo>
                  <a:lnTo>
                    <a:pt x="479" y="220"/>
                  </a:lnTo>
                  <a:cubicBezTo>
                    <a:pt x="479" y="191"/>
                    <a:pt x="490" y="171"/>
                    <a:pt x="499" y="151"/>
                  </a:cubicBezTo>
                  <a:cubicBezTo>
                    <a:pt x="519" y="121"/>
                    <a:pt x="559" y="101"/>
                    <a:pt x="590" y="101"/>
                  </a:cubicBezTo>
                  <a:lnTo>
                    <a:pt x="639" y="101"/>
                  </a:lnTo>
                  <a:cubicBezTo>
                    <a:pt x="630" y="91"/>
                    <a:pt x="619" y="91"/>
                    <a:pt x="619" y="81"/>
                  </a:cubicBezTo>
                  <a:cubicBezTo>
                    <a:pt x="579" y="71"/>
                    <a:pt x="550" y="51"/>
                    <a:pt x="510" y="41"/>
                  </a:cubicBezTo>
                  <a:lnTo>
                    <a:pt x="499" y="41"/>
                  </a:lnTo>
                  <a:cubicBezTo>
                    <a:pt x="479" y="31"/>
                    <a:pt x="450" y="21"/>
                    <a:pt x="420" y="21"/>
                  </a:cubicBezTo>
                  <a:cubicBezTo>
                    <a:pt x="380" y="11"/>
                    <a:pt x="350" y="1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9116855" y="4910125"/>
              <a:ext cx="26721" cy="16529"/>
            </a:xfrm>
            <a:custGeom>
              <a:avLst/>
              <a:gdLst/>
              <a:ahLst/>
              <a:cxnLst/>
              <a:rect l="l" t="t" r="r" b="b"/>
              <a:pathLst>
                <a:path w="291" h="180" extrusionOk="0">
                  <a:moveTo>
                    <a:pt x="1" y="0"/>
                  </a:moveTo>
                  <a:lnTo>
                    <a:pt x="11" y="11"/>
                  </a:lnTo>
                  <a:cubicBezTo>
                    <a:pt x="21" y="40"/>
                    <a:pt x="41" y="60"/>
                    <a:pt x="61" y="80"/>
                  </a:cubicBezTo>
                  <a:cubicBezTo>
                    <a:pt x="81" y="110"/>
                    <a:pt x="101" y="130"/>
                    <a:pt x="131" y="140"/>
                  </a:cubicBezTo>
                  <a:cubicBezTo>
                    <a:pt x="151" y="150"/>
                    <a:pt x="181" y="160"/>
                    <a:pt x="201" y="160"/>
                  </a:cubicBezTo>
                  <a:cubicBezTo>
                    <a:pt x="221" y="170"/>
                    <a:pt x="251" y="180"/>
                    <a:pt x="280" y="180"/>
                  </a:cubicBezTo>
                  <a:lnTo>
                    <a:pt x="291" y="180"/>
                  </a:lnTo>
                  <a:lnTo>
                    <a:pt x="211" y="51"/>
                  </a:lnTo>
                  <a:cubicBezTo>
                    <a:pt x="171" y="31"/>
                    <a:pt x="131" y="20"/>
                    <a:pt x="81" y="11"/>
                  </a:cubicBezTo>
                  <a:cubicBezTo>
                    <a:pt x="5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9089399" y="4888087"/>
              <a:ext cx="76216" cy="61524"/>
            </a:xfrm>
            <a:custGeom>
              <a:avLst/>
              <a:gdLst/>
              <a:ahLst/>
              <a:cxnLst/>
              <a:rect l="l" t="t" r="r" b="b"/>
              <a:pathLst>
                <a:path w="830" h="670" extrusionOk="0">
                  <a:moveTo>
                    <a:pt x="111" y="1"/>
                  </a:moveTo>
                  <a:cubicBezTo>
                    <a:pt x="80" y="1"/>
                    <a:pt x="40" y="21"/>
                    <a:pt x="20" y="51"/>
                  </a:cubicBezTo>
                  <a:cubicBezTo>
                    <a:pt x="11" y="71"/>
                    <a:pt x="0" y="91"/>
                    <a:pt x="0" y="120"/>
                  </a:cubicBezTo>
                  <a:lnTo>
                    <a:pt x="0" y="151"/>
                  </a:lnTo>
                  <a:cubicBezTo>
                    <a:pt x="0" y="151"/>
                    <a:pt x="11" y="160"/>
                    <a:pt x="11" y="171"/>
                  </a:cubicBezTo>
                  <a:cubicBezTo>
                    <a:pt x="11" y="171"/>
                    <a:pt x="20" y="180"/>
                    <a:pt x="20" y="191"/>
                  </a:cubicBezTo>
                  <a:lnTo>
                    <a:pt x="60" y="280"/>
                  </a:lnTo>
                  <a:cubicBezTo>
                    <a:pt x="71" y="300"/>
                    <a:pt x="80" y="330"/>
                    <a:pt x="91" y="350"/>
                  </a:cubicBezTo>
                  <a:cubicBezTo>
                    <a:pt x="120" y="400"/>
                    <a:pt x="140" y="440"/>
                    <a:pt x="180" y="480"/>
                  </a:cubicBezTo>
                  <a:cubicBezTo>
                    <a:pt x="220" y="530"/>
                    <a:pt x="270" y="570"/>
                    <a:pt x="330" y="600"/>
                  </a:cubicBezTo>
                  <a:cubicBezTo>
                    <a:pt x="360" y="610"/>
                    <a:pt x="400" y="630"/>
                    <a:pt x="440" y="639"/>
                  </a:cubicBezTo>
                  <a:cubicBezTo>
                    <a:pt x="470" y="650"/>
                    <a:pt x="510" y="650"/>
                    <a:pt x="550" y="659"/>
                  </a:cubicBezTo>
                  <a:cubicBezTo>
                    <a:pt x="590" y="659"/>
                    <a:pt x="630" y="670"/>
                    <a:pt x="659" y="670"/>
                  </a:cubicBezTo>
                  <a:lnTo>
                    <a:pt x="829" y="670"/>
                  </a:lnTo>
                  <a:cubicBezTo>
                    <a:pt x="779" y="639"/>
                    <a:pt x="739" y="610"/>
                    <a:pt x="699" y="570"/>
                  </a:cubicBezTo>
                  <a:cubicBezTo>
                    <a:pt x="659" y="540"/>
                    <a:pt x="630" y="500"/>
                    <a:pt x="599" y="450"/>
                  </a:cubicBezTo>
                  <a:lnTo>
                    <a:pt x="590" y="420"/>
                  </a:lnTo>
                  <a:lnTo>
                    <a:pt x="579" y="420"/>
                  </a:lnTo>
                  <a:cubicBezTo>
                    <a:pt x="550" y="420"/>
                    <a:pt x="520" y="410"/>
                    <a:pt x="500" y="400"/>
                  </a:cubicBezTo>
                  <a:cubicBezTo>
                    <a:pt x="480" y="400"/>
                    <a:pt x="450" y="390"/>
                    <a:pt x="430" y="380"/>
                  </a:cubicBezTo>
                  <a:cubicBezTo>
                    <a:pt x="400" y="370"/>
                    <a:pt x="380" y="350"/>
                    <a:pt x="360" y="320"/>
                  </a:cubicBezTo>
                  <a:cubicBezTo>
                    <a:pt x="340" y="300"/>
                    <a:pt x="320" y="280"/>
                    <a:pt x="310" y="251"/>
                  </a:cubicBezTo>
                  <a:lnTo>
                    <a:pt x="300" y="240"/>
                  </a:lnTo>
                  <a:cubicBezTo>
                    <a:pt x="330" y="240"/>
                    <a:pt x="350" y="240"/>
                    <a:pt x="380" y="251"/>
                  </a:cubicBezTo>
                  <a:cubicBezTo>
                    <a:pt x="430" y="260"/>
                    <a:pt x="470" y="271"/>
                    <a:pt x="510" y="291"/>
                  </a:cubicBezTo>
                  <a:cubicBezTo>
                    <a:pt x="510" y="280"/>
                    <a:pt x="500" y="271"/>
                    <a:pt x="500" y="260"/>
                  </a:cubicBezTo>
                  <a:cubicBezTo>
                    <a:pt x="500" y="260"/>
                    <a:pt x="490" y="251"/>
                    <a:pt x="490" y="240"/>
                  </a:cubicBezTo>
                  <a:cubicBezTo>
                    <a:pt x="480" y="211"/>
                    <a:pt x="480" y="171"/>
                    <a:pt x="500" y="140"/>
                  </a:cubicBezTo>
                  <a:cubicBezTo>
                    <a:pt x="520" y="100"/>
                    <a:pt x="559" y="91"/>
                    <a:pt x="599" y="91"/>
                  </a:cubicBezTo>
                  <a:lnTo>
                    <a:pt x="639" y="80"/>
                  </a:lnTo>
                  <a:cubicBezTo>
                    <a:pt x="630" y="80"/>
                    <a:pt x="619" y="71"/>
                    <a:pt x="610" y="71"/>
                  </a:cubicBezTo>
                  <a:cubicBezTo>
                    <a:pt x="559" y="41"/>
                    <a:pt x="490" y="21"/>
                    <a:pt x="410" y="11"/>
                  </a:cubicBezTo>
                  <a:cubicBezTo>
                    <a:pt x="380" y="11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9133384" y="4896352"/>
              <a:ext cx="11111" cy="13866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0" y="1"/>
                  </a:moveTo>
                  <a:cubicBezTo>
                    <a:pt x="80" y="1"/>
                    <a:pt x="41" y="10"/>
                    <a:pt x="21" y="50"/>
                  </a:cubicBezTo>
                  <a:cubicBezTo>
                    <a:pt x="41" y="21"/>
                    <a:pt x="80" y="1"/>
                    <a:pt x="120" y="1"/>
                  </a:cubicBezTo>
                  <a:close/>
                  <a:moveTo>
                    <a:pt x="21" y="50"/>
                  </a:moveTo>
                  <a:cubicBezTo>
                    <a:pt x="1" y="81"/>
                    <a:pt x="1" y="121"/>
                    <a:pt x="11" y="150"/>
                  </a:cubicBezTo>
                  <a:cubicBezTo>
                    <a:pt x="1" y="121"/>
                    <a:pt x="11" y="81"/>
                    <a:pt x="2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9163687" y="4917472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10" y="130"/>
                    <a:pt x="150" y="140"/>
                  </a:cubicBezTo>
                  <a:cubicBezTo>
                    <a:pt x="180" y="160"/>
                    <a:pt x="230" y="170"/>
                    <a:pt x="290" y="170"/>
                  </a:cubicBezTo>
                  <a:lnTo>
                    <a:pt x="220" y="80"/>
                  </a:lnTo>
                  <a:cubicBezTo>
                    <a:pt x="210" y="70"/>
                    <a:pt x="200" y="60"/>
                    <a:pt x="200" y="50"/>
                  </a:cubicBezTo>
                  <a:lnTo>
                    <a:pt x="190" y="50"/>
                  </a:lnTo>
                  <a:cubicBezTo>
                    <a:pt x="150" y="30"/>
                    <a:pt x="110" y="20"/>
                    <a:pt x="50" y="10"/>
                  </a:cubicBezTo>
                  <a:cubicBezTo>
                    <a:pt x="40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9133384" y="4895433"/>
              <a:ext cx="81726" cy="60605"/>
            </a:xfrm>
            <a:custGeom>
              <a:avLst/>
              <a:gdLst/>
              <a:ahLst/>
              <a:cxnLst/>
              <a:rect l="l" t="t" r="r" b="b"/>
              <a:pathLst>
                <a:path w="890" h="660" extrusionOk="0">
                  <a:moveTo>
                    <a:pt x="160" y="0"/>
                  </a:moveTo>
                  <a:lnTo>
                    <a:pt x="120" y="11"/>
                  </a:lnTo>
                  <a:cubicBezTo>
                    <a:pt x="80" y="11"/>
                    <a:pt x="41" y="31"/>
                    <a:pt x="21" y="60"/>
                  </a:cubicBezTo>
                  <a:cubicBezTo>
                    <a:pt x="11" y="91"/>
                    <a:pt x="1" y="131"/>
                    <a:pt x="11" y="160"/>
                  </a:cubicBezTo>
                  <a:cubicBezTo>
                    <a:pt x="11" y="171"/>
                    <a:pt x="21" y="180"/>
                    <a:pt x="21" y="180"/>
                  </a:cubicBezTo>
                  <a:cubicBezTo>
                    <a:pt x="21" y="191"/>
                    <a:pt x="31" y="200"/>
                    <a:pt x="31" y="211"/>
                  </a:cubicBezTo>
                  <a:lnTo>
                    <a:pt x="120" y="370"/>
                  </a:lnTo>
                  <a:cubicBezTo>
                    <a:pt x="151" y="420"/>
                    <a:pt x="180" y="460"/>
                    <a:pt x="220" y="490"/>
                  </a:cubicBezTo>
                  <a:cubicBezTo>
                    <a:pt x="271" y="540"/>
                    <a:pt x="320" y="579"/>
                    <a:pt x="380" y="599"/>
                  </a:cubicBezTo>
                  <a:cubicBezTo>
                    <a:pt x="440" y="630"/>
                    <a:pt x="520" y="650"/>
                    <a:pt x="610" y="659"/>
                  </a:cubicBezTo>
                  <a:lnTo>
                    <a:pt x="889" y="659"/>
                  </a:lnTo>
                  <a:cubicBezTo>
                    <a:pt x="839" y="639"/>
                    <a:pt x="790" y="610"/>
                    <a:pt x="750" y="570"/>
                  </a:cubicBezTo>
                  <a:cubicBezTo>
                    <a:pt x="710" y="540"/>
                    <a:pt x="679" y="500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10" y="400"/>
                    <a:pt x="480" y="380"/>
                  </a:cubicBezTo>
                  <a:cubicBezTo>
                    <a:pt x="440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50"/>
                    <a:pt x="370" y="250"/>
                    <a:pt x="380" y="250"/>
                  </a:cubicBezTo>
                  <a:cubicBezTo>
                    <a:pt x="440" y="260"/>
                    <a:pt x="480" y="270"/>
                    <a:pt x="520" y="290"/>
                  </a:cubicBezTo>
                  <a:lnTo>
                    <a:pt x="530" y="290"/>
                  </a:lnTo>
                  <a:cubicBezTo>
                    <a:pt x="530" y="290"/>
                    <a:pt x="520" y="280"/>
                    <a:pt x="520" y="270"/>
                  </a:cubicBezTo>
                  <a:cubicBezTo>
                    <a:pt x="520" y="270"/>
                    <a:pt x="510" y="260"/>
                    <a:pt x="510" y="250"/>
                  </a:cubicBezTo>
                  <a:cubicBezTo>
                    <a:pt x="490" y="220"/>
                    <a:pt x="490" y="180"/>
                    <a:pt x="510" y="151"/>
                  </a:cubicBezTo>
                  <a:cubicBezTo>
                    <a:pt x="530" y="111"/>
                    <a:pt x="560" y="91"/>
                    <a:pt x="610" y="80"/>
                  </a:cubicBezTo>
                  <a:lnTo>
                    <a:pt x="650" y="80"/>
                  </a:lnTo>
                  <a:cubicBezTo>
                    <a:pt x="640" y="80"/>
                    <a:pt x="630" y="71"/>
                    <a:pt x="620" y="71"/>
                  </a:cubicBezTo>
                  <a:cubicBezTo>
                    <a:pt x="560" y="40"/>
                    <a:pt x="490" y="20"/>
                    <a:pt x="410" y="11"/>
                  </a:cubicBezTo>
                  <a:cubicBezTo>
                    <a:pt x="380" y="11"/>
                    <a:pt x="34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9210427" y="4924726"/>
              <a:ext cx="32139" cy="14784"/>
            </a:xfrm>
            <a:custGeom>
              <a:avLst/>
              <a:gdLst/>
              <a:ahLst/>
              <a:cxnLst/>
              <a:rect l="l" t="t" r="r" b="b"/>
              <a:pathLst>
                <a:path w="350" h="161" extrusionOk="0">
                  <a:moveTo>
                    <a:pt x="0" y="1"/>
                  </a:moveTo>
                  <a:cubicBezTo>
                    <a:pt x="20" y="31"/>
                    <a:pt x="50" y="51"/>
                    <a:pt x="70" y="71"/>
                  </a:cubicBezTo>
                  <a:cubicBezTo>
                    <a:pt x="90" y="91"/>
                    <a:pt x="120" y="111"/>
                    <a:pt x="170" y="131"/>
                  </a:cubicBezTo>
                  <a:cubicBezTo>
                    <a:pt x="210" y="141"/>
                    <a:pt x="260" y="161"/>
                    <a:pt x="320" y="161"/>
                  </a:cubicBezTo>
                  <a:lnTo>
                    <a:pt x="350" y="161"/>
                  </a:lnTo>
                  <a:cubicBezTo>
                    <a:pt x="320" y="141"/>
                    <a:pt x="300" y="111"/>
                    <a:pt x="280" y="91"/>
                  </a:cubicBezTo>
                  <a:cubicBezTo>
                    <a:pt x="250" y="71"/>
                    <a:pt x="220" y="51"/>
                    <a:pt x="180" y="31"/>
                  </a:cubicBezTo>
                  <a:cubicBezTo>
                    <a:pt x="140" y="21"/>
                    <a:pt x="90" y="1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9246147" y="4913799"/>
              <a:ext cx="30303" cy="48668"/>
            </a:xfrm>
            <a:custGeom>
              <a:avLst/>
              <a:gdLst/>
              <a:ahLst/>
              <a:cxnLst/>
              <a:rect l="l" t="t" r="r" b="b"/>
              <a:pathLst>
                <a:path w="330" h="530" extrusionOk="0">
                  <a:moveTo>
                    <a:pt x="1" y="0"/>
                  </a:moveTo>
                  <a:lnTo>
                    <a:pt x="1" y="530"/>
                  </a:lnTo>
                  <a:lnTo>
                    <a:pt x="30" y="530"/>
                  </a:lnTo>
                  <a:cubicBezTo>
                    <a:pt x="61" y="530"/>
                    <a:pt x="90" y="530"/>
                    <a:pt x="121" y="519"/>
                  </a:cubicBezTo>
                  <a:lnTo>
                    <a:pt x="201" y="519"/>
                  </a:lnTo>
                  <a:cubicBezTo>
                    <a:pt x="250" y="519"/>
                    <a:pt x="280" y="499"/>
                    <a:pt x="310" y="459"/>
                  </a:cubicBezTo>
                  <a:cubicBezTo>
                    <a:pt x="330" y="430"/>
                    <a:pt x="330" y="379"/>
                    <a:pt x="310" y="350"/>
                  </a:cubicBezTo>
                  <a:cubicBezTo>
                    <a:pt x="310" y="340"/>
                    <a:pt x="300" y="330"/>
                    <a:pt x="290" y="310"/>
                  </a:cubicBezTo>
                  <a:lnTo>
                    <a:pt x="280" y="300"/>
                  </a:lnTo>
                  <a:lnTo>
                    <a:pt x="161" y="150"/>
                  </a:lnTo>
                  <a:cubicBezTo>
                    <a:pt x="121" y="100"/>
                    <a:pt x="81" y="60"/>
                    <a:pt x="50" y="30"/>
                  </a:cubicBezTo>
                  <a:cubicBezTo>
                    <a:pt x="30" y="20"/>
                    <a:pt x="2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9246147" y="4913799"/>
              <a:ext cx="92" cy="48668"/>
            </a:xfrm>
            <a:custGeom>
              <a:avLst/>
              <a:gdLst/>
              <a:ahLst/>
              <a:cxnLst/>
              <a:rect l="l" t="t" r="r" b="b"/>
              <a:pathLst>
                <a:path w="1" h="530" extrusionOk="0">
                  <a:moveTo>
                    <a:pt x="1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178379" y="4902779"/>
              <a:ext cx="67860" cy="59687"/>
            </a:xfrm>
            <a:custGeom>
              <a:avLst/>
              <a:gdLst/>
              <a:ahLst/>
              <a:cxnLst/>
              <a:rect l="l" t="t" r="r" b="b"/>
              <a:pathLst>
                <a:path w="739" h="650" extrusionOk="0">
                  <a:moveTo>
                    <a:pt x="389" y="240"/>
                  </a:moveTo>
                  <a:cubicBezTo>
                    <a:pt x="439" y="250"/>
                    <a:pt x="489" y="260"/>
                    <a:pt x="529" y="270"/>
                  </a:cubicBezTo>
                  <a:cubicBezTo>
                    <a:pt x="569" y="290"/>
                    <a:pt x="599" y="310"/>
                    <a:pt x="629" y="330"/>
                  </a:cubicBezTo>
                  <a:cubicBezTo>
                    <a:pt x="649" y="350"/>
                    <a:pt x="669" y="380"/>
                    <a:pt x="699" y="400"/>
                  </a:cubicBezTo>
                  <a:lnTo>
                    <a:pt x="669" y="400"/>
                  </a:lnTo>
                  <a:cubicBezTo>
                    <a:pt x="609" y="400"/>
                    <a:pt x="559" y="380"/>
                    <a:pt x="519" y="370"/>
                  </a:cubicBezTo>
                  <a:cubicBezTo>
                    <a:pt x="469" y="350"/>
                    <a:pt x="439" y="330"/>
                    <a:pt x="419" y="310"/>
                  </a:cubicBezTo>
                  <a:cubicBezTo>
                    <a:pt x="399" y="290"/>
                    <a:pt x="369" y="270"/>
                    <a:pt x="349" y="240"/>
                  </a:cubicBezTo>
                  <a:close/>
                  <a:moveTo>
                    <a:pt x="120" y="0"/>
                  </a:moveTo>
                  <a:cubicBezTo>
                    <a:pt x="70" y="11"/>
                    <a:pt x="40" y="31"/>
                    <a:pt x="20" y="71"/>
                  </a:cubicBezTo>
                  <a:cubicBezTo>
                    <a:pt x="0" y="100"/>
                    <a:pt x="0" y="140"/>
                    <a:pt x="20" y="170"/>
                  </a:cubicBezTo>
                  <a:cubicBezTo>
                    <a:pt x="20" y="180"/>
                    <a:pt x="30" y="190"/>
                    <a:pt x="30" y="190"/>
                  </a:cubicBezTo>
                  <a:cubicBezTo>
                    <a:pt x="30" y="200"/>
                    <a:pt x="40" y="210"/>
                    <a:pt x="40" y="210"/>
                  </a:cubicBezTo>
                  <a:cubicBezTo>
                    <a:pt x="40" y="220"/>
                    <a:pt x="50" y="230"/>
                    <a:pt x="60" y="240"/>
                  </a:cubicBezTo>
                  <a:lnTo>
                    <a:pt x="130" y="330"/>
                  </a:lnTo>
                  <a:lnTo>
                    <a:pt x="150" y="370"/>
                  </a:lnTo>
                  <a:cubicBezTo>
                    <a:pt x="189" y="420"/>
                    <a:pt x="220" y="460"/>
                    <a:pt x="260" y="490"/>
                  </a:cubicBezTo>
                  <a:cubicBezTo>
                    <a:pt x="300" y="530"/>
                    <a:pt x="349" y="559"/>
                    <a:pt x="399" y="579"/>
                  </a:cubicBezTo>
                  <a:cubicBezTo>
                    <a:pt x="409" y="579"/>
                    <a:pt x="419" y="590"/>
                    <a:pt x="429" y="590"/>
                  </a:cubicBezTo>
                  <a:cubicBezTo>
                    <a:pt x="499" y="619"/>
                    <a:pt x="569" y="630"/>
                    <a:pt x="649" y="639"/>
                  </a:cubicBezTo>
                  <a:cubicBezTo>
                    <a:pt x="679" y="639"/>
                    <a:pt x="709" y="650"/>
                    <a:pt x="739" y="650"/>
                  </a:cubicBezTo>
                  <a:lnTo>
                    <a:pt x="739" y="120"/>
                  </a:lnTo>
                  <a:cubicBezTo>
                    <a:pt x="709" y="91"/>
                    <a:pt x="669" y="71"/>
                    <a:pt x="619" y="51"/>
                  </a:cubicBezTo>
                  <a:cubicBezTo>
                    <a:pt x="559" y="31"/>
                    <a:pt x="489" y="11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221109" y="3520332"/>
              <a:ext cx="694024" cy="1132312"/>
            </a:xfrm>
            <a:custGeom>
              <a:avLst/>
              <a:gdLst/>
              <a:ahLst/>
              <a:cxnLst/>
              <a:rect l="l" t="t" r="r" b="b"/>
              <a:pathLst>
                <a:path w="7558" h="12331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959" y="3415"/>
                    <a:pt x="2287" y="4264"/>
                    <a:pt x="2696" y="4454"/>
                  </a:cubicBezTo>
                  <a:cubicBezTo>
                    <a:pt x="3105" y="4653"/>
                    <a:pt x="3495" y="4993"/>
                    <a:pt x="5511" y="5622"/>
                  </a:cubicBezTo>
                  <a:cubicBezTo>
                    <a:pt x="5511" y="5622"/>
                    <a:pt x="5172" y="6760"/>
                    <a:pt x="5341" y="7718"/>
                  </a:cubicBezTo>
                  <a:cubicBezTo>
                    <a:pt x="5511" y="8666"/>
                    <a:pt x="5581" y="8996"/>
                    <a:pt x="5681" y="10403"/>
                  </a:cubicBezTo>
                  <a:cubicBezTo>
                    <a:pt x="5731" y="10973"/>
                    <a:pt x="5791" y="12330"/>
                    <a:pt x="5791" y="12330"/>
                  </a:cubicBezTo>
                  <a:lnTo>
                    <a:pt x="6939" y="12330"/>
                  </a:lnTo>
                  <a:cubicBezTo>
                    <a:pt x="6939" y="12330"/>
                    <a:pt x="7158" y="9495"/>
                    <a:pt x="7228" y="8327"/>
                  </a:cubicBezTo>
                  <a:cubicBezTo>
                    <a:pt x="7298" y="7149"/>
                    <a:pt x="7557" y="5652"/>
                    <a:pt x="7498" y="5013"/>
                  </a:cubicBezTo>
                  <a:cubicBezTo>
                    <a:pt x="7438" y="4364"/>
                    <a:pt x="5452" y="2368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6472346" y="3805545"/>
              <a:ext cx="328280" cy="687596"/>
            </a:xfrm>
            <a:custGeom>
              <a:avLst/>
              <a:gdLst/>
              <a:ahLst/>
              <a:cxnLst/>
              <a:rect l="l" t="t" r="r" b="b"/>
              <a:pathLst>
                <a:path w="3575" h="7488" extrusionOk="0">
                  <a:moveTo>
                    <a:pt x="240" y="0"/>
                  </a:moveTo>
                  <a:cubicBezTo>
                    <a:pt x="170" y="389"/>
                    <a:pt x="40" y="1168"/>
                    <a:pt x="0" y="1368"/>
                  </a:cubicBezTo>
                  <a:cubicBezTo>
                    <a:pt x="389" y="1567"/>
                    <a:pt x="828" y="1907"/>
                    <a:pt x="2775" y="2506"/>
                  </a:cubicBezTo>
                  <a:lnTo>
                    <a:pt x="2775" y="2516"/>
                  </a:lnTo>
                  <a:cubicBezTo>
                    <a:pt x="2775" y="2516"/>
                    <a:pt x="2496" y="3484"/>
                    <a:pt x="2576" y="4382"/>
                  </a:cubicBezTo>
                  <a:cubicBezTo>
                    <a:pt x="2585" y="4422"/>
                    <a:pt x="2596" y="4473"/>
                    <a:pt x="2596" y="4513"/>
                  </a:cubicBezTo>
                  <a:cubicBezTo>
                    <a:pt x="2775" y="5461"/>
                    <a:pt x="2835" y="5790"/>
                    <a:pt x="2945" y="7198"/>
                  </a:cubicBezTo>
                  <a:cubicBezTo>
                    <a:pt x="2955" y="7277"/>
                    <a:pt x="2955" y="7368"/>
                    <a:pt x="2965" y="7487"/>
                  </a:cubicBezTo>
                  <a:cubicBezTo>
                    <a:pt x="2935" y="5940"/>
                    <a:pt x="2865" y="3863"/>
                    <a:pt x="3184" y="3105"/>
                  </a:cubicBezTo>
                  <a:cubicBezTo>
                    <a:pt x="3574" y="2177"/>
                    <a:pt x="3215" y="1977"/>
                    <a:pt x="2386" y="1587"/>
                  </a:cubicBezTo>
                  <a:cubicBezTo>
                    <a:pt x="669" y="79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221109" y="3520332"/>
              <a:ext cx="337462" cy="358674"/>
            </a:xfrm>
            <a:custGeom>
              <a:avLst/>
              <a:gdLst/>
              <a:ahLst/>
              <a:cxnLst/>
              <a:rect l="l" t="t" r="r" b="b"/>
              <a:pathLst>
                <a:path w="3675" h="3906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760" y="2916"/>
                    <a:pt x="1339" y="3506"/>
                    <a:pt x="1847" y="3905"/>
                  </a:cubicBezTo>
                  <a:cubicBezTo>
                    <a:pt x="1847" y="3905"/>
                    <a:pt x="2167" y="1579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706962" y="4555400"/>
              <a:ext cx="389711" cy="165930"/>
            </a:xfrm>
            <a:custGeom>
              <a:avLst/>
              <a:gdLst/>
              <a:ahLst/>
              <a:cxnLst/>
              <a:rect l="l" t="t" r="r" b="b"/>
              <a:pathLst>
                <a:path w="4244" h="1807" extrusionOk="0">
                  <a:moveTo>
                    <a:pt x="1782" y="0"/>
                  </a:moveTo>
                  <a:cubicBezTo>
                    <a:pt x="1780" y="0"/>
                    <a:pt x="1779" y="0"/>
                    <a:pt x="1778" y="0"/>
                  </a:cubicBezTo>
                  <a:cubicBezTo>
                    <a:pt x="1508" y="10"/>
                    <a:pt x="1528" y="340"/>
                    <a:pt x="1458" y="380"/>
                  </a:cubicBezTo>
                  <a:cubicBezTo>
                    <a:pt x="1398" y="420"/>
                    <a:pt x="1338" y="449"/>
                    <a:pt x="1188" y="459"/>
                  </a:cubicBezTo>
                  <a:cubicBezTo>
                    <a:pt x="1108" y="459"/>
                    <a:pt x="879" y="429"/>
                    <a:pt x="819" y="369"/>
                  </a:cubicBezTo>
                  <a:cubicBezTo>
                    <a:pt x="759" y="309"/>
                    <a:pt x="709" y="80"/>
                    <a:pt x="640" y="30"/>
                  </a:cubicBezTo>
                  <a:cubicBezTo>
                    <a:pt x="618" y="14"/>
                    <a:pt x="587" y="7"/>
                    <a:pt x="553" y="7"/>
                  </a:cubicBezTo>
                  <a:cubicBezTo>
                    <a:pt x="478" y="7"/>
                    <a:pt x="388" y="44"/>
                    <a:pt x="340" y="120"/>
                  </a:cubicBezTo>
                  <a:cubicBezTo>
                    <a:pt x="141" y="449"/>
                    <a:pt x="90" y="1328"/>
                    <a:pt x="81" y="1358"/>
                  </a:cubicBezTo>
                  <a:cubicBezTo>
                    <a:pt x="70" y="1387"/>
                    <a:pt x="50" y="1427"/>
                    <a:pt x="41" y="1467"/>
                  </a:cubicBezTo>
                  <a:cubicBezTo>
                    <a:pt x="21" y="1507"/>
                    <a:pt x="10" y="1538"/>
                    <a:pt x="1" y="1567"/>
                  </a:cubicBezTo>
                  <a:cubicBezTo>
                    <a:pt x="121" y="1737"/>
                    <a:pt x="759" y="1767"/>
                    <a:pt x="1019" y="1767"/>
                  </a:cubicBezTo>
                  <a:lnTo>
                    <a:pt x="1957" y="1767"/>
                  </a:lnTo>
                  <a:cubicBezTo>
                    <a:pt x="1967" y="1767"/>
                    <a:pt x="2047" y="1777"/>
                    <a:pt x="2157" y="1777"/>
                  </a:cubicBezTo>
                  <a:cubicBezTo>
                    <a:pt x="2257" y="1777"/>
                    <a:pt x="2397" y="1787"/>
                    <a:pt x="2526" y="1787"/>
                  </a:cubicBezTo>
                  <a:cubicBezTo>
                    <a:pt x="2696" y="1797"/>
                    <a:pt x="2856" y="1797"/>
                    <a:pt x="2945" y="1807"/>
                  </a:cubicBezTo>
                  <a:lnTo>
                    <a:pt x="3045" y="1807"/>
                  </a:lnTo>
                  <a:cubicBezTo>
                    <a:pt x="3285" y="1807"/>
                    <a:pt x="3654" y="1767"/>
                    <a:pt x="3764" y="1737"/>
                  </a:cubicBezTo>
                  <a:cubicBezTo>
                    <a:pt x="3884" y="1707"/>
                    <a:pt x="4174" y="1637"/>
                    <a:pt x="4213" y="1558"/>
                  </a:cubicBezTo>
                  <a:cubicBezTo>
                    <a:pt x="4243" y="1498"/>
                    <a:pt x="4233" y="1218"/>
                    <a:pt x="4233" y="1218"/>
                  </a:cubicBezTo>
                  <a:cubicBezTo>
                    <a:pt x="4243" y="1178"/>
                    <a:pt x="4223" y="1148"/>
                    <a:pt x="4223" y="1118"/>
                  </a:cubicBezTo>
                  <a:cubicBezTo>
                    <a:pt x="4194" y="1019"/>
                    <a:pt x="4103" y="968"/>
                    <a:pt x="4023" y="939"/>
                  </a:cubicBezTo>
                  <a:lnTo>
                    <a:pt x="3455" y="868"/>
                  </a:lnTo>
                  <a:cubicBezTo>
                    <a:pt x="3455" y="868"/>
                    <a:pt x="3404" y="848"/>
                    <a:pt x="3315" y="839"/>
                  </a:cubicBezTo>
                  <a:cubicBezTo>
                    <a:pt x="2432" y="720"/>
                    <a:pt x="1964" y="0"/>
                    <a:pt x="1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714309" y="4625923"/>
              <a:ext cx="77134" cy="75298"/>
            </a:xfrm>
            <a:custGeom>
              <a:avLst/>
              <a:gdLst/>
              <a:ahLst/>
              <a:cxnLst/>
              <a:rect l="l" t="t" r="r" b="b"/>
              <a:pathLst>
                <a:path w="840" h="820" extrusionOk="0">
                  <a:moveTo>
                    <a:pt x="70" y="1"/>
                  </a:moveTo>
                  <a:cubicBezTo>
                    <a:pt x="21" y="300"/>
                    <a:pt x="10" y="580"/>
                    <a:pt x="1" y="590"/>
                  </a:cubicBezTo>
                  <a:cubicBezTo>
                    <a:pt x="210" y="739"/>
                    <a:pt x="500" y="799"/>
                    <a:pt x="819" y="819"/>
                  </a:cubicBezTo>
                  <a:cubicBezTo>
                    <a:pt x="839" y="211"/>
                    <a:pt x="7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6706962" y="4665775"/>
              <a:ext cx="389711" cy="55555"/>
            </a:xfrm>
            <a:custGeom>
              <a:avLst/>
              <a:gdLst/>
              <a:ahLst/>
              <a:cxnLst/>
              <a:rect l="l" t="t" r="r" b="b"/>
              <a:pathLst>
                <a:path w="4244" h="605" extrusionOk="0">
                  <a:moveTo>
                    <a:pt x="4163" y="1"/>
                  </a:moveTo>
                  <a:cubicBezTo>
                    <a:pt x="4130" y="1"/>
                    <a:pt x="4088" y="10"/>
                    <a:pt x="4043" y="46"/>
                  </a:cubicBezTo>
                  <a:cubicBezTo>
                    <a:pt x="3934" y="126"/>
                    <a:pt x="3874" y="305"/>
                    <a:pt x="3794" y="356"/>
                  </a:cubicBezTo>
                  <a:cubicBezTo>
                    <a:pt x="3719" y="393"/>
                    <a:pt x="3386" y="442"/>
                    <a:pt x="2925" y="442"/>
                  </a:cubicBezTo>
                  <a:cubicBezTo>
                    <a:pt x="2777" y="442"/>
                    <a:pt x="2616" y="437"/>
                    <a:pt x="2446" y="425"/>
                  </a:cubicBezTo>
                  <a:cubicBezTo>
                    <a:pt x="2197" y="405"/>
                    <a:pt x="1932" y="405"/>
                    <a:pt x="1669" y="405"/>
                  </a:cubicBezTo>
                  <a:cubicBezTo>
                    <a:pt x="1406" y="405"/>
                    <a:pt x="1144" y="405"/>
                    <a:pt x="899" y="385"/>
                  </a:cubicBezTo>
                  <a:cubicBezTo>
                    <a:pt x="580" y="365"/>
                    <a:pt x="290" y="305"/>
                    <a:pt x="81" y="156"/>
                  </a:cubicBezTo>
                  <a:cubicBezTo>
                    <a:pt x="70" y="185"/>
                    <a:pt x="50" y="225"/>
                    <a:pt x="41" y="265"/>
                  </a:cubicBezTo>
                  <a:cubicBezTo>
                    <a:pt x="21" y="305"/>
                    <a:pt x="10" y="336"/>
                    <a:pt x="1" y="365"/>
                  </a:cubicBezTo>
                  <a:cubicBezTo>
                    <a:pt x="121" y="535"/>
                    <a:pt x="759" y="565"/>
                    <a:pt x="1019" y="565"/>
                  </a:cubicBezTo>
                  <a:lnTo>
                    <a:pt x="1957" y="565"/>
                  </a:lnTo>
                  <a:cubicBezTo>
                    <a:pt x="1967" y="565"/>
                    <a:pt x="2047" y="575"/>
                    <a:pt x="2157" y="575"/>
                  </a:cubicBezTo>
                  <a:cubicBezTo>
                    <a:pt x="2257" y="575"/>
                    <a:pt x="2397" y="585"/>
                    <a:pt x="2526" y="585"/>
                  </a:cubicBezTo>
                  <a:cubicBezTo>
                    <a:pt x="2696" y="595"/>
                    <a:pt x="2856" y="595"/>
                    <a:pt x="2945" y="605"/>
                  </a:cubicBezTo>
                  <a:lnTo>
                    <a:pt x="3045" y="605"/>
                  </a:lnTo>
                  <a:cubicBezTo>
                    <a:pt x="3285" y="605"/>
                    <a:pt x="3654" y="565"/>
                    <a:pt x="3764" y="535"/>
                  </a:cubicBezTo>
                  <a:cubicBezTo>
                    <a:pt x="3884" y="505"/>
                    <a:pt x="4174" y="435"/>
                    <a:pt x="4213" y="356"/>
                  </a:cubicBezTo>
                  <a:cubicBezTo>
                    <a:pt x="4243" y="296"/>
                    <a:pt x="4233" y="16"/>
                    <a:pt x="4233" y="16"/>
                  </a:cubicBezTo>
                  <a:cubicBezTo>
                    <a:pt x="4233" y="16"/>
                    <a:pt x="4205" y="1"/>
                    <a:pt x="4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6898512" y="4588366"/>
              <a:ext cx="125710" cy="63452"/>
            </a:xfrm>
            <a:custGeom>
              <a:avLst/>
              <a:gdLst/>
              <a:ahLst/>
              <a:cxnLst/>
              <a:rect l="l" t="t" r="r" b="b"/>
              <a:pathLst>
                <a:path w="1369" h="691" extrusionOk="0">
                  <a:moveTo>
                    <a:pt x="180" y="1"/>
                  </a:moveTo>
                  <a:cubicBezTo>
                    <a:pt x="171" y="10"/>
                    <a:pt x="1" y="100"/>
                    <a:pt x="1" y="160"/>
                  </a:cubicBezTo>
                  <a:cubicBezTo>
                    <a:pt x="1" y="220"/>
                    <a:pt x="61" y="380"/>
                    <a:pt x="430" y="520"/>
                  </a:cubicBezTo>
                  <a:cubicBezTo>
                    <a:pt x="653" y="605"/>
                    <a:pt x="914" y="691"/>
                    <a:pt x="1105" y="691"/>
                  </a:cubicBezTo>
                  <a:cubicBezTo>
                    <a:pt x="1248" y="691"/>
                    <a:pt x="1352" y="642"/>
                    <a:pt x="1369" y="509"/>
                  </a:cubicBezTo>
                  <a:cubicBezTo>
                    <a:pt x="1369" y="509"/>
                    <a:pt x="1318" y="489"/>
                    <a:pt x="1229" y="480"/>
                  </a:cubicBezTo>
                  <a:cubicBezTo>
                    <a:pt x="779" y="420"/>
                    <a:pt x="430" y="200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815134" y="4634187"/>
              <a:ext cx="158676" cy="54178"/>
            </a:xfrm>
            <a:custGeom>
              <a:avLst/>
              <a:gdLst/>
              <a:ahLst/>
              <a:cxnLst/>
              <a:rect l="l" t="t" r="r" b="b"/>
              <a:pathLst>
                <a:path w="1728" h="590" extrusionOk="0">
                  <a:moveTo>
                    <a:pt x="689" y="1"/>
                  </a:moveTo>
                  <a:lnTo>
                    <a:pt x="680" y="121"/>
                  </a:lnTo>
                  <a:cubicBezTo>
                    <a:pt x="680" y="200"/>
                    <a:pt x="669" y="290"/>
                    <a:pt x="669" y="370"/>
                  </a:cubicBezTo>
                  <a:cubicBezTo>
                    <a:pt x="640" y="360"/>
                    <a:pt x="609" y="360"/>
                    <a:pt x="580" y="350"/>
                  </a:cubicBezTo>
                  <a:cubicBezTo>
                    <a:pt x="520" y="340"/>
                    <a:pt x="450" y="320"/>
                    <a:pt x="390" y="310"/>
                  </a:cubicBezTo>
                  <a:cubicBezTo>
                    <a:pt x="330" y="300"/>
                    <a:pt x="260" y="290"/>
                    <a:pt x="200" y="280"/>
                  </a:cubicBezTo>
                  <a:cubicBezTo>
                    <a:pt x="130" y="270"/>
                    <a:pt x="70" y="260"/>
                    <a:pt x="1" y="260"/>
                  </a:cubicBezTo>
                  <a:cubicBezTo>
                    <a:pt x="61" y="290"/>
                    <a:pt x="121" y="320"/>
                    <a:pt x="180" y="340"/>
                  </a:cubicBezTo>
                  <a:cubicBezTo>
                    <a:pt x="240" y="370"/>
                    <a:pt x="300" y="400"/>
                    <a:pt x="360" y="420"/>
                  </a:cubicBezTo>
                  <a:cubicBezTo>
                    <a:pt x="420" y="450"/>
                    <a:pt x="480" y="470"/>
                    <a:pt x="540" y="490"/>
                  </a:cubicBezTo>
                  <a:cubicBezTo>
                    <a:pt x="600" y="510"/>
                    <a:pt x="660" y="540"/>
                    <a:pt x="720" y="560"/>
                  </a:cubicBezTo>
                  <a:lnTo>
                    <a:pt x="819" y="589"/>
                  </a:lnTo>
                  <a:lnTo>
                    <a:pt x="829" y="480"/>
                  </a:lnTo>
                  <a:cubicBezTo>
                    <a:pt x="839" y="400"/>
                    <a:pt x="849" y="330"/>
                    <a:pt x="849" y="250"/>
                  </a:cubicBezTo>
                  <a:cubicBezTo>
                    <a:pt x="979" y="300"/>
                    <a:pt x="1099" y="340"/>
                    <a:pt x="1228" y="370"/>
                  </a:cubicBezTo>
                  <a:cubicBezTo>
                    <a:pt x="1268" y="390"/>
                    <a:pt x="1308" y="400"/>
                    <a:pt x="1348" y="410"/>
                  </a:cubicBezTo>
                  <a:cubicBezTo>
                    <a:pt x="1388" y="420"/>
                    <a:pt x="1438" y="430"/>
                    <a:pt x="1478" y="440"/>
                  </a:cubicBezTo>
                  <a:cubicBezTo>
                    <a:pt x="1558" y="460"/>
                    <a:pt x="1647" y="480"/>
                    <a:pt x="1727" y="490"/>
                  </a:cubicBezTo>
                  <a:cubicBezTo>
                    <a:pt x="1658" y="450"/>
                    <a:pt x="1578" y="400"/>
                    <a:pt x="1508" y="360"/>
                  </a:cubicBezTo>
                  <a:lnTo>
                    <a:pt x="1388" y="300"/>
                  </a:lnTo>
                  <a:cubicBezTo>
                    <a:pt x="1358" y="280"/>
                    <a:pt x="1318" y="260"/>
                    <a:pt x="1279" y="250"/>
                  </a:cubicBezTo>
                  <a:cubicBezTo>
                    <a:pt x="1119" y="170"/>
                    <a:pt x="969" y="101"/>
                    <a:pt x="809" y="41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6899523" y="4594518"/>
              <a:ext cx="38567" cy="29660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1" y="1"/>
                  </a:moveTo>
                  <a:cubicBezTo>
                    <a:pt x="367" y="1"/>
                    <a:pt x="363" y="1"/>
                    <a:pt x="360" y="3"/>
                  </a:cubicBezTo>
                  <a:cubicBezTo>
                    <a:pt x="169" y="53"/>
                    <a:pt x="20" y="243"/>
                    <a:pt x="20" y="253"/>
                  </a:cubicBezTo>
                  <a:cubicBezTo>
                    <a:pt x="0" y="273"/>
                    <a:pt x="10" y="303"/>
                    <a:pt x="30" y="313"/>
                  </a:cubicBezTo>
                  <a:cubicBezTo>
                    <a:pt x="40" y="323"/>
                    <a:pt x="40" y="323"/>
                    <a:pt x="50" y="323"/>
                  </a:cubicBezTo>
                  <a:cubicBezTo>
                    <a:pt x="70" y="323"/>
                    <a:pt x="80" y="323"/>
                    <a:pt x="90" y="303"/>
                  </a:cubicBezTo>
                  <a:cubicBezTo>
                    <a:pt x="90" y="303"/>
                    <a:pt x="229" y="133"/>
                    <a:pt x="379" y="93"/>
                  </a:cubicBezTo>
                  <a:cubicBezTo>
                    <a:pt x="409" y="83"/>
                    <a:pt x="419" y="63"/>
                    <a:pt x="419" y="33"/>
                  </a:cubicBezTo>
                  <a:cubicBezTo>
                    <a:pt x="411" y="17"/>
                    <a:pt x="38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923306" y="4607557"/>
              <a:ext cx="38567" cy="33149"/>
            </a:xfrm>
            <a:custGeom>
              <a:avLst/>
              <a:gdLst/>
              <a:ahLst/>
              <a:cxnLst/>
              <a:rect l="l" t="t" r="r" b="b"/>
              <a:pathLst>
                <a:path w="420" h="361" extrusionOk="0">
                  <a:moveTo>
                    <a:pt x="360" y="1"/>
                  </a:moveTo>
                  <a:cubicBezTo>
                    <a:pt x="170" y="51"/>
                    <a:pt x="21" y="280"/>
                    <a:pt x="10" y="291"/>
                  </a:cubicBezTo>
                  <a:cubicBezTo>
                    <a:pt x="1" y="311"/>
                    <a:pt x="1" y="340"/>
                    <a:pt x="30" y="351"/>
                  </a:cubicBezTo>
                  <a:cubicBezTo>
                    <a:pt x="30" y="351"/>
                    <a:pt x="41" y="360"/>
                    <a:pt x="50" y="360"/>
                  </a:cubicBezTo>
                  <a:cubicBezTo>
                    <a:pt x="70" y="360"/>
                    <a:pt x="81" y="351"/>
                    <a:pt x="90" y="340"/>
                  </a:cubicBezTo>
                  <a:cubicBezTo>
                    <a:pt x="90" y="331"/>
                    <a:pt x="230" y="131"/>
                    <a:pt x="380" y="91"/>
                  </a:cubicBezTo>
                  <a:cubicBezTo>
                    <a:pt x="400" y="81"/>
                    <a:pt x="420" y="61"/>
                    <a:pt x="410" y="41"/>
                  </a:cubicBezTo>
                  <a:cubicBezTo>
                    <a:pt x="410" y="11"/>
                    <a:pt x="380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6950854" y="4616556"/>
              <a:ext cx="34894" cy="34251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24" y="0"/>
                  </a:moveTo>
                  <a:cubicBezTo>
                    <a:pt x="320" y="0"/>
                    <a:pt x="315" y="1"/>
                    <a:pt x="309" y="3"/>
                  </a:cubicBezTo>
                  <a:cubicBezTo>
                    <a:pt x="120" y="53"/>
                    <a:pt x="10" y="302"/>
                    <a:pt x="10" y="313"/>
                  </a:cubicBezTo>
                  <a:cubicBezTo>
                    <a:pt x="0" y="333"/>
                    <a:pt x="10" y="362"/>
                    <a:pt x="30" y="372"/>
                  </a:cubicBezTo>
                  <a:lnTo>
                    <a:pt x="50" y="372"/>
                  </a:lnTo>
                  <a:cubicBezTo>
                    <a:pt x="60" y="372"/>
                    <a:pt x="80" y="362"/>
                    <a:pt x="90" y="342"/>
                  </a:cubicBezTo>
                  <a:cubicBezTo>
                    <a:pt x="120" y="282"/>
                    <a:pt x="209" y="123"/>
                    <a:pt x="340" y="93"/>
                  </a:cubicBezTo>
                  <a:cubicBezTo>
                    <a:pt x="360" y="83"/>
                    <a:pt x="380" y="63"/>
                    <a:pt x="369" y="33"/>
                  </a:cubicBezTo>
                  <a:cubicBezTo>
                    <a:pt x="361" y="17"/>
                    <a:pt x="346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6979228" y="4625004"/>
              <a:ext cx="33058" cy="33149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300" y="1"/>
                  </a:moveTo>
                  <a:cubicBezTo>
                    <a:pt x="110" y="61"/>
                    <a:pt x="11" y="280"/>
                    <a:pt x="0" y="290"/>
                  </a:cubicBezTo>
                  <a:cubicBezTo>
                    <a:pt x="0" y="320"/>
                    <a:pt x="11" y="340"/>
                    <a:pt x="31" y="350"/>
                  </a:cubicBezTo>
                  <a:cubicBezTo>
                    <a:pt x="31" y="360"/>
                    <a:pt x="40" y="360"/>
                    <a:pt x="51" y="360"/>
                  </a:cubicBezTo>
                  <a:cubicBezTo>
                    <a:pt x="60" y="360"/>
                    <a:pt x="80" y="350"/>
                    <a:pt x="90" y="330"/>
                  </a:cubicBezTo>
                  <a:cubicBezTo>
                    <a:pt x="90" y="330"/>
                    <a:pt x="170" y="130"/>
                    <a:pt x="320" y="90"/>
                  </a:cubicBezTo>
                  <a:cubicBezTo>
                    <a:pt x="350" y="90"/>
                    <a:pt x="360" y="61"/>
                    <a:pt x="350" y="41"/>
                  </a:cubicBezTo>
                  <a:cubicBezTo>
                    <a:pt x="350" y="11"/>
                    <a:pt x="320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942507" y="3475521"/>
              <a:ext cx="701278" cy="1241310"/>
            </a:xfrm>
            <a:custGeom>
              <a:avLst/>
              <a:gdLst/>
              <a:ahLst/>
              <a:cxnLst/>
              <a:rect l="l" t="t" r="r" b="b"/>
              <a:pathLst>
                <a:path w="7637" h="13518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3364" y="4673"/>
                    <a:pt x="3643" y="5101"/>
                    <a:pt x="5531" y="6200"/>
                  </a:cubicBezTo>
                  <a:cubicBezTo>
                    <a:pt x="5531" y="6200"/>
                    <a:pt x="5181" y="7248"/>
                    <a:pt x="5351" y="8206"/>
                  </a:cubicBezTo>
                  <a:cubicBezTo>
                    <a:pt x="5520" y="9154"/>
                    <a:pt x="5580" y="9484"/>
                    <a:pt x="5690" y="10891"/>
                  </a:cubicBezTo>
                  <a:cubicBezTo>
                    <a:pt x="5730" y="11461"/>
                    <a:pt x="5730" y="13517"/>
                    <a:pt x="5730" y="13517"/>
                  </a:cubicBezTo>
                  <a:lnTo>
                    <a:pt x="7068" y="13517"/>
                  </a:lnTo>
                  <a:cubicBezTo>
                    <a:pt x="7068" y="13517"/>
                    <a:pt x="7237" y="9983"/>
                    <a:pt x="7308" y="8815"/>
                  </a:cubicBezTo>
                  <a:cubicBezTo>
                    <a:pt x="7377" y="7637"/>
                    <a:pt x="7637" y="6140"/>
                    <a:pt x="7577" y="5501"/>
                  </a:cubicBezTo>
                  <a:cubicBezTo>
                    <a:pt x="7517" y="4852"/>
                    <a:pt x="5820" y="2366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942507" y="3475521"/>
              <a:ext cx="437277" cy="411658"/>
            </a:xfrm>
            <a:custGeom>
              <a:avLst/>
              <a:gdLst/>
              <a:ahLst/>
              <a:cxnLst/>
              <a:rect l="l" t="t" r="r" b="b"/>
              <a:pathLst>
                <a:path w="4762" h="4483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2955" y="4482"/>
                    <a:pt x="2745" y="2107"/>
                    <a:pt x="4762" y="1707"/>
                  </a:cubicBezTo>
                  <a:cubicBezTo>
                    <a:pt x="4532" y="1508"/>
                    <a:pt x="4293" y="1318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942507" y="3475521"/>
              <a:ext cx="275938" cy="411658"/>
            </a:xfrm>
            <a:custGeom>
              <a:avLst/>
              <a:gdLst/>
              <a:ahLst/>
              <a:cxnLst/>
              <a:rect l="l" t="t" r="r" b="b"/>
              <a:pathLst>
                <a:path w="3005" h="4483" extrusionOk="0">
                  <a:moveTo>
                    <a:pt x="1169" y="0"/>
                  </a:moveTo>
                  <a:cubicBezTo>
                    <a:pt x="1155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539" y="2816"/>
                    <a:pt x="599" y="2945"/>
                    <a:pt x="679" y="3055"/>
                  </a:cubicBezTo>
                  <a:cubicBezTo>
                    <a:pt x="709" y="3105"/>
                    <a:pt x="749" y="3155"/>
                    <a:pt x="779" y="3195"/>
                  </a:cubicBezTo>
                  <a:cubicBezTo>
                    <a:pt x="808" y="3225"/>
                    <a:pt x="828" y="3255"/>
                    <a:pt x="859" y="3285"/>
                  </a:cubicBezTo>
                  <a:cubicBezTo>
                    <a:pt x="899" y="3324"/>
                    <a:pt x="939" y="3375"/>
                    <a:pt x="979" y="3415"/>
                  </a:cubicBezTo>
                  <a:cubicBezTo>
                    <a:pt x="1647" y="4074"/>
                    <a:pt x="2645" y="4333"/>
                    <a:pt x="2955" y="4482"/>
                  </a:cubicBezTo>
                  <a:cubicBezTo>
                    <a:pt x="2955" y="4482"/>
                    <a:pt x="2925" y="4133"/>
                    <a:pt x="3005" y="3674"/>
                  </a:cubicBezTo>
                  <a:cubicBezTo>
                    <a:pt x="3005" y="3674"/>
                    <a:pt x="1418" y="3105"/>
                    <a:pt x="1278" y="2317"/>
                  </a:cubicBezTo>
                  <a:cubicBezTo>
                    <a:pt x="1018" y="869"/>
                    <a:pt x="1857" y="560"/>
                    <a:pt x="1857" y="560"/>
                  </a:cubicBezTo>
                  <a:lnTo>
                    <a:pt x="2326" y="250"/>
                  </a:lnTo>
                  <a:cubicBezTo>
                    <a:pt x="1674" y="15"/>
                    <a:pt x="126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6211008" y="3812891"/>
              <a:ext cx="313587" cy="688423"/>
            </a:xfrm>
            <a:custGeom>
              <a:avLst/>
              <a:gdLst/>
              <a:ahLst/>
              <a:cxnLst/>
              <a:rect l="l" t="t" r="r" b="b"/>
              <a:pathLst>
                <a:path w="3415" h="7497" extrusionOk="0">
                  <a:moveTo>
                    <a:pt x="81" y="0"/>
                  </a:moveTo>
                  <a:cubicBezTo>
                    <a:pt x="1" y="459"/>
                    <a:pt x="31" y="808"/>
                    <a:pt x="31" y="808"/>
                  </a:cubicBezTo>
                  <a:cubicBezTo>
                    <a:pt x="440" y="999"/>
                    <a:pt x="719" y="1427"/>
                    <a:pt x="2607" y="2526"/>
                  </a:cubicBezTo>
                  <a:cubicBezTo>
                    <a:pt x="2607" y="2526"/>
                    <a:pt x="2257" y="3574"/>
                    <a:pt x="2427" y="4532"/>
                  </a:cubicBezTo>
                  <a:cubicBezTo>
                    <a:pt x="2596" y="5480"/>
                    <a:pt x="2656" y="5810"/>
                    <a:pt x="2766" y="7217"/>
                  </a:cubicBezTo>
                  <a:cubicBezTo>
                    <a:pt x="2766" y="7276"/>
                    <a:pt x="2773" y="7355"/>
                    <a:pt x="2775" y="7443"/>
                  </a:cubicBezTo>
                  <a:lnTo>
                    <a:pt x="2775" y="7443"/>
                  </a:lnTo>
                  <a:cubicBezTo>
                    <a:pt x="2754" y="5902"/>
                    <a:pt x="2690" y="3865"/>
                    <a:pt x="3016" y="3115"/>
                  </a:cubicBezTo>
                  <a:cubicBezTo>
                    <a:pt x="3415" y="2196"/>
                    <a:pt x="3046" y="1986"/>
                    <a:pt x="2217" y="1607"/>
                  </a:cubicBezTo>
                  <a:cubicBezTo>
                    <a:pt x="510" y="808"/>
                    <a:pt x="81" y="0"/>
                    <a:pt x="81" y="0"/>
                  </a:cubicBezTo>
                  <a:close/>
                  <a:moveTo>
                    <a:pt x="2775" y="7443"/>
                  </a:moveTo>
                  <a:cubicBezTo>
                    <a:pt x="2775" y="7461"/>
                    <a:pt x="2776" y="7479"/>
                    <a:pt x="2776" y="7497"/>
                  </a:cubicBezTo>
                  <a:cubicBezTo>
                    <a:pt x="2776" y="7479"/>
                    <a:pt x="2776" y="7461"/>
                    <a:pt x="2775" y="7443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6428912" y="4647410"/>
              <a:ext cx="366387" cy="219465"/>
            </a:xfrm>
            <a:custGeom>
              <a:avLst/>
              <a:gdLst/>
              <a:ahLst/>
              <a:cxnLst/>
              <a:rect l="l" t="t" r="r" b="b"/>
              <a:pathLst>
                <a:path w="3990" h="2390" extrusionOk="0">
                  <a:moveTo>
                    <a:pt x="1697" y="1"/>
                  </a:moveTo>
                  <a:cubicBezTo>
                    <a:pt x="1490" y="1"/>
                    <a:pt x="1237" y="69"/>
                    <a:pt x="1202" y="266"/>
                  </a:cubicBezTo>
                  <a:cubicBezTo>
                    <a:pt x="1158" y="557"/>
                    <a:pt x="826" y="692"/>
                    <a:pt x="666" y="692"/>
                  </a:cubicBezTo>
                  <a:cubicBezTo>
                    <a:pt x="645" y="692"/>
                    <a:pt x="627" y="690"/>
                    <a:pt x="613" y="685"/>
                  </a:cubicBezTo>
                  <a:cubicBezTo>
                    <a:pt x="493" y="645"/>
                    <a:pt x="493" y="476"/>
                    <a:pt x="503" y="356"/>
                  </a:cubicBezTo>
                  <a:cubicBezTo>
                    <a:pt x="513" y="246"/>
                    <a:pt x="453" y="56"/>
                    <a:pt x="453" y="56"/>
                  </a:cubicBezTo>
                  <a:cubicBezTo>
                    <a:pt x="429" y="45"/>
                    <a:pt x="405" y="40"/>
                    <a:pt x="383" y="40"/>
                  </a:cubicBezTo>
                  <a:cubicBezTo>
                    <a:pt x="72" y="40"/>
                    <a:pt x="1" y="1093"/>
                    <a:pt x="94" y="1344"/>
                  </a:cubicBezTo>
                  <a:cubicBezTo>
                    <a:pt x="183" y="1614"/>
                    <a:pt x="1801" y="2213"/>
                    <a:pt x="2430" y="2352"/>
                  </a:cubicBezTo>
                  <a:cubicBezTo>
                    <a:pt x="2550" y="2377"/>
                    <a:pt x="2682" y="2389"/>
                    <a:pt x="2816" y="2389"/>
                  </a:cubicBezTo>
                  <a:cubicBezTo>
                    <a:pt x="3385" y="2389"/>
                    <a:pt x="3989" y="2173"/>
                    <a:pt x="3827" y="1793"/>
                  </a:cubicBezTo>
                  <a:cubicBezTo>
                    <a:pt x="3628" y="1314"/>
                    <a:pt x="3557" y="1304"/>
                    <a:pt x="3049" y="1155"/>
                  </a:cubicBezTo>
                  <a:cubicBezTo>
                    <a:pt x="2539" y="1004"/>
                    <a:pt x="2011" y="186"/>
                    <a:pt x="1971" y="76"/>
                  </a:cubicBezTo>
                  <a:cubicBezTo>
                    <a:pt x="1955" y="32"/>
                    <a:pt x="1836" y="1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6433779" y="4747868"/>
              <a:ext cx="361521" cy="119007"/>
            </a:xfrm>
            <a:custGeom>
              <a:avLst/>
              <a:gdLst/>
              <a:ahLst/>
              <a:cxnLst/>
              <a:rect l="l" t="t" r="r" b="b"/>
              <a:pathLst>
                <a:path w="3937" h="1296" extrusionOk="0">
                  <a:moveTo>
                    <a:pt x="1" y="1"/>
                  </a:moveTo>
                  <a:cubicBezTo>
                    <a:pt x="11" y="70"/>
                    <a:pt x="21" y="200"/>
                    <a:pt x="41" y="250"/>
                  </a:cubicBezTo>
                  <a:cubicBezTo>
                    <a:pt x="141" y="520"/>
                    <a:pt x="1748" y="1119"/>
                    <a:pt x="2377" y="1258"/>
                  </a:cubicBezTo>
                  <a:cubicBezTo>
                    <a:pt x="2497" y="1283"/>
                    <a:pt x="2629" y="1295"/>
                    <a:pt x="2763" y="1295"/>
                  </a:cubicBezTo>
                  <a:cubicBezTo>
                    <a:pt x="3332" y="1295"/>
                    <a:pt x="3936" y="1079"/>
                    <a:pt x="3774" y="699"/>
                  </a:cubicBezTo>
                  <a:cubicBezTo>
                    <a:pt x="3774" y="699"/>
                    <a:pt x="3717" y="648"/>
                    <a:pt x="3622" y="648"/>
                  </a:cubicBezTo>
                  <a:cubicBezTo>
                    <a:pt x="3598" y="648"/>
                    <a:pt x="3572" y="652"/>
                    <a:pt x="3544" y="660"/>
                  </a:cubicBezTo>
                  <a:cubicBezTo>
                    <a:pt x="3455" y="689"/>
                    <a:pt x="3295" y="769"/>
                    <a:pt x="3275" y="929"/>
                  </a:cubicBezTo>
                  <a:cubicBezTo>
                    <a:pt x="3255" y="1088"/>
                    <a:pt x="3045" y="1128"/>
                    <a:pt x="2796" y="1128"/>
                  </a:cubicBezTo>
                  <a:cubicBezTo>
                    <a:pt x="2791" y="1128"/>
                    <a:pt x="2786" y="1129"/>
                    <a:pt x="2780" y="1129"/>
                  </a:cubicBezTo>
                  <a:cubicBezTo>
                    <a:pt x="2426" y="1129"/>
                    <a:pt x="1147" y="802"/>
                    <a:pt x="380" y="360"/>
                  </a:cubicBezTo>
                  <a:cubicBezTo>
                    <a:pt x="241" y="270"/>
                    <a:pt x="101" y="12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6575008" y="4684692"/>
              <a:ext cx="146739" cy="98254"/>
            </a:xfrm>
            <a:custGeom>
              <a:avLst/>
              <a:gdLst/>
              <a:ahLst/>
              <a:cxnLst/>
              <a:rect l="l" t="t" r="r" b="b"/>
              <a:pathLst>
                <a:path w="1598" h="1070" extrusionOk="0">
                  <a:moveTo>
                    <a:pt x="500" y="1"/>
                  </a:moveTo>
                  <a:cubicBezTo>
                    <a:pt x="298" y="1"/>
                    <a:pt x="1" y="91"/>
                    <a:pt x="60" y="259"/>
                  </a:cubicBezTo>
                  <a:cubicBezTo>
                    <a:pt x="130" y="469"/>
                    <a:pt x="828" y="1058"/>
                    <a:pt x="1019" y="1068"/>
                  </a:cubicBezTo>
                  <a:cubicBezTo>
                    <a:pt x="1026" y="1069"/>
                    <a:pt x="1033" y="1069"/>
                    <a:pt x="1041" y="1069"/>
                  </a:cubicBezTo>
                  <a:cubicBezTo>
                    <a:pt x="1214" y="1069"/>
                    <a:pt x="1291" y="846"/>
                    <a:pt x="1598" y="788"/>
                  </a:cubicBezTo>
                  <a:cubicBezTo>
                    <a:pt x="1558" y="778"/>
                    <a:pt x="1507" y="758"/>
                    <a:pt x="1458" y="749"/>
                  </a:cubicBezTo>
                  <a:cubicBezTo>
                    <a:pt x="1138" y="658"/>
                    <a:pt x="808" y="289"/>
                    <a:pt x="599" y="10"/>
                  </a:cubicBezTo>
                  <a:cubicBezTo>
                    <a:pt x="571" y="4"/>
                    <a:pt x="537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433779" y="4716739"/>
              <a:ext cx="34986" cy="64279"/>
            </a:xfrm>
            <a:custGeom>
              <a:avLst/>
              <a:gdLst/>
              <a:ahLst/>
              <a:cxnLst/>
              <a:rect l="l" t="t" r="r" b="b"/>
              <a:pathLst>
                <a:path w="381" h="700" extrusionOk="0">
                  <a:moveTo>
                    <a:pt x="11" y="0"/>
                  </a:moveTo>
                  <a:cubicBezTo>
                    <a:pt x="1" y="160"/>
                    <a:pt x="1" y="320"/>
                    <a:pt x="11" y="439"/>
                  </a:cubicBezTo>
                  <a:cubicBezTo>
                    <a:pt x="110" y="529"/>
                    <a:pt x="241" y="609"/>
                    <a:pt x="380" y="699"/>
                  </a:cubicBezTo>
                  <a:cubicBezTo>
                    <a:pt x="380" y="1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497966" y="4743277"/>
              <a:ext cx="127455" cy="66115"/>
            </a:xfrm>
            <a:custGeom>
              <a:avLst/>
              <a:gdLst/>
              <a:ahLst/>
              <a:cxnLst/>
              <a:rect l="l" t="t" r="r" b="b"/>
              <a:pathLst>
                <a:path w="1388" h="720" extrusionOk="0">
                  <a:moveTo>
                    <a:pt x="509" y="0"/>
                  </a:moveTo>
                  <a:lnTo>
                    <a:pt x="480" y="131"/>
                  </a:lnTo>
                  <a:cubicBezTo>
                    <a:pt x="470" y="190"/>
                    <a:pt x="460" y="240"/>
                    <a:pt x="450" y="300"/>
                  </a:cubicBezTo>
                  <a:cubicBezTo>
                    <a:pt x="390" y="270"/>
                    <a:pt x="340" y="240"/>
                    <a:pt x="290" y="200"/>
                  </a:cubicBezTo>
                  <a:cubicBezTo>
                    <a:pt x="190" y="150"/>
                    <a:pt x="101" y="100"/>
                    <a:pt x="1" y="60"/>
                  </a:cubicBezTo>
                  <a:lnTo>
                    <a:pt x="1" y="60"/>
                  </a:lnTo>
                  <a:cubicBezTo>
                    <a:pt x="70" y="140"/>
                    <a:pt x="150" y="220"/>
                    <a:pt x="220" y="290"/>
                  </a:cubicBezTo>
                  <a:lnTo>
                    <a:pt x="460" y="499"/>
                  </a:lnTo>
                  <a:lnTo>
                    <a:pt x="549" y="579"/>
                  </a:lnTo>
                  <a:lnTo>
                    <a:pt x="580" y="450"/>
                  </a:lnTo>
                  <a:cubicBezTo>
                    <a:pt x="600" y="400"/>
                    <a:pt x="609" y="350"/>
                    <a:pt x="629" y="300"/>
                  </a:cubicBezTo>
                  <a:cubicBezTo>
                    <a:pt x="729" y="360"/>
                    <a:pt x="829" y="430"/>
                    <a:pt x="939" y="490"/>
                  </a:cubicBezTo>
                  <a:cubicBezTo>
                    <a:pt x="1009" y="539"/>
                    <a:pt x="1079" y="570"/>
                    <a:pt x="1159" y="610"/>
                  </a:cubicBezTo>
                  <a:cubicBezTo>
                    <a:pt x="1228" y="650"/>
                    <a:pt x="1308" y="690"/>
                    <a:pt x="1388" y="719"/>
                  </a:cubicBezTo>
                  <a:cubicBezTo>
                    <a:pt x="1328" y="650"/>
                    <a:pt x="1268" y="599"/>
                    <a:pt x="1208" y="539"/>
                  </a:cubicBezTo>
                  <a:cubicBezTo>
                    <a:pt x="1148" y="480"/>
                    <a:pt x="1088" y="430"/>
                    <a:pt x="1019" y="370"/>
                  </a:cubicBezTo>
                  <a:cubicBezTo>
                    <a:pt x="889" y="270"/>
                    <a:pt x="759" y="170"/>
                    <a:pt x="620" y="80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572161" y="4695619"/>
              <a:ext cx="73461" cy="27548"/>
            </a:xfrm>
            <a:custGeom>
              <a:avLst/>
              <a:gdLst/>
              <a:ahLst/>
              <a:cxnLst/>
              <a:rect l="l" t="t" r="r" b="b"/>
              <a:pathLst>
                <a:path w="800" h="300" extrusionOk="0">
                  <a:moveTo>
                    <a:pt x="750" y="0"/>
                  </a:moveTo>
                  <a:cubicBezTo>
                    <a:pt x="280" y="11"/>
                    <a:pt x="41" y="210"/>
                    <a:pt x="31" y="210"/>
                  </a:cubicBezTo>
                  <a:cubicBezTo>
                    <a:pt x="11" y="230"/>
                    <a:pt x="1" y="260"/>
                    <a:pt x="21" y="280"/>
                  </a:cubicBezTo>
                  <a:cubicBezTo>
                    <a:pt x="31" y="290"/>
                    <a:pt x="41" y="300"/>
                    <a:pt x="51" y="300"/>
                  </a:cubicBezTo>
                  <a:cubicBezTo>
                    <a:pt x="61" y="300"/>
                    <a:pt x="71" y="290"/>
                    <a:pt x="81" y="290"/>
                  </a:cubicBezTo>
                  <a:cubicBezTo>
                    <a:pt x="81" y="280"/>
                    <a:pt x="320" y="100"/>
                    <a:pt x="750" y="90"/>
                  </a:cubicBezTo>
                  <a:cubicBezTo>
                    <a:pt x="780" y="90"/>
                    <a:pt x="800" y="71"/>
                    <a:pt x="800" y="51"/>
                  </a:cubicBezTo>
                  <a:cubicBezTo>
                    <a:pt x="800" y="20"/>
                    <a:pt x="780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588690" y="4713801"/>
              <a:ext cx="72543" cy="28650"/>
            </a:xfrm>
            <a:custGeom>
              <a:avLst/>
              <a:gdLst/>
              <a:ahLst/>
              <a:cxnLst/>
              <a:rect l="l" t="t" r="r" b="b"/>
              <a:pathLst>
                <a:path w="790" h="312" extrusionOk="0">
                  <a:moveTo>
                    <a:pt x="761" y="0"/>
                  </a:moveTo>
                  <a:cubicBezTo>
                    <a:pt x="757" y="0"/>
                    <a:pt x="754" y="1"/>
                    <a:pt x="750" y="2"/>
                  </a:cubicBezTo>
                  <a:cubicBezTo>
                    <a:pt x="271" y="12"/>
                    <a:pt x="31" y="232"/>
                    <a:pt x="21" y="232"/>
                  </a:cubicBezTo>
                  <a:cubicBezTo>
                    <a:pt x="1" y="252"/>
                    <a:pt x="1" y="281"/>
                    <a:pt x="21" y="301"/>
                  </a:cubicBezTo>
                  <a:cubicBezTo>
                    <a:pt x="31" y="312"/>
                    <a:pt x="41" y="312"/>
                    <a:pt x="51" y="312"/>
                  </a:cubicBezTo>
                  <a:cubicBezTo>
                    <a:pt x="61" y="312"/>
                    <a:pt x="71" y="312"/>
                    <a:pt x="80" y="301"/>
                  </a:cubicBezTo>
                  <a:cubicBezTo>
                    <a:pt x="91" y="301"/>
                    <a:pt x="310" y="102"/>
                    <a:pt x="750" y="92"/>
                  </a:cubicBezTo>
                  <a:cubicBezTo>
                    <a:pt x="770" y="92"/>
                    <a:pt x="790" y="72"/>
                    <a:pt x="790" y="42"/>
                  </a:cubicBezTo>
                  <a:cubicBezTo>
                    <a:pt x="790" y="25"/>
                    <a:pt x="7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611647" y="4731339"/>
              <a:ext cx="69788" cy="31313"/>
            </a:xfrm>
            <a:custGeom>
              <a:avLst/>
              <a:gdLst/>
              <a:ahLst/>
              <a:cxnLst/>
              <a:rect l="l" t="t" r="r" b="b"/>
              <a:pathLst>
                <a:path w="760" h="341" extrusionOk="0">
                  <a:moveTo>
                    <a:pt x="709" y="1"/>
                  </a:moveTo>
                  <a:cubicBezTo>
                    <a:pt x="240" y="11"/>
                    <a:pt x="21" y="261"/>
                    <a:pt x="10" y="270"/>
                  </a:cubicBezTo>
                  <a:cubicBezTo>
                    <a:pt x="1" y="290"/>
                    <a:pt x="1" y="320"/>
                    <a:pt x="21" y="330"/>
                  </a:cubicBezTo>
                  <a:cubicBezTo>
                    <a:pt x="30" y="340"/>
                    <a:pt x="41" y="340"/>
                    <a:pt x="50" y="340"/>
                  </a:cubicBezTo>
                  <a:cubicBezTo>
                    <a:pt x="60" y="340"/>
                    <a:pt x="70" y="340"/>
                    <a:pt x="80" y="330"/>
                  </a:cubicBezTo>
                  <a:cubicBezTo>
                    <a:pt x="90" y="330"/>
                    <a:pt x="280" y="101"/>
                    <a:pt x="709" y="90"/>
                  </a:cubicBezTo>
                  <a:cubicBezTo>
                    <a:pt x="739" y="90"/>
                    <a:pt x="759" y="70"/>
                    <a:pt x="759" y="41"/>
                  </a:cubicBezTo>
                  <a:cubicBezTo>
                    <a:pt x="759" y="21"/>
                    <a:pt x="739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636348" y="4747685"/>
              <a:ext cx="71625" cy="34159"/>
            </a:xfrm>
            <a:custGeom>
              <a:avLst/>
              <a:gdLst/>
              <a:ahLst/>
              <a:cxnLst/>
              <a:rect l="l" t="t" r="r" b="b"/>
              <a:pathLst>
                <a:path w="780" h="372" extrusionOk="0">
                  <a:moveTo>
                    <a:pt x="751" y="1"/>
                  </a:moveTo>
                  <a:cubicBezTo>
                    <a:pt x="748" y="1"/>
                    <a:pt x="744" y="1"/>
                    <a:pt x="739" y="3"/>
                  </a:cubicBezTo>
                  <a:cubicBezTo>
                    <a:pt x="260" y="12"/>
                    <a:pt x="31" y="282"/>
                    <a:pt x="21" y="292"/>
                  </a:cubicBezTo>
                  <a:cubicBezTo>
                    <a:pt x="1" y="312"/>
                    <a:pt x="1" y="342"/>
                    <a:pt x="21" y="362"/>
                  </a:cubicBezTo>
                  <a:cubicBezTo>
                    <a:pt x="31" y="362"/>
                    <a:pt x="41" y="372"/>
                    <a:pt x="51" y="372"/>
                  </a:cubicBezTo>
                  <a:cubicBezTo>
                    <a:pt x="61" y="372"/>
                    <a:pt x="81" y="362"/>
                    <a:pt x="91" y="352"/>
                  </a:cubicBezTo>
                  <a:cubicBezTo>
                    <a:pt x="91" y="352"/>
                    <a:pt x="311" y="102"/>
                    <a:pt x="739" y="92"/>
                  </a:cubicBezTo>
                  <a:cubicBezTo>
                    <a:pt x="759" y="92"/>
                    <a:pt x="779" y="72"/>
                    <a:pt x="779" y="43"/>
                  </a:cubicBezTo>
                  <a:cubicBezTo>
                    <a:pt x="779" y="25"/>
                    <a:pt x="772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831663" y="3619413"/>
              <a:ext cx="96327" cy="114693"/>
            </a:xfrm>
            <a:custGeom>
              <a:avLst/>
              <a:gdLst/>
              <a:ahLst/>
              <a:cxnLst/>
              <a:rect l="l" t="t" r="r" b="b"/>
              <a:pathLst>
                <a:path w="1049" h="1249" extrusionOk="0">
                  <a:moveTo>
                    <a:pt x="589" y="1"/>
                  </a:moveTo>
                  <a:cubicBezTo>
                    <a:pt x="529" y="250"/>
                    <a:pt x="290" y="220"/>
                    <a:pt x="260" y="410"/>
                  </a:cubicBezTo>
                  <a:cubicBezTo>
                    <a:pt x="200" y="670"/>
                    <a:pt x="0" y="770"/>
                    <a:pt x="0" y="770"/>
                  </a:cubicBezTo>
                  <a:cubicBezTo>
                    <a:pt x="240" y="1029"/>
                    <a:pt x="559" y="1249"/>
                    <a:pt x="559" y="1249"/>
                  </a:cubicBezTo>
                  <a:cubicBezTo>
                    <a:pt x="859" y="1019"/>
                    <a:pt x="1048" y="540"/>
                    <a:pt x="1048" y="540"/>
                  </a:cubicBezTo>
                  <a:cubicBezTo>
                    <a:pt x="988" y="420"/>
                    <a:pt x="589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7041578" y="3587366"/>
              <a:ext cx="112856" cy="89899"/>
            </a:xfrm>
            <a:custGeom>
              <a:avLst/>
              <a:gdLst/>
              <a:ahLst/>
              <a:cxnLst/>
              <a:rect l="l" t="t" r="r" b="b"/>
              <a:pathLst>
                <a:path w="1229" h="979" extrusionOk="0">
                  <a:moveTo>
                    <a:pt x="430" y="1"/>
                  </a:moveTo>
                  <a:cubicBezTo>
                    <a:pt x="320" y="80"/>
                    <a:pt x="0" y="569"/>
                    <a:pt x="0" y="569"/>
                  </a:cubicBezTo>
                  <a:cubicBezTo>
                    <a:pt x="260" y="569"/>
                    <a:pt x="280" y="809"/>
                    <a:pt x="470" y="809"/>
                  </a:cubicBezTo>
                  <a:cubicBezTo>
                    <a:pt x="477" y="808"/>
                    <a:pt x="484" y="808"/>
                    <a:pt x="490" y="808"/>
                  </a:cubicBezTo>
                  <a:cubicBezTo>
                    <a:pt x="746" y="808"/>
                    <a:pt x="879" y="979"/>
                    <a:pt x="879" y="979"/>
                  </a:cubicBezTo>
                  <a:cubicBezTo>
                    <a:pt x="1078" y="689"/>
                    <a:pt x="1228" y="330"/>
                    <a:pt x="1228" y="330"/>
                  </a:cubicBezTo>
                  <a:cubicBezTo>
                    <a:pt x="938" y="8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6503475" y="2885812"/>
              <a:ext cx="802205" cy="646649"/>
            </a:xfrm>
            <a:custGeom>
              <a:avLst/>
              <a:gdLst/>
              <a:ahLst/>
              <a:cxnLst/>
              <a:rect l="l" t="t" r="r" b="b"/>
              <a:pathLst>
                <a:path w="8736" h="7042" extrusionOk="0">
                  <a:moveTo>
                    <a:pt x="1120" y="0"/>
                  </a:moveTo>
                  <a:cubicBezTo>
                    <a:pt x="996" y="0"/>
                    <a:pt x="919" y="34"/>
                    <a:pt x="919" y="34"/>
                  </a:cubicBezTo>
                  <a:cubicBezTo>
                    <a:pt x="420" y="253"/>
                    <a:pt x="1" y="972"/>
                    <a:pt x="1008" y="2410"/>
                  </a:cubicBezTo>
                  <a:cubicBezTo>
                    <a:pt x="1088" y="2509"/>
                    <a:pt x="1119" y="3597"/>
                    <a:pt x="2047" y="5285"/>
                  </a:cubicBezTo>
                  <a:cubicBezTo>
                    <a:pt x="2406" y="5913"/>
                    <a:pt x="3415" y="6213"/>
                    <a:pt x="4173" y="6423"/>
                  </a:cubicBezTo>
                  <a:cubicBezTo>
                    <a:pt x="4832" y="6602"/>
                    <a:pt x="6459" y="6862"/>
                    <a:pt x="6998" y="7042"/>
                  </a:cubicBezTo>
                  <a:cubicBezTo>
                    <a:pt x="6998" y="7042"/>
                    <a:pt x="7637" y="6332"/>
                    <a:pt x="8735" y="5844"/>
                  </a:cubicBezTo>
                  <a:cubicBezTo>
                    <a:pt x="8735" y="5844"/>
                    <a:pt x="8562" y="5783"/>
                    <a:pt x="8353" y="5783"/>
                  </a:cubicBezTo>
                  <a:cubicBezTo>
                    <a:pt x="8338" y="5783"/>
                    <a:pt x="8322" y="5783"/>
                    <a:pt x="8306" y="5784"/>
                  </a:cubicBezTo>
                  <a:cubicBezTo>
                    <a:pt x="8047" y="5793"/>
                    <a:pt x="7298" y="6213"/>
                    <a:pt x="6978" y="6223"/>
                  </a:cubicBezTo>
                  <a:cubicBezTo>
                    <a:pt x="6974" y="6223"/>
                    <a:pt x="6970" y="6223"/>
                    <a:pt x="6965" y="6223"/>
                  </a:cubicBezTo>
                  <a:cubicBezTo>
                    <a:pt x="6628" y="6223"/>
                    <a:pt x="5482" y="5498"/>
                    <a:pt x="4822" y="5045"/>
                  </a:cubicBezTo>
                  <a:cubicBezTo>
                    <a:pt x="4343" y="4715"/>
                    <a:pt x="3814" y="4586"/>
                    <a:pt x="3554" y="4536"/>
                  </a:cubicBezTo>
                  <a:cubicBezTo>
                    <a:pt x="3444" y="4516"/>
                    <a:pt x="3384" y="4516"/>
                    <a:pt x="3384" y="4516"/>
                  </a:cubicBezTo>
                  <a:cubicBezTo>
                    <a:pt x="3255" y="4087"/>
                    <a:pt x="3185" y="3827"/>
                    <a:pt x="3135" y="3627"/>
                  </a:cubicBezTo>
                  <a:cubicBezTo>
                    <a:pt x="3055" y="3288"/>
                    <a:pt x="3045" y="3148"/>
                    <a:pt x="2925" y="2779"/>
                  </a:cubicBezTo>
                  <a:cubicBezTo>
                    <a:pt x="2696" y="2010"/>
                    <a:pt x="2346" y="1621"/>
                    <a:pt x="2306" y="1521"/>
                  </a:cubicBezTo>
                  <a:cubicBezTo>
                    <a:pt x="2257" y="1401"/>
                    <a:pt x="2257" y="1192"/>
                    <a:pt x="2177" y="992"/>
                  </a:cubicBezTo>
                  <a:cubicBezTo>
                    <a:pt x="1815" y="140"/>
                    <a:pt x="1372" y="0"/>
                    <a:pt x="112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6643694" y="3225202"/>
              <a:ext cx="511565" cy="307435"/>
            </a:xfrm>
            <a:custGeom>
              <a:avLst/>
              <a:gdLst/>
              <a:ahLst/>
              <a:cxnLst/>
              <a:rect l="l" t="t" r="r" b="b"/>
              <a:pathLst>
                <a:path w="5571" h="3348" extrusionOk="0">
                  <a:moveTo>
                    <a:pt x="610" y="1"/>
                  </a:moveTo>
                  <a:lnTo>
                    <a:pt x="1" y="400"/>
                  </a:lnTo>
                  <a:lnTo>
                    <a:pt x="1" y="491"/>
                  </a:lnTo>
                  <a:cubicBezTo>
                    <a:pt x="131" y="820"/>
                    <a:pt x="300" y="1189"/>
                    <a:pt x="520" y="1589"/>
                  </a:cubicBezTo>
                  <a:cubicBezTo>
                    <a:pt x="879" y="2217"/>
                    <a:pt x="1888" y="2517"/>
                    <a:pt x="2646" y="2727"/>
                  </a:cubicBezTo>
                  <a:cubicBezTo>
                    <a:pt x="3305" y="2906"/>
                    <a:pt x="4922" y="3166"/>
                    <a:pt x="5462" y="3346"/>
                  </a:cubicBezTo>
                  <a:cubicBezTo>
                    <a:pt x="5462" y="3346"/>
                    <a:pt x="5464" y="3348"/>
                    <a:pt x="5470" y="3348"/>
                  </a:cubicBezTo>
                  <a:cubicBezTo>
                    <a:pt x="5483" y="3348"/>
                    <a:pt x="5511" y="3339"/>
                    <a:pt x="5571" y="3286"/>
                  </a:cubicBezTo>
                  <a:cubicBezTo>
                    <a:pt x="5362" y="3186"/>
                    <a:pt x="5362" y="2986"/>
                    <a:pt x="5362" y="2986"/>
                  </a:cubicBezTo>
                  <a:cubicBezTo>
                    <a:pt x="5284" y="3038"/>
                    <a:pt x="5163" y="3055"/>
                    <a:pt x="5044" y="3055"/>
                  </a:cubicBezTo>
                  <a:cubicBezTo>
                    <a:pt x="4934" y="3055"/>
                    <a:pt x="4825" y="3040"/>
                    <a:pt x="4752" y="3026"/>
                  </a:cubicBezTo>
                  <a:cubicBezTo>
                    <a:pt x="2576" y="2616"/>
                    <a:pt x="1429" y="1938"/>
                    <a:pt x="1029" y="1518"/>
                  </a:cubicBezTo>
                  <a:cubicBezTo>
                    <a:pt x="630" y="1099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7131384" y="3416477"/>
              <a:ext cx="153166" cy="114140"/>
            </a:xfrm>
            <a:custGeom>
              <a:avLst/>
              <a:gdLst/>
              <a:ahLst/>
              <a:cxnLst/>
              <a:rect l="l" t="t" r="r" b="b"/>
              <a:pathLst>
                <a:path w="1668" h="1243" extrusionOk="0">
                  <a:moveTo>
                    <a:pt x="1527" y="0"/>
                  </a:moveTo>
                  <a:cubicBezTo>
                    <a:pt x="1495" y="0"/>
                    <a:pt x="1465" y="1"/>
                    <a:pt x="1448" y="5"/>
                  </a:cubicBezTo>
                  <a:cubicBezTo>
                    <a:pt x="1448" y="5"/>
                    <a:pt x="1258" y="65"/>
                    <a:pt x="1189" y="184"/>
                  </a:cubicBezTo>
                  <a:cubicBezTo>
                    <a:pt x="1189" y="184"/>
                    <a:pt x="869" y="224"/>
                    <a:pt x="749" y="493"/>
                  </a:cubicBezTo>
                  <a:cubicBezTo>
                    <a:pt x="749" y="493"/>
                    <a:pt x="480" y="524"/>
                    <a:pt x="380" y="773"/>
                  </a:cubicBezTo>
                  <a:cubicBezTo>
                    <a:pt x="380" y="773"/>
                    <a:pt x="151" y="853"/>
                    <a:pt x="71" y="1033"/>
                  </a:cubicBezTo>
                  <a:cubicBezTo>
                    <a:pt x="0" y="1223"/>
                    <a:pt x="420" y="1243"/>
                    <a:pt x="420" y="1243"/>
                  </a:cubicBezTo>
                  <a:lnTo>
                    <a:pt x="1668" y="5"/>
                  </a:lnTo>
                  <a:cubicBezTo>
                    <a:pt x="1668" y="5"/>
                    <a:pt x="1592" y="0"/>
                    <a:pt x="1527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6787678" y="3218866"/>
              <a:ext cx="42240" cy="98162"/>
            </a:xfrm>
            <a:custGeom>
              <a:avLst/>
              <a:gdLst/>
              <a:ahLst/>
              <a:cxnLst/>
              <a:rect l="l" t="t" r="r" b="b"/>
              <a:pathLst>
                <a:path w="460" h="1069" extrusionOk="0">
                  <a:moveTo>
                    <a:pt x="40" y="0"/>
                  </a:moveTo>
                  <a:cubicBezTo>
                    <a:pt x="50" y="70"/>
                    <a:pt x="100" y="789"/>
                    <a:pt x="0" y="1068"/>
                  </a:cubicBezTo>
                  <a:cubicBezTo>
                    <a:pt x="10" y="1068"/>
                    <a:pt x="210" y="959"/>
                    <a:pt x="459" y="909"/>
                  </a:cubicBezTo>
                  <a:cubicBezTo>
                    <a:pt x="349" y="889"/>
                    <a:pt x="289" y="889"/>
                    <a:pt x="289" y="889"/>
                  </a:cubicBezTo>
                  <a:cubicBezTo>
                    <a:pt x="160" y="460"/>
                    <a:pt x="90" y="200"/>
                    <a:pt x="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6901359" y="3656052"/>
              <a:ext cx="44904" cy="102755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20" y="1"/>
                  </a:moveTo>
                  <a:lnTo>
                    <a:pt x="20" y="11"/>
                  </a:lnTo>
                  <a:lnTo>
                    <a:pt x="20" y="61"/>
                  </a:lnTo>
                  <a:cubicBezTo>
                    <a:pt x="20" y="81"/>
                    <a:pt x="20" y="101"/>
                    <a:pt x="10" y="121"/>
                  </a:cubicBezTo>
                  <a:lnTo>
                    <a:pt x="10" y="211"/>
                  </a:lnTo>
                  <a:cubicBezTo>
                    <a:pt x="10" y="271"/>
                    <a:pt x="10" y="340"/>
                    <a:pt x="0" y="420"/>
                  </a:cubicBezTo>
                  <a:cubicBezTo>
                    <a:pt x="0" y="500"/>
                    <a:pt x="0" y="580"/>
                    <a:pt x="10" y="660"/>
                  </a:cubicBezTo>
                  <a:cubicBezTo>
                    <a:pt x="10" y="700"/>
                    <a:pt x="20" y="730"/>
                    <a:pt x="30" y="770"/>
                  </a:cubicBezTo>
                  <a:cubicBezTo>
                    <a:pt x="30" y="790"/>
                    <a:pt x="40" y="810"/>
                    <a:pt x="40" y="819"/>
                  </a:cubicBezTo>
                  <a:lnTo>
                    <a:pt x="70" y="879"/>
                  </a:lnTo>
                  <a:cubicBezTo>
                    <a:pt x="100" y="939"/>
                    <a:pt x="149" y="990"/>
                    <a:pt x="209" y="1029"/>
                  </a:cubicBezTo>
                  <a:cubicBezTo>
                    <a:pt x="240" y="1049"/>
                    <a:pt x="280" y="1059"/>
                    <a:pt x="309" y="1079"/>
                  </a:cubicBezTo>
                  <a:cubicBezTo>
                    <a:pt x="340" y="1089"/>
                    <a:pt x="369" y="1099"/>
                    <a:pt x="399" y="1099"/>
                  </a:cubicBezTo>
                  <a:cubicBezTo>
                    <a:pt x="419" y="1109"/>
                    <a:pt x="449" y="1109"/>
                    <a:pt x="459" y="1119"/>
                  </a:cubicBezTo>
                  <a:lnTo>
                    <a:pt x="489" y="1119"/>
                  </a:lnTo>
                  <a:lnTo>
                    <a:pt x="489" y="1099"/>
                  </a:lnTo>
                  <a:lnTo>
                    <a:pt x="489" y="1059"/>
                  </a:lnTo>
                  <a:lnTo>
                    <a:pt x="489" y="999"/>
                  </a:lnTo>
                  <a:lnTo>
                    <a:pt x="489" y="910"/>
                  </a:lnTo>
                  <a:lnTo>
                    <a:pt x="489" y="700"/>
                  </a:lnTo>
                  <a:cubicBezTo>
                    <a:pt x="489" y="620"/>
                    <a:pt x="489" y="540"/>
                    <a:pt x="479" y="460"/>
                  </a:cubicBezTo>
                  <a:cubicBezTo>
                    <a:pt x="469" y="420"/>
                    <a:pt x="469" y="391"/>
                    <a:pt x="459" y="351"/>
                  </a:cubicBezTo>
                  <a:cubicBezTo>
                    <a:pt x="459" y="331"/>
                    <a:pt x="449" y="320"/>
                    <a:pt x="449" y="300"/>
                  </a:cubicBezTo>
                  <a:cubicBezTo>
                    <a:pt x="439" y="280"/>
                    <a:pt x="429" y="271"/>
                    <a:pt x="419" y="251"/>
                  </a:cubicBezTo>
                  <a:cubicBezTo>
                    <a:pt x="389" y="191"/>
                    <a:pt x="340" y="141"/>
                    <a:pt x="289" y="101"/>
                  </a:cubicBezTo>
                  <a:cubicBezTo>
                    <a:pt x="260" y="81"/>
                    <a:pt x="229" y="61"/>
                    <a:pt x="200" y="51"/>
                  </a:cubicBezTo>
                  <a:lnTo>
                    <a:pt x="110" y="21"/>
                  </a:lnTo>
                  <a:cubicBezTo>
                    <a:pt x="90" y="11"/>
                    <a:pt x="60" y="1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6895849" y="3650542"/>
              <a:ext cx="55923" cy="114784"/>
            </a:xfrm>
            <a:custGeom>
              <a:avLst/>
              <a:gdLst/>
              <a:ahLst/>
              <a:cxnLst/>
              <a:rect l="l" t="t" r="r" b="b"/>
              <a:pathLst>
                <a:path w="609" h="1250" extrusionOk="0">
                  <a:moveTo>
                    <a:pt x="140" y="131"/>
                  </a:moveTo>
                  <a:cubicBezTo>
                    <a:pt x="140" y="131"/>
                    <a:pt x="150" y="131"/>
                    <a:pt x="160" y="141"/>
                  </a:cubicBezTo>
                  <a:cubicBezTo>
                    <a:pt x="180" y="141"/>
                    <a:pt x="209" y="151"/>
                    <a:pt x="229" y="161"/>
                  </a:cubicBezTo>
                  <a:cubicBezTo>
                    <a:pt x="260" y="181"/>
                    <a:pt x="289" y="191"/>
                    <a:pt x="309" y="211"/>
                  </a:cubicBezTo>
                  <a:cubicBezTo>
                    <a:pt x="360" y="241"/>
                    <a:pt x="400" y="291"/>
                    <a:pt x="429" y="340"/>
                  </a:cubicBezTo>
                  <a:cubicBezTo>
                    <a:pt x="439" y="351"/>
                    <a:pt x="439" y="360"/>
                    <a:pt x="449" y="371"/>
                  </a:cubicBezTo>
                  <a:lnTo>
                    <a:pt x="449" y="400"/>
                  </a:lnTo>
                  <a:cubicBezTo>
                    <a:pt x="459" y="411"/>
                    <a:pt x="459" y="411"/>
                    <a:pt x="459" y="420"/>
                  </a:cubicBezTo>
                  <a:cubicBezTo>
                    <a:pt x="469" y="460"/>
                    <a:pt x="469" y="490"/>
                    <a:pt x="479" y="530"/>
                  </a:cubicBezTo>
                  <a:cubicBezTo>
                    <a:pt x="479" y="590"/>
                    <a:pt x="489" y="670"/>
                    <a:pt x="489" y="760"/>
                  </a:cubicBezTo>
                  <a:lnTo>
                    <a:pt x="489" y="970"/>
                  </a:lnTo>
                  <a:lnTo>
                    <a:pt x="489" y="1109"/>
                  </a:lnTo>
                  <a:lnTo>
                    <a:pt x="469" y="1109"/>
                  </a:lnTo>
                  <a:cubicBezTo>
                    <a:pt x="439" y="1099"/>
                    <a:pt x="419" y="1089"/>
                    <a:pt x="389" y="1079"/>
                  </a:cubicBezTo>
                  <a:cubicBezTo>
                    <a:pt x="360" y="1069"/>
                    <a:pt x="329" y="1050"/>
                    <a:pt x="309" y="1039"/>
                  </a:cubicBezTo>
                  <a:cubicBezTo>
                    <a:pt x="249" y="1010"/>
                    <a:pt x="209" y="959"/>
                    <a:pt x="180" y="910"/>
                  </a:cubicBezTo>
                  <a:cubicBezTo>
                    <a:pt x="170" y="890"/>
                    <a:pt x="160" y="879"/>
                    <a:pt x="160" y="859"/>
                  </a:cubicBezTo>
                  <a:cubicBezTo>
                    <a:pt x="150" y="850"/>
                    <a:pt x="150" y="830"/>
                    <a:pt x="140" y="820"/>
                  </a:cubicBezTo>
                  <a:cubicBezTo>
                    <a:pt x="140" y="780"/>
                    <a:pt x="130" y="750"/>
                    <a:pt x="130" y="710"/>
                  </a:cubicBezTo>
                  <a:cubicBezTo>
                    <a:pt x="120" y="650"/>
                    <a:pt x="120" y="580"/>
                    <a:pt x="120" y="480"/>
                  </a:cubicBezTo>
                  <a:lnTo>
                    <a:pt x="140" y="131"/>
                  </a:lnTo>
                  <a:close/>
                  <a:moveTo>
                    <a:pt x="70" y="1"/>
                  </a:moveTo>
                  <a:lnTo>
                    <a:pt x="20" y="31"/>
                  </a:lnTo>
                  <a:lnTo>
                    <a:pt x="20" y="91"/>
                  </a:lnTo>
                  <a:lnTo>
                    <a:pt x="20" y="121"/>
                  </a:lnTo>
                  <a:lnTo>
                    <a:pt x="0" y="480"/>
                  </a:lnTo>
                  <a:cubicBezTo>
                    <a:pt x="0" y="580"/>
                    <a:pt x="0" y="650"/>
                    <a:pt x="10" y="720"/>
                  </a:cubicBezTo>
                  <a:cubicBezTo>
                    <a:pt x="10" y="770"/>
                    <a:pt x="20" y="810"/>
                    <a:pt x="30" y="839"/>
                  </a:cubicBezTo>
                  <a:cubicBezTo>
                    <a:pt x="30" y="870"/>
                    <a:pt x="40" y="890"/>
                    <a:pt x="50" y="910"/>
                  </a:cubicBezTo>
                  <a:cubicBezTo>
                    <a:pt x="50" y="930"/>
                    <a:pt x="60" y="950"/>
                    <a:pt x="70" y="959"/>
                  </a:cubicBezTo>
                  <a:cubicBezTo>
                    <a:pt x="110" y="1039"/>
                    <a:pt x="170" y="1099"/>
                    <a:pt x="240" y="1139"/>
                  </a:cubicBezTo>
                  <a:cubicBezTo>
                    <a:pt x="269" y="1159"/>
                    <a:pt x="309" y="1179"/>
                    <a:pt x="349" y="1189"/>
                  </a:cubicBezTo>
                  <a:cubicBezTo>
                    <a:pt x="380" y="1209"/>
                    <a:pt x="409" y="1219"/>
                    <a:pt x="439" y="1219"/>
                  </a:cubicBezTo>
                  <a:cubicBezTo>
                    <a:pt x="459" y="1229"/>
                    <a:pt x="479" y="1229"/>
                    <a:pt x="499" y="1229"/>
                  </a:cubicBezTo>
                  <a:lnTo>
                    <a:pt x="599" y="1249"/>
                  </a:lnTo>
                  <a:lnTo>
                    <a:pt x="609" y="1189"/>
                  </a:lnTo>
                  <a:lnTo>
                    <a:pt x="609" y="1159"/>
                  </a:lnTo>
                  <a:lnTo>
                    <a:pt x="609" y="1149"/>
                  </a:lnTo>
                  <a:lnTo>
                    <a:pt x="609" y="1119"/>
                  </a:lnTo>
                  <a:lnTo>
                    <a:pt x="609" y="970"/>
                  </a:lnTo>
                  <a:lnTo>
                    <a:pt x="609" y="760"/>
                  </a:lnTo>
                  <a:cubicBezTo>
                    <a:pt x="609" y="660"/>
                    <a:pt x="599" y="590"/>
                    <a:pt x="599" y="520"/>
                  </a:cubicBezTo>
                  <a:cubicBezTo>
                    <a:pt x="589" y="480"/>
                    <a:pt x="589" y="440"/>
                    <a:pt x="579" y="400"/>
                  </a:cubicBezTo>
                  <a:cubicBezTo>
                    <a:pt x="579" y="391"/>
                    <a:pt x="569" y="380"/>
                    <a:pt x="569" y="360"/>
                  </a:cubicBezTo>
                  <a:lnTo>
                    <a:pt x="559" y="340"/>
                  </a:lnTo>
                  <a:cubicBezTo>
                    <a:pt x="559" y="320"/>
                    <a:pt x="549" y="300"/>
                    <a:pt x="539" y="280"/>
                  </a:cubicBezTo>
                  <a:cubicBezTo>
                    <a:pt x="499" y="211"/>
                    <a:pt x="449" y="151"/>
                    <a:pt x="380" y="111"/>
                  </a:cubicBezTo>
                  <a:cubicBezTo>
                    <a:pt x="349" y="91"/>
                    <a:pt x="320" y="71"/>
                    <a:pt x="280" y="51"/>
                  </a:cubicBezTo>
                  <a:lnTo>
                    <a:pt x="189" y="21"/>
                  </a:lnTo>
                  <a:cubicBezTo>
                    <a:pt x="170" y="21"/>
                    <a:pt x="150" y="11"/>
                    <a:pt x="130" y="1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0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9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9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0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6976473" y="3707383"/>
              <a:ext cx="60606" cy="111111"/>
            </a:xfrm>
            <a:custGeom>
              <a:avLst/>
              <a:gdLst/>
              <a:ahLst/>
              <a:cxnLst/>
              <a:rect l="l" t="t" r="r" b="b"/>
              <a:pathLst>
                <a:path w="660" h="1210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20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976473" y="3707383"/>
              <a:ext cx="60606" cy="110101"/>
            </a:xfrm>
            <a:custGeom>
              <a:avLst/>
              <a:gdLst/>
              <a:ahLst/>
              <a:cxnLst/>
              <a:rect l="l" t="t" r="r" b="b"/>
              <a:pathLst>
                <a:path w="660" h="1199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19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289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300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699" y="1148"/>
                  </a:lnTo>
                  <a:lnTo>
                    <a:pt x="749" y="112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709" y="1148"/>
                  </a:lnTo>
                  <a:lnTo>
                    <a:pt x="749" y="110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39" y="1139"/>
                    <a:pt x="759" y="1129"/>
                  </a:cubicBezTo>
                  <a:lnTo>
                    <a:pt x="769" y="110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101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29" y="1139"/>
                    <a:pt x="739" y="1139"/>
                  </a:cubicBezTo>
                  <a:lnTo>
                    <a:pt x="769" y="111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99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669" y="1128"/>
                  </a:lnTo>
                  <a:lnTo>
                    <a:pt x="760" y="1119"/>
                  </a:ln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709" y="1128"/>
                  </a:lnTo>
                  <a:cubicBezTo>
                    <a:pt x="749" y="1128"/>
                    <a:pt x="760" y="1119"/>
                    <a:pt x="780" y="1108"/>
                  </a:cubicBez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lnTo>
                    <a:pt x="81" y="1"/>
                  </a:lnTo>
                  <a:lnTo>
                    <a:pt x="81" y="6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79" y="1109"/>
                  </a:lnTo>
                  <a:lnTo>
                    <a:pt x="819" y="106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68" y="1109"/>
                  </a:lnTo>
                  <a:lnTo>
                    <a:pt x="819" y="107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819" y="1089"/>
                    <a:pt x="830" y="1059"/>
                  </a:cubicBezTo>
                  <a:lnTo>
                    <a:pt x="839" y="104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799" y="1089"/>
                    <a:pt x="819" y="1079"/>
                  </a:cubicBezTo>
                  <a:lnTo>
                    <a:pt x="839" y="105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9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29" y="1079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0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19" y="1079"/>
                    <a:pt x="829" y="1079"/>
                  </a:cubicBezTo>
                  <a:lnTo>
                    <a:pt x="859" y="1059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6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81" y="10"/>
                  </a:lnTo>
                  <a:lnTo>
                    <a:pt x="81" y="70"/>
                  </a:lnTo>
                  <a:lnTo>
                    <a:pt x="61" y="10"/>
                  </a:ln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7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7549378" y="3973220"/>
              <a:ext cx="88063" cy="95501"/>
            </a:xfrm>
            <a:custGeom>
              <a:avLst/>
              <a:gdLst/>
              <a:ahLst/>
              <a:cxnLst/>
              <a:rect l="l" t="t" r="r" b="b"/>
              <a:pathLst>
                <a:path w="959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909" y="1019"/>
                    <a:pt x="909" y="1019"/>
                    <a:pt x="919" y="1010"/>
                  </a:cubicBezTo>
                  <a:lnTo>
                    <a:pt x="959" y="990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549378" y="3973220"/>
              <a:ext cx="87236" cy="95501"/>
            </a:xfrm>
            <a:custGeom>
              <a:avLst/>
              <a:gdLst/>
              <a:ahLst/>
              <a:cxnLst/>
              <a:rect l="l" t="t" r="r" b="b"/>
              <a:pathLst>
                <a:path w="950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899" y="1019"/>
                    <a:pt x="919" y="1019"/>
                    <a:pt x="929" y="999"/>
                  </a:cubicBezTo>
                  <a:lnTo>
                    <a:pt x="949" y="979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61" y="30"/>
                  </a:lnTo>
                  <a:lnTo>
                    <a:pt x="1" y="61"/>
                  </a:lnTo>
                  <a:lnTo>
                    <a:pt x="11" y="11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31" y="30"/>
                  </a:lnTo>
                  <a:lnTo>
                    <a:pt x="1" y="7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99" y="949"/>
                  </a:ln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59" y="959"/>
                  </a:lnTo>
                  <a:cubicBezTo>
                    <a:pt x="990" y="949"/>
                    <a:pt x="999" y="949"/>
                    <a:pt x="1009" y="939"/>
                  </a:cubicBez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31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20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785923" y="4023725"/>
              <a:ext cx="98164" cy="88981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18" y="919"/>
                  </a:lnTo>
                  <a:cubicBezTo>
                    <a:pt x="1038" y="908"/>
                    <a:pt x="1069" y="899"/>
                    <a:pt x="1069" y="859"/>
                  </a:cubicBez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785923" y="4023725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09" y="928"/>
                  </a:lnTo>
                  <a:cubicBezTo>
                    <a:pt x="1049" y="908"/>
                    <a:pt x="1058" y="908"/>
                    <a:pt x="1069" y="888"/>
                  </a:cubicBezTo>
                  <a:lnTo>
                    <a:pt x="1078" y="859"/>
                  </a:ln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7882157" y="4033734"/>
              <a:ext cx="103673" cy="86318"/>
            </a:xfrm>
            <a:custGeom>
              <a:avLst/>
              <a:gdLst/>
              <a:ahLst/>
              <a:cxnLst/>
              <a:rect l="l" t="t" r="r" b="b"/>
              <a:pathLst>
                <a:path w="112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099" y="859"/>
                    <a:pt x="1108" y="850"/>
                  </a:cubicBezTo>
                  <a:lnTo>
                    <a:pt x="1128" y="819"/>
                  </a:ln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7882157" y="4033734"/>
              <a:ext cx="102755" cy="86318"/>
            </a:xfrm>
            <a:custGeom>
              <a:avLst/>
              <a:gdLst/>
              <a:ahLst/>
              <a:cxnLst/>
              <a:rect l="l" t="t" r="r" b="b"/>
              <a:pathLst>
                <a:path w="111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119" y="839"/>
                    <a:pt x="1119" y="810"/>
                  </a:cubicBez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7930733" y="4035571"/>
              <a:ext cx="106428" cy="85400"/>
            </a:xfrm>
            <a:custGeom>
              <a:avLst/>
              <a:gdLst/>
              <a:ahLst/>
              <a:cxnLst/>
              <a:rect l="l" t="t" r="r" b="b"/>
              <a:pathLst>
                <a:path w="115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40" y="8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18" y="830"/>
                    <a:pt x="1129" y="830"/>
                  </a:cubicBezTo>
                  <a:lnTo>
                    <a:pt x="1158" y="799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lnTo>
                    <a:pt x="1089" y="699"/>
                  </a:ln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7930733" y="4035571"/>
              <a:ext cx="104592" cy="85400"/>
            </a:xfrm>
            <a:custGeom>
              <a:avLst/>
              <a:gdLst/>
              <a:ahLst/>
              <a:cxnLst/>
              <a:rect l="l" t="t" r="r" b="b"/>
              <a:pathLst>
                <a:path w="113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31" y="9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38" y="819"/>
                    <a:pt x="1138" y="790"/>
                  </a:cubicBezTo>
                  <a:lnTo>
                    <a:pt x="1138" y="770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cubicBezTo>
                    <a:pt x="1109" y="719"/>
                    <a:pt x="1098" y="710"/>
                    <a:pt x="1098" y="699"/>
                  </a:cubicBez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7979310" y="4036581"/>
              <a:ext cx="106428" cy="83471"/>
            </a:xfrm>
            <a:custGeom>
              <a:avLst/>
              <a:gdLst/>
              <a:ahLst/>
              <a:cxnLst/>
              <a:rect l="l" t="t" r="r" b="b"/>
              <a:pathLst>
                <a:path w="115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799"/>
                    <a:pt x="1159" y="788"/>
                    <a:pt x="1159" y="759"/>
                  </a:cubicBezTo>
                  <a:lnTo>
                    <a:pt x="1159" y="739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7979310" y="4036581"/>
              <a:ext cx="108265" cy="83471"/>
            </a:xfrm>
            <a:custGeom>
              <a:avLst/>
              <a:gdLst/>
              <a:ahLst/>
              <a:cxnLst/>
              <a:rect l="l" t="t" r="r" b="b"/>
              <a:pathLst>
                <a:path w="117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808"/>
                    <a:pt x="1139" y="808"/>
                    <a:pt x="1148" y="799"/>
                  </a:cubicBezTo>
                  <a:lnTo>
                    <a:pt x="1179" y="768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2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1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89" y="733"/>
                  </a:lnTo>
                  <a:cubicBezTo>
                    <a:pt x="1219" y="713"/>
                    <a:pt x="1219" y="713"/>
                    <a:pt x="1229" y="703"/>
                  </a:cubicBezTo>
                  <a:lnTo>
                    <a:pt x="1239" y="66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99" y="733"/>
                  </a:lnTo>
                  <a:cubicBezTo>
                    <a:pt x="1219" y="713"/>
                    <a:pt x="1239" y="703"/>
                    <a:pt x="1239" y="673"/>
                  </a:cubicBezTo>
                  <a:lnTo>
                    <a:pt x="1229" y="65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8172696" y="4021797"/>
              <a:ext cx="114693" cy="78053"/>
            </a:xfrm>
            <a:custGeom>
              <a:avLst/>
              <a:gdLst/>
              <a:ahLst/>
              <a:cxnLst/>
              <a:rect l="l" t="t" r="r" b="b"/>
              <a:pathLst>
                <a:path w="124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10"/>
                  </a:lnTo>
                  <a:lnTo>
                    <a:pt x="1229" y="670"/>
                  </a:lnTo>
                  <a:lnTo>
                    <a:pt x="1249" y="63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8172696" y="4021797"/>
              <a:ext cx="113774" cy="78053"/>
            </a:xfrm>
            <a:custGeom>
              <a:avLst/>
              <a:gdLst/>
              <a:ahLst/>
              <a:cxnLst/>
              <a:rect l="l" t="t" r="r" b="b"/>
              <a:pathLst>
                <a:path w="123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00"/>
                  </a:lnTo>
                  <a:cubicBezTo>
                    <a:pt x="1219" y="680"/>
                    <a:pt x="1239" y="670"/>
                    <a:pt x="1239" y="640"/>
                  </a:cubicBezTo>
                  <a:lnTo>
                    <a:pt x="1239" y="62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8268012" y="4003431"/>
              <a:ext cx="117447" cy="75390"/>
            </a:xfrm>
            <a:custGeom>
              <a:avLst/>
              <a:gdLst/>
              <a:ahLst/>
              <a:cxnLst/>
              <a:rect l="l" t="t" r="r" b="b"/>
              <a:pathLst>
                <a:path w="1279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29" y="650"/>
                  </a:lnTo>
                  <a:cubicBezTo>
                    <a:pt x="1259" y="630"/>
                    <a:pt x="1259" y="630"/>
                    <a:pt x="1259" y="621"/>
                  </a:cubicBezTo>
                  <a:lnTo>
                    <a:pt x="1279" y="581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8268012" y="4003431"/>
              <a:ext cx="116621" cy="75390"/>
            </a:xfrm>
            <a:custGeom>
              <a:avLst/>
              <a:gdLst/>
              <a:ahLst/>
              <a:cxnLst/>
              <a:rect l="l" t="t" r="r" b="b"/>
              <a:pathLst>
                <a:path w="1270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39" y="650"/>
                  </a:lnTo>
                  <a:cubicBezTo>
                    <a:pt x="1249" y="630"/>
                    <a:pt x="1269" y="621"/>
                    <a:pt x="1269" y="590"/>
                  </a:cubicBezTo>
                  <a:lnTo>
                    <a:pt x="1269" y="570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8314843" y="3991953"/>
              <a:ext cx="118274" cy="74013"/>
            </a:xfrm>
            <a:custGeom>
              <a:avLst/>
              <a:gdLst/>
              <a:ahLst/>
              <a:cxnLst/>
              <a:rect l="l" t="t" r="r" b="b"/>
              <a:pathLst>
                <a:path w="1288" h="806" extrusionOk="0">
                  <a:moveTo>
                    <a:pt x="422" y="120"/>
                  </a:moveTo>
                  <a:cubicBezTo>
                    <a:pt x="446" y="120"/>
                    <a:pt x="468" y="122"/>
                    <a:pt x="489" y="127"/>
                  </a:cubicBezTo>
                  <a:cubicBezTo>
                    <a:pt x="549" y="136"/>
                    <a:pt x="609" y="167"/>
                    <a:pt x="679" y="207"/>
                  </a:cubicBezTo>
                  <a:cubicBezTo>
                    <a:pt x="739" y="256"/>
                    <a:pt x="809" y="306"/>
                    <a:pt x="859" y="346"/>
                  </a:cubicBezTo>
                  <a:cubicBezTo>
                    <a:pt x="919" y="396"/>
                    <a:pt x="979" y="446"/>
                    <a:pt x="1028" y="486"/>
                  </a:cubicBezTo>
                  <a:lnTo>
                    <a:pt x="1128" y="566"/>
                  </a:lnTo>
                  <a:lnTo>
                    <a:pt x="1119" y="576"/>
                  </a:lnTo>
                  <a:cubicBezTo>
                    <a:pt x="1099" y="595"/>
                    <a:pt x="1068" y="615"/>
                    <a:pt x="1048" y="626"/>
                  </a:cubicBezTo>
                  <a:cubicBezTo>
                    <a:pt x="1028" y="635"/>
                    <a:pt x="999" y="655"/>
                    <a:pt x="968" y="666"/>
                  </a:cubicBezTo>
                  <a:cubicBezTo>
                    <a:pt x="934" y="677"/>
                    <a:pt x="899" y="682"/>
                    <a:pt x="862" y="682"/>
                  </a:cubicBezTo>
                  <a:cubicBezTo>
                    <a:pt x="836" y="682"/>
                    <a:pt x="808" y="680"/>
                    <a:pt x="779" y="675"/>
                  </a:cubicBezTo>
                  <a:cubicBezTo>
                    <a:pt x="729" y="666"/>
                    <a:pt x="669" y="646"/>
                    <a:pt x="599" y="595"/>
                  </a:cubicBezTo>
                  <a:cubicBezTo>
                    <a:pt x="540" y="566"/>
                    <a:pt x="480" y="516"/>
                    <a:pt x="420" y="456"/>
                  </a:cubicBezTo>
                  <a:lnTo>
                    <a:pt x="160" y="227"/>
                  </a:lnTo>
                  <a:lnTo>
                    <a:pt x="170" y="216"/>
                  </a:lnTo>
                  <a:cubicBezTo>
                    <a:pt x="190" y="196"/>
                    <a:pt x="220" y="187"/>
                    <a:pt x="240" y="176"/>
                  </a:cubicBezTo>
                  <a:cubicBezTo>
                    <a:pt x="270" y="156"/>
                    <a:pt x="300" y="147"/>
                    <a:pt x="320" y="136"/>
                  </a:cubicBezTo>
                  <a:cubicBezTo>
                    <a:pt x="355" y="125"/>
                    <a:pt x="390" y="120"/>
                    <a:pt x="422" y="120"/>
                  </a:cubicBezTo>
                  <a:close/>
                  <a:moveTo>
                    <a:pt x="431" y="1"/>
                  </a:moveTo>
                  <a:cubicBezTo>
                    <a:pt x="381" y="1"/>
                    <a:pt x="330" y="8"/>
                    <a:pt x="280" y="27"/>
                  </a:cubicBezTo>
                  <a:cubicBezTo>
                    <a:pt x="250" y="36"/>
                    <a:pt x="220" y="47"/>
                    <a:pt x="190" y="67"/>
                  </a:cubicBezTo>
                  <a:cubicBezTo>
                    <a:pt x="160" y="87"/>
                    <a:pt x="130" y="96"/>
                    <a:pt x="100" y="116"/>
                  </a:cubicBezTo>
                  <a:cubicBezTo>
                    <a:pt x="90" y="127"/>
                    <a:pt x="70" y="136"/>
                    <a:pt x="60" y="147"/>
                  </a:cubicBezTo>
                  <a:lnTo>
                    <a:pt x="20" y="187"/>
                  </a:lnTo>
                  <a:lnTo>
                    <a:pt x="0" y="236"/>
                  </a:lnTo>
                  <a:lnTo>
                    <a:pt x="50" y="286"/>
                  </a:lnTo>
                  <a:cubicBezTo>
                    <a:pt x="50" y="296"/>
                    <a:pt x="60" y="296"/>
                    <a:pt x="70" y="306"/>
                  </a:cubicBezTo>
                  <a:lnTo>
                    <a:pt x="340" y="546"/>
                  </a:lnTo>
                  <a:cubicBezTo>
                    <a:pt x="409" y="615"/>
                    <a:pt x="469" y="655"/>
                    <a:pt x="529" y="695"/>
                  </a:cubicBezTo>
                  <a:cubicBezTo>
                    <a:pt x="619" y="755"/>
                    <a:pt x="689" y="786"/>
                    <a:pt x="759" y="795"/>
                  </a:cubicBezTo>
                  <a:cubicBezTo>
                    <a:pt x="789" y="795"/>
                    <a:pt x="819" y="806"/>
                    <a:pt x="849" y="806"/>
                  </a:cubicBezTo>
                  <a:cubicBezTo>
                    <a:pt x="899" y="806"/>
                    <a:pt x="948" y="795"/>
                    <a:pt x="999" y="775"/>
                  </a:cubicBezTo>
                  <a:cubicBezTo>
                    <a:pt x="1048" y="766"/>
                    <a:pt x="1079" y="746"/>
                    <a:pt x="1108" y="726"/>
                  </a:cubicBezTo>
                  <a:cubicBezTo>
                    <a:pt x="1138" y="715"/>
                    <a:pt x="1168" y="695"/>
                    <a:pt x="1188" y="675"/>
                  </a:cubicBezTo>
                  <a:cubicBezTo>
                    <a:pt x="1208" y="655"/>
                    <a:pt x="1228" y="646"/>
                    <a:pt x="1238" y="635"/>
                  </a:cubicBezTo>
                  <a:lnTo>
                    <a:pt x="1248" y="615"/>
                  </a:lnTo>
                  <a:cubicBezTo>
                    <a:pt x="1268" y="595"/>
                    <a:pt x="1288" y="586"/>
                    <a:pt x="1288" y="566"/>
                  </a:cubicBezTo>
                  <a:lnTo>
                    <a:pt x="1288" y="536"/>
                  </a:lnTo>
                  <a:lnTo>
                    <a:pt x="1268" y="526"/>
                  </a:lnTo>
                  <a:lnTo>
                    <a:pt x="1248" y="506"/>
                  </a:lnTo>
                  <a:lnTo>
                    <a:pt x="1238" y="496"/>
                  </a:lnTo>
                  <a:cubicBezTo>
                    <a:pt x="1228" y="496"/>
                    <a:pt x="1228" y="486"/>
                    <a:pt x="1218" y="476"/>
                  </a:cubicBezTo>
                  <a:lnTo>
                    <a:pt x="1099" y="386"/>
                  </a:lnTo>
                  <a:cubicBezTo>
                    <a:pt x="1048" y="346"/>
                    <a:pt x="999" y="306"/>
                    <a:pt x="939" y="256"/>
                  </a:cubicBezTo>
                  <a:cubicBezTo>
                    <a:pt x="879" y="216"/>
                    <a:pt x="809" y="156"/>
                    <a:pt x="739" y="107"/>
                  </a:cubicBezTo>
                  <a:cubicBezTo>
                    <a:pt x="659" y="56"/>
                    <a:pt x="589" y="27"/>
                    <a:pt x="520" y="7"/>
                  </a:cubicBezTo>
                  <a:cubicBezTo>
                    <a:pt x="490" y="3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8315762" y="3991953"/>
              <a:ext cx="117356" cy="74013"/>
            </a:xfrm>
            <a:custGeom>
              <a:avLst/>
              <a:gdLst/>
              <a:ahLst/>
              <a:cxnLst/>
              <a:rect l="l" t="t" r="r" b="b"/>
              <a:pathLst>
                <a:path w="1278" h="806" extrusionOk="0">
                  <a:moveTo>
                    <a:pt x="412" y="120"/>
                  </a:moveTo>
                  <a:cubicBezTo>
                    <a:pt x="436" y="120"/>
                    <a:pt x="458" y="122"/>
                    <a:pt x="479" y="127"/>
                  </a:cubicBezTo>
                  <a:cubicBezTo>
                    <a:pt x="539" y="136"/>
                    <a:pt x="599" y="167"/>
                    <a:pt x="669" y="207"/>
                  </a:cubicBezTo>
                  <a:cubicBezTo>
                    <a:pt x="729" y="256"/>
                    <a:pt x="799" y="306"/>
                    <a:pt x="849" y="346"/>
                  </a:cubicBezTo>
                  <a:cubicBezTo>
                    <a:pt x="909" y="396"/>
                    <a:pt x="969" y="446"/>
                    <a:pt x="1018" y="486"/>
                  </a:cubicBezTo>
                  <a:lnTo>
                    <a:pt x="1118" y="566"/>
                  </a:lnTo>
                  <a:lnTo>
                    <a:pt x="1109" y="576"/>
                  </a:lnTo>
                  <a:cubicBezTo>
                    <a:pt x="1089" y="595"/>
                    <a:pt x="1058" y="615"/>
                    <a:pt x="1038" y="626"/>
                  </a:cubicBezTo>
                  <a:cubicBezTo>
                    <a:pt x="1018" y="635"/>
                    <a:pt x="989" y="655"/>
                    <a:pt x="958" y="666"/>
                  </a:cubicBezTo>
                  <a:cubicBezTo>
                    <a:pt x="924" y="677"/>
                    <a:pt x="889" y="682"/>
                    <a:pt x="852" y="682"/>
                  </a:cubicBezTo>
                  <a:cubicBezTo>
                    <a:pt x="826" y="682"/>
                    <a:pt x="798" y="680"/>
                    <a:pt x="769" y="675"/>
                  </a:cubicBezTo>
                  <a:cubicBezTo>
                    <a:pt x="719" y="666"/>
                    <a:pt x="659" y="646"/>
                    <a:pt x="589" y="595"/>
                  </a:cubicBezTo>
                  <a:cubicBezTo>
                    <a:pt x="530" y="566"/>
                    <a:pt x="470" y="516"/>
                    <a:pt x="410" y="456"/>
                  </a:cubicBezTo>
                  <a:lnTo>
                    <a:pt x="150" y="227"/>
                  </a:lnTo>
                  <a:lnTo>
                    <a:pt x="160" y="216"/>
                  </a:lnTo>
                  <a:cubicBezTo>
                    <a:pt x="180" y="196"/>
                    <a:pt x="210" y="187"/>
                    <a:pt x="230" y="176"/>
                  </a:cubicBezTo>
                  <a:cubicBezTo>
                    <a:pt x="260" y="156"/>
                    <a:pt x="290" y="147"/>
                    <a:pt x="310" y="136"/>
                  </a:cubicBezTo>
                  <a:cubicBezTo>
                    <a:pt x="345" y="125"/>
                    <a:pt x="380" y="120"/>
                    <a:pt x="412" y="120"/>
                  </a:cubicBezTo>
                  <a:close/>
                  <a:moveTo>
                    <a:pt x="421" y="1"/>
                  </a:moveTo>
                  <a:cubicBezTo>
                    <a:pt x="371" y="1"/>
                    <a:pt x="320" y="8"/>
                    <a:pt x="270" y="27"/>
                  </a:cubicBezTo>
                  <a:cubicBezTo>
                    <a:pt x="240" y="36"/>
                    <a:pt x="210" y="47"/>
                    <a:pt x="180" y="67"/>
                  </a:cubicBezTo>
                  <a:cubicBezTo>
                    <a:pt x="150" y="87"/>
                    <a:pt x="120" y="96"/>
                    <a:pt x="90" y="116"/>
                  </a:cubicBezTo>
                  <a:cubicBezTo>
                    <a:pt x="80" y="127"/>
                    <a:pt x="60" y="136"/>
                    <a:pt x="50" y="147"/>
                  </a:cubicBezTo>
                  <a:lnTo>
                    <a:pt x="0" y="196"/>
                  </a:lnTo>
                  <a:lnTo>
                    <a:pt x="0" y="246"/>
                  </a:lnTo>
                  <a:lnTo>
                    <a:pt x="40" y="286"/>
                  </a:lnTo>
                  <a:cubicBezTo>
                    <a:pt x="40" y="296"/>
                    <a:pt x="50" y="296"/>
                    <a:pt x="60" y="306"/>
                  </a:cubicBezTo>
                  <a:lnTo>
                    <a:pt x="330" y="546"/>
                  </a:lnTo>
                  <a:cubicBezTo>
                    <a:pt x="399" y="615"/>
                    <a:pt x="459" y="655"/>
                    <a:pt x="519" y="695"/>
                  </a:cubicBezTo>
                  <a:cubicBezTo>
                    <a:pt x="609" y="755"/>
                    <a:pt x="679" y="786"/>
                    <a:pt x="749" y="795"/>
                  </a:cubicBezTo>
                  <a:cubicBezTo>
                    <a:pt x="779" y="795"/>
                    <a:pt x="809" y="806"/>
                    <a:pt x="839" y="806"/>
                  </a:cubicBezTo>
                  <a:cubicBezTo>
                    <a:pt x="889" y="806"/>
                    <a:pt x="938" y="795"/>
                    <a:pt x="989" y="775"/>
                  </a:cubicBezTo>
                  <a:cubicBezTo>
                    <a:pt x="1038" y="766"/>
                    <a:pt x="1069" y="746"/>
                    <a:pt x="1098" y="726"/>
                  </a:cubicBezTo>
                  <a:cubicBezTo>
                    <a:pt x="1128" y="715"/>
                    <a:pt x="1158" y="695"/>
                    <a:pt x="1178" y="675"/>
                  </a:cubicBezTo>
                  <a:cubicBezTo>
                    <a:pt x="1198" y="655"/>
                    <a:pt x="1218" y="646"/>
                    <a:pt x="1228" y="635"/>
                  </a:cubicBezTo>
                  <a:lnTo>
                    <a:pt x="1238" y="615"/>
                  </a:lnTo>
                  <a:cubicBezTo>
                    <a:pt x="1258" y="595"/>
                    <a:pt x="1278" y="586"/>
                    <a:pt x="1278" y="566"/>
                  </a:cubicBezTo>
                  <a:lnTo>
                    <a:pt x="1278" y="536"/>
                  </a:lnTo>
                  <a:lnTo>
                    <a:pt x="1258" y="526"/>
                  </a:lnTo>
                  <a:lnTo>
                    <a:pt x="1238" y="506"/>
                  </a:lnTo>
                  <a:lnTo>
                    <a:pt x="1228" y="496"/>
                  </a:lnTo>
                  <a:cubicBezTo>
                    <a:pt x="1218" y="496"/>
                    <a:pt x="1218" y="486"/>
                    <a:pt x="1208" y="476"/>
                  </a:cubicBezTo>
                  <a:lnTo>
                    <a:pt x="1089" y="386"/>
                  </a:lnTo>
                  <a:cubicBezTo>
                    <a:pt x="1038" y="346"/>
                    <a:pt x="989" y="306"/>
                    <a:pt x="929" y="256"/>
                  </a:cubicBezTo>
                  <a:cubicBezTo>
                    <a:pt x="869" y="216"/>
                    <a:pt x="799" y="156"/>
                    <a:pt x="729" y="107"/>
                  </a:cubicBezTo>
                  <a:cubicBezTo>
                    <a:pt x="649" y="56"/>
                    <a:pt x="579" y="27"/>
                    <a:pt x="510" y="7"/>
                  </a:cubicBezTo>
                  <a:cubicBezTo>
                    <a:pt x="480" y="3"/>
                    <a:pt x="45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8361583" y="3978730"/>
              <a:ext cx="119192" cy="72544"/>
            </a:xfrm>
            <a:custGeom>
              <a:avLst/>
              <a:gdLst/>
              <a:ahLst/>
              <a:cxnLst/>
              <a:rect l="l" t="t" r="r" b="b"/>
              <a:pathLst>
                <a:path w="1298" h="790" extrusionOk="0">
                  <a:moveTo>
                    <a:pt x="418" y="124"/>
                  </a:moveTo>
                  <a:cubicBezTo>
                    <a:pt x="441" y="124"/>
                    <a:pt x="465" y="127"/>
                    <a:pt x="490" y="131"/>
                  </a:cubicBezTo>
                  <a:cubicBezTo>
                    <a:pt x="550" y="141"/>
                    <a:pt x="610" y="160"/>
                    <a:pt x="679" y="200"/>
                  </a:cubicBezTo>
                  <a:cubicBezTo>
                    <a:pt x="749" y="240"/>
                    <a:pt x="809" y="291"/>
                    <a:pt x="869" y="331"/>
                  </a:cubicBezTo>
                  <a:lnTo>
                    <a:pt x="919" y="380"/>
                  </a:lnTo>
                  <a:cubicBezTo>
                    <a:pt x="959" y="410"/>
                    <a:pt x="998" y="440"/>
                    <a:pt x="1038" y="460"/>
                  </a:cubicBezTo>
                  <a:lnTo>
                    <a:pt x="1149" y="540"/>
                  </a:lnTo>
                  <a:lnTo>
                    <a:pt x="1129" y="560"/>
                  </a:lnTo>
                  <a:cubicBezTo>
                    <a:pt x="1109" y="570"/>
                    <a:pt x="1089" y="590"/>
                    <a:pt x="1058" y="610"/>
                  </a:cubicBezTo>
                  <a:cubicBezTo>
                    <a:pt x="1038" y="620"/>
                    <a:pt x="1009" y="640"/>
                    <a:pt x="978" y="650"/>
                  </a:cubicBezTo>
                  <a:cubicBezTo>
                    <a:pt x="919" y="670"/>
                    <a:pt x="859" y="670"/>
                    <a:pt x="799" y="670"/>
                  </a:cubicBezTo>
                  <a:cubicBezTo>
                    <a:pt x="739" y="660"/>
                    <a:pt x="679" y="630"/>
                    <a:pt x="610" y="590"/>
                  </a:cubicBezTo>
                  <a:cubicBezTo>
                    <a:pt x="559" y="560"/>
                    <a:pt x="490" y="520"/>
                    <a:pt x="430" y="460"/>
                  </a:cubicBezTo>
                  <a:lnTo>
                    <a:pt x="160" y="240"/>
                  </a:lnTo>
                  <a:cubicBezTo>
                    <a:pt x="160" y="231"/>
                    <a:pt x="170" y="231"/>
                    <a:pt x="170" y="220"/>
                  </a:cubicBezTo>
                  <a:cubicBezTo>
                    <a:pt x="190" y="211"/>
                    <a:pt x="220" y="191"/>
                    <a:pt x="240" y="180"/>
                  </a:cubicBezTo>
                  <a:cubicBezTo>
                    <a:pt x="270" y="160"/>
                    <a:pt x="290" y="151"/>
                    <a:pt x="320" y="141"/>
                  </a:cubicBezTo>
                  <a:cubicBezTo>
                    <a:pt x="354" y="129"/>
                    <a:pt x="386" y="124"/>
                    <a:pt x="418" y="124"/>
                  </a:cubicBezTo>
                  <a:close/>
                  <a:moveTo>
                    <a:pt x="431" y="1"/>
                  </a:moveTo>
                  <a:cubicBezTo>
                    <a:pt x="382" y="1"/>
                    <a:pt x="331" y="12"/>
                    <a:pt x="280" y="31"/>
                  </a:cubicBezTo>
                  <a:cubicBezTo>
                    <a:pt x="250" y="41"/>
                    <a:pt x="210" y="61"/>
                    <a:pt x="180" y="71"/>
                  </a:cubicBezTo>
                  <a:cubicBezTo>
                    <a:pt x="150" y="91"/>
                    <a:pt x="120" y="111"/>
                    <a:pt x="100" y="131"/>
                  </a:cubicBezTo>
                  <a:cubicBezTo>
                    <a:pt x="80" y="141"/>
                    <a:pt x="70" y="151"/>
                    <a:pt x="60" y="160"/>
                  </a:cubicBezTo>
                  <a:lnTo>
                    <a:pt x="20" y="200"/>
                  </a:lnTo>
                  <a:lnTo>
                    <a:pt x="0" y="251"/>
                  </a:lnTo>
                  <a:lnTo>
                    <a:pt x="51" y="300"/>
                  </a:lnTo>
                  <a:lnTo>
                    <a:pt x="70" y="320"/>
                  </a:lnTo>
                  <a:lnTo>
                    <a:pt x="350" y="550"/>
                  </a:lnTo>
                  <a:cubicBezTo>
                    <a:pt x="419" y="610"/>
                    <a:pt x="490" y="660"/>
                    <a:pt x="550" y="700"/>
                  </a:cubicBezTo>
                  <a:cubicBezTo>
                    <a:pt x="639" y="750"/>
                    <a:pt x="709" y="770"/>
                    <a:pt x="779" y="779"/>
                  </a:cubicBezTo>
                  <a:cubicBezTo>
                    <a:pt x="809" y="790"/>
                    <a:pt x="829" y="790"/>
                    <a:pt x="849" y="790"/>
                  </a:cubicBezTo>
                  <a:cubicBezTo>
                    <a:pt x="909" y="790"/>
                    <a:pt x="969" y="779"/>
                    <a:pt x="1018" y="759"/>
                  </a:cubicBezTo>
                  <a:cubicBezTo>
                    <a:pt x="1058" y="750"/>
                    <a:pt x="1089" y="730"/>
                    <a:pt x="1118" y="710"/>
                  </a:cubicBezTo>
                  <a:cubicBezTo>
                    <a:pt x="1158" y="690"/>
                    <a:pt x="1189" y="670"/>
                    <a:pt x="1208" y="650"/>
                  </a:cubicBezTo>
                  <a:cubicBezTo>
                    <a:pt x="1228" y="640"/>
                    <a:pt x="1238" y="620"/>
                    <a:pt x="1248" y="610"/>
                  </a:cubicBezTo>
                  <a:lnTo>
                    <a:pt x="1258" y="600"/>
                  </a:lnTo>
                  <a:cubicBezTo>
                    <a:pt x="1288" y="570"/>
                    <a:pt x="1298" y="560"/>
                    <a:pt x="1298" y="540"/>
                  </a:cubicBezTo>
                  <a:lnTo>
                    <a:pt x="1298" y="510"/>
                  </a:lnTo>
                  <a:lnTo>
                    <a:pt x="1278" y="490"/>
                  </a:lnTo>
                  <a:cubicBezTo>
                    <a:pt x="1278" y="490"/>
                    <a:pt x="1268" y="490"/>
                    <a:pt x="1258" y="480"/>
                  </a:cubicBezTo>
                  <a:lnTo>
                    <a:pt x="1248" y="470"/>
                  </a:lnTo>
                  <a:cubicBezTo>
                    <a:pt x="1238" y="470"/>
                    <a:pt x="1238" y="460"/>
                    <a:pt x="1228" y="450"/>
                  </a:cubicBezTo>
                  <a:lnTo>
                    <a:pt x="1109" y="371"/>
                  </a:lnTo>
                  <a:cubicBezTo>
                    <a:pt x="1069" y="340"/>
                    <a:pt x="1038" y="311"/>
                    <a:pt x="998" y="280"/>
                  </a:cubicBezTo>
                  <a:lnTo>
                    <a:pt x="939" y="240"/>
                  </a:lnTo>
                  <a:cubicBezTo>
                    <a:pt x="889" y="200"/>
                    <a:pt x="809" y="141"/>
                    <a:pt x="739" y="101"/>
                  </a:cubicBezTo>
                  <a:cubicBezTo>
                    <a:pt x="659" y="51"/>
                    <a:pt x="579" y="21"/>
                    <a:pt x="510" y="11"/>
                  </a:cubicBezTo>
                  <a:cubicBezTo>
                    <a:pt x="485" y="4"/>
                    <a:pt x="45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8362501" y="3978730"/>
              <a:ext cx="118274" cy="72544"/>
            </a:xfrm>
            <a:custGeom>
              <a:avLst/>
              <a:gdLst/>
              <a:ahLst/>
              <a:cxnLst/>
              <a:rect l="l" t="t" r="r" b="b"/>
              <a:pathLst>
                <a:path w="1288" h="790" extrusionOk="0">
                  <a:moveTo>
                    <a:pt x="408" y="124"/>
                  </a:moveTo>
                  <a:cubicBezTo>
                    <a:pt x="431" y="124"/>
                    <a:pt x="455" y="127"/>
                    <a:pt x="480" y="131"/>
                  </a:cubicBezTo>
                  <a:cubicBezTo>
                    <a:pt x="540" y="141"/>
                    <a:pt x="600" y="160"/>
                    <a:pt x="669" y="200"/>
                  </a:cubicBezTo>
                  <a:cubicBezTo>
                    <a:pt x="739" y="240"/>
                    <a:pt x="799" y="291"/>
                    <a:pt x="859" y="331"/>
                  </a:cubicBezTo>
                  <a:lnTo>
                    <a:pt x="909" y="380"/>
                  </a:lnTo>
                  <a:cubicBezTo>
                    <a:pt x="949" y="410"/>
                    <a:pt x="988" y="440"/>
                    <a:pt x="1028" y="460"/>
                  </a:cubicBezTo>
                  <a:lnTo>
                    <a:pt x="1139" y="540"/>
                  </a:lnTo>
                  <a:lnTo>
                    <a:pt x="1119" y="560"/>
                  </a:lnTo>
                  <a:cubicBezTo>
                    <a:pt x="1099" y="570"/>
                    <a:pt x="1079" y="590"/>
                    <a:pt x="1048" y="610"/>
                  </a:cubicBezTo>
                  <a:cubicBezTo>
                    <a:pt x="1028" y="620"/>
                    <a:pt x="999" y="640"/>
                    <a:pt x="968" y="650"/>
                  </a:cubicBezTo>
                  <a:cubicBezTo>
                    <a:pt x="925" y="665"/>
                    <a:pt x="881" y="674"/>
                    <a:pt x="837" y="674"/>
                  </a:cubicBezTo>
                  <a:cubicBezTo>
                    <a:pt x="821" y="674"/>
                    <a:pt x="805" y="673"/>
                    <a:pt x="789" y="670"/>
                  </a:cubicBezTo>
                  <a:cubicBezTo>
                    <a:pt x="729" y="660"/>
                    <a:pt x="669" y="630"/>
                    <a:pt x="600" y="590"/>
                  </a:cubicBezTo>
                  <a:cubicBezTo>
                    <a:pt x="549" y="560"/>
                    <a:pt x="480" y="520"/>
                    <a:pt x="420" y="460"/>
                  </a:cubicBezTo>
                  <a:lnTo>
                    <a:pt x="150" y="240"/>
                  </a:lnTo>
                  <a:cubicBezTo>
                    <a:pt x="150" y="231"/>
                    <a:pt x="160" y="231"/>
                    <a:pt x="160" y="220"/>
                  </a:cubicBezTo>
                  <a:cubicBezTo>
                    <a:pt x="180" y="211"/>
                    <a:pt x="210" y="191"/>
                    <a:pt x="230" y="180"/>
                  </a:cubicBezTo>
                  <a:cubicBezTo>
                    <a:pt x="260" y="160"/>
                    <a:pt x="280" y="151"/>
                    <a:pt x="310" y="141"/>
                  </a:cubicBezTo>
                  <a:cubicBezTo>
                    <a:pt x="344" y="129"/>
                    <a:pt x="376" y="124"/>
                    <a:pt x="408" y="124"/>
                  </a:cubicBezTo>
                  <a:close/>
                  <a:moveTo>
                    <a:pt x="421" y="1"/>
                  </a:moveTo>
                  <a:cubicBezTo>
                    <a:pt x="372" y="1"/>
                    <a:pt x="321" y="12"/>
                    <a:pt x="270" y="31"/>
                  </a:cubicBezTo>
                  <a:cubicBezTo>
                    <a:pt x="240" y="41"/>
                    <a:pt x="200" y="61"/>
                    <a:pt x="170" y="71"/>
                  </a:cubicBezTo>
                  <a:cubicBezTo>
                    <a:pt x="140" y="91"/>
                    <a:pt x="110" y="111"/>
                    <a:pt x="90" y="131"/>
                  </a:cubicBezTo>
                  <a:cubicBezTo>
                    <a:pt x="70" y="141"/>
                    <a:pt x="60" y="151"/>
                    <a:pt x="50" y="160"/>
                  </a:cubicBezTo>
                  <a:lnTo>
                    <a:pt x="1" y="211"/>
                  </a:lnTo>
                  <a:lnTo>
                    <a:pt x="1" y="260"/>
                  </a:lnTo>
                  <a:lnTo>
                    <a:pt x="41" y="300"/>
                  </a:lnTo>
                  <a:lnTo>
                    <a:pt x="60" y="320"/>
                  </a:lnTo>
                  <a:lnTo>
                    <a:pt x="340" y="550"/>
                  </a:lnTo>
                  <a:cubicBezTo>
                    <a:pt x="409" y="610"/>
                    <a:pt x="480" y="660"/>
                    <a:pt x="540" y="700"/>
                  </a:cubicBezTo>
                  <a:cubicBezTo>
                    <a:pt x="629" y="750"/>
                    <a:pt x="699" y="770"/>
                    <a:pt x="769" y="779"/>
                  </a:cubicBezTo>
                  <a:cubicBezTo>
                    <a:pt x="799" y="790"/>
                    <a:pt x="819" y="790"/>
                    <a:pt x="839" y="790"/>
                  </a:cubicBezTo>
                  <a:cubicBezTo>
                    <a:pt x="899" y="790"/>
                    <a:pt x="959" y="779"/>
                    <a:pt x="1008" y="759"/>
                  </a:cubicBezTo>
                  <a:cubicBezTo>
                    <a:pt x="1048" y="750"/>
                    <a:pt x="1079" y="730"/>
                    <a:pt x="1108" y="710"/>
                  </a:cubicBezTo>
                  <a:cubicBezTo>
                    <a:pt x="1148" y="690"/>
                    <a:pt x="1179" y="670"/>
                    <a:pt x="1198" y="650"/>
                  </a:cubicBezTo>
                  <a:cubicBezTo>
                    <a:pt x="1218" y="640"/>
                    <a:pt x="1228" y="620"/>
                    <a:pt x="1238" y="610"/>
                  </a:cubicBezTo>
                  <a:lnTo>
                    <a:pt x="1248" y="600"/>
                  </a:lnTo>
                  <a:cubicBezTo>
                    <a:pt x="1278" y="570"/>
                    <a:pt x="1288" y="560"/>
                    <a:pt x="1288" y="540"/>
                  </a:cubicBezTo>
                  <a:lnTo>
                    <a:pt x="1288" y="510"/>
                  </a:lnTo>
                  <a:lnTo>
                    <a:pt x="1268" y="490"/>
                  </a:lnTo>
                  <a:cubicBezTo>
                    <a:pt x="1268" y="490"/>
                    <a:pt x="1258" y="490"/>
                    <a:pt x="1248" y="480"/>
                  </a:cubicBezTo>
                  <a:lnTo>
                    <a:pt x="1238" y="470"/>
                  </a:lnTo>
                  <a:cubicBezTo>
                    <a:pt x="1228" y="470"/>
                    <a:pt x="1228" y="460"/>
                    <a:pt x="1218" y="450"/>
                  </a:cubicBezTo>
                  <a:lnTo>
                    <a:pt x="1099" y="371"/>
                  </a:lnTo>
                  <a:cubicBezTo>
                    <a:pt x="1059" y="340"/>
                    <a:pt x="1028" y="311"/>
                    <a:pt x="988" y="280"/>
                  </a:cubicBezTo>
                  <a:lnTo>
                    <a:pt x="929" y="240"/>
                  </a:lnTo>
                  <a:cubicBezTo>
                    <a:pt x="879" y="200"/>
                    <a:pt x="799" y="141"/>
                    <a:pt x="729" y="101"/>
                  </a:cubicBezTo>
                  <a:cubicBezTo>
                    <a:pt x="649" y="51"/>
                    <a:pt x="569" y="21"/>
                    <a:pt x="500" y="11"/>
                  </a:cubicBezTo>
                  <a:cubicBezTo>
                    <a:pt x="475" y="4"/>
                    <a:pt x="44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1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0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8454144" y="3948152"/>
              <a:ext cx="121120" cy="70156"/>
            </a:xfrm>
            <a:custGeom>
              <a:avLst/>
              <a:gdLst/>
              <a:ahLst/>
              <a:cxnLst/>
              <a:rect l="l" t="t" r="r" b="b"/>
              <a:pathLst>
                <a:path w="131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45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21" y="22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279" y="544"/>
                  </a:lnTo>
                  <a:cubicBezTo>
                    <a:pt x="1308" y="513"/>
                    <a:pt x="1319" y="504"/>
                    <a:pt x="1319" y="484"/>
                  </a:cubicBezTo>
                  <a:lnTo>
                    <a:pt x="1319" y="45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8454144" y="3948152"/>
              <a:ext cx="122957" cy="70156"/>
            </a:xfrm>
            <a:custGeom>
              <a:avLst/>
              <a:gdLst/>
              <a:ahLst/>
              <a:cxnLst/>
              <a:rect l="l" t="t" r="r" b="b"/>
              <a:pathLst>
                <a:path w="133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54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30" y="21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339" y="47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8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8500884" y="3930246"/>
              <a:ext cx="122039" cy="68779"/>
            </a:xfrm>
            <a:custGeom>
              <a:avLst/>
              <a:gdLst/>
              <a:ahLst/>
              <a:cxnLst/>
              <a:rect l="l" t="t" r="r" b="b"/>
              <a:pathLst>
                <a:path w="132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cubicBezTo>
                    <a:pt x="1298" y="499"/>
                    <a:pt x="1298" y="499"/>
                    <a:pt x="1298" y="489"/>
                  </a:cubicBezTo>
                  <a:lnTo>
                    <a:pt x="1329" y="44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7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8500884" y="3930246"/>
              <a:ext cx="120202" cy="68779"/>
            </a:xfrm>
            <a:custGeom>
              <a:avLst/>
              <a:gdLst/>
              <a:ahLst/>
              <a:cxnLst/>
              <a:rect l="l" t="t" r="r" b="b"/>
              <a:pathLst>
                <a:path w="130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lnTo>
                    <a:pt x="1289" y="509"/>
                  </a:lnTo>
                  <a:cubicBezTo>
                    <a:pt x="1298" y="499"/>
                    <a:pt x="1309" y="489"/>
                    <a:pt x="1309" y="469"/>
                  </a:cubicBezTo>
                  <a:lnTo>
                    <a:pt x="1309" y="43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79" y="539"/>
                    <a:pt x="519" y="50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59" y="609"/>
                    <a:pt x="529" y="64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69" y="529"/>
                    <a:pt x="489" y="48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29" y="589"/>
                    <a:pt x="509" y="63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8677833" y="3847694"/>
              <a:ext cx="121947" cy="65106"/>
            </a:xfrm>
            <a:custGeom>
              <a:avLst/>
              <a:gdLst/>
              <a:ahLst/>
              <a:cxnLst/>
              <a:rect l="l" t="t" r="r" b="b"/>
              <a:pathLst>
                <a:path w="1328" h="709" extrusionOk="0">
                  <a:moveTo>
                    <a:pt x="480" y="120"/>
                  </a:moveTo>
                  <a:cubicBezTo>
                    <a:pt x="529" y="120"/>
                    <a:pt x="589" y="130"/>
                    <a:pt x="659" y="150"/>
                  </a:cubicBezTo>
                  <a:cubicBezTo>
                    <a:pt x="739" y="180"/>
                    <a:pt x="809" y="220"/>
                    <a:pt x="869" y="250"/>
                  </a:cubicBezTo>
                  <a:lnTo>
                    <a:pt x="1179" y="400"/>
                  </a:lnTo>
                  <a:cubicBezTo>
                    <a:pt x="1179" y="410"/>
                    <a:pt x="1179" y="410"/>
                    <a:pt x="1168" y="420"/>
                  </a:cubicBezTo>
                  <a:cubicBezTo>
                    <a:pt x="1159" y="440"/>
                    <a:pt x="1139" y="460"/>
                    <a:pt x="1108" y="480"/>
                  </a:cubicBezTo>
                  <a:cubicBezTo>
                    <a:pt x="1088" y="500"/>
                    <a:pt x="1068" y="520"/>
                    <a:pt x="1039" y="529"/>
                  </a:cubicBezTo>
                  <a:cubicBezTo>
                    <a:pt x="989" y="569"/>
                    <a:pt x="929" y="580"/>
                    <a:pt x="869" y="589"/>
                  </a:cubicBezTo>
                  <a:lnTo>
                    <a:pt x="849" y="589"/>
                  </a:lnTo>
                  <a:cubicBezTo>
                    <a:pt x="799" y="589"/>
                    <a:pt x="739" y="580"/>
                    <a:pt x="669" y="549"/>
                  </a:cubicBezTo>
                  <a:cubicBezTo>
                    <a:pt x="609" y="529"/>
                    <a:pt x="540" y="500"/>
                    <a:pt x="460" y="460"/>
                  </a:cubicBezTo>
                  <a:lnTo>
                    <a:pt x="160" y="290"/>
                  </a:lnTo>
                  <a:cubicBezTo>
                    <a:pt x="160" y="280"/>
                    <a:pt x="160" y="280"/>
                    <a:pt x="170" y="270"/>
                  </a:cubicBezTo>
                  <a:cubicBezTo>
                    <a:pt x="180" y="260"/>
                    <a:pt x="200" y="240"/>
                    <a:pt x="230" y="220"/>
                  </a:cubicBezTo>
                  <a:cubicBezTo>
                    <a:pt x="250" y="200"/>
                    <a:pt x="270" y="180"/>
                    <a:pt x="300" y="160"/>
                  </a:cubicBezTo>
                  <a:cubicBezTo>
                    <a:pt x="350" y="130"/>
                    <a:pt x="400" y="120"/>
                    <a:pt x="460" y="120"/>
                  </a:cubicBezTo>
                  <a:close/>
                  <a:moveTo>
                    <a:pt x="460" y="1"/>
                  </a:moveTo>
                  <a:cubicBezTo>
                    <a:pt x="380" y="1"/>
                    <a:pt x="300" y="21"/>
                    <a:pt x="240" y="61"/>
                  </a:cubicBezTo>
                  <a:cubicBezTo>
                    <a:pt x="200" y="80"/>
                    <a:pt x="170" y="100"/>
                    <a:pt x="150" y="130"/>
                  </a:cubicBezTo>
                  <a:cubicBezTo>
                    <a:pt x="120" y="150"/>
                    <a:pt x="100" y="170"/>
                    <a:pt x="80" y="190"/>
                  </a:cubicBezTo>
                  <a:cubicBezTo>
                    <a:pt x="61" y="210"/>
                    <a:pt x="50" y="230"/>
                    <a:pt x="41" y="240"/>
                  </a:cubicBezTo>
                  <a:lnTo>
                    <a:pt x="1" y="330"/>
                  </a:lnTo>
                  <a:lnTo>
                    <a:pt x="41" y="360"/>
                  </a:lnTo>
                  <a:lnTo>
                    <a:pt x="61" y="380"/>
                  </a:lnTo>
                  <a:cubicBezTo>
                    <a:pt x="70" y="380"/>
                    <a:pt x="80" y="390"/>
                    <a:pt x="90" y="390"/>
                  </a:cubicBezTo>
                  <a:lnTo>
                    <a:pt x="410" y="560"/>
                  </a:lnTo>
                  <a:cubicBezTo>
                    <a:pt x="489" y="609"/>
                    <a:pt x="560" y="640"/>
                    <a:pt x="629" y="659"/>
                  </a:cubicBezTo>
                  <a:cubicBezTo>
                    <a:pt x="709" y="689"/>
                    <a:pt x="779" y="709"/>
                    <a:pt x="849" y="709"/>
                  </a:cubicBezTo>
                  <a:lnTo>
                    <a:pt x="879" y="709"/>
                  </a:lnTo>
                  <a:cubicBezTo>
                    <a:pt x="949" y="699"/>
                    <a:pt x="1028" y="679"/>
                    <a:pt x="1099" y="640"/>
                  </a:cubicBezTo>
                  <a:cubicBezTo>
                    <a:pt x="1139" y="620"/>
                    <a:pt x="1168" y="589"/>
                    <a:pt x="1188" y="569"/>
                  </a:cubicBezTo>
                  <a:lnTo>
                    <a:pt x="1258" y="500"/>
                  </a:lnTo>
                  <a:cubicBezTo>
                    <a:pt x="1278" y="480"/>
                    <a:pt x="1288" y="460"/>
                    <a:pt x="1298" y="449"/>
                  </a:cubicBezTo>
                  <a:lnTo>
                    <a:pt x="1308" y="429"/>
                  </a:lnTo>
                  <a:cubicBezTo>
                    <a:pt x="1328" y="410"/>
                    <a:pt x="1328" y="400"/>
                    <a:pt x="1328" y="380"/>
                  </a:cubicBezTo>
                  <a:lnTo>
                    <a:pt x="1328" y="350"/>
                  </a:lnTo>
                  <a:lnTo>
                    <a:pt x="1308" y="330"/>
                  </a:lnTo>
                  <a:cubicBezTo>
                    <a:pt x="1308" y="330"/>
                    <a:pt x="1298" y="330"/>
                    <a:pt x="1288" y="320"/>
                  </a:cubicBezTo>
                  <a:lnTo>
                    <a:pt x="1268" y="310"/>
                  </a:lnTo>
                  <a:cubicBezTo>
                    <a:pt x="1268" y="310"/>
                    <a:pt x="1258" y="300"/>
                    <a:pt x="1248" y="300"/>
                  </a:cubicBezTo>
                  <a:lnTo>
                    <a:pt x="919" y="140"/>
                  </a:lnTo>
                  <a:cubicBezTo>
                    <a:pt x="859" y="110"/>
                    <a:pt x="779" y="70"/>
                    <a:pt x="699" y="41"/>
                  </a:cubicBezTo>
                  <a:cubicBezTo>
                    <a:pt x="620" y="10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8678752" y="3847694"/>
              <a:ext cx="121029" cy="65106"/>
            </a:xfrm>
            <a:custGeom>
              <a:avLst/>
              <a:gdLst/>
              <a:ahLst/>
              <a:cxnLst/>
              <a:rect l="l" t="t" r="r" b="b"/>
              <a:pathLst>
                <a:path w="1318" h="709" extrusionOk="0">
                  <a:moveTo>
                    <a:pt x="470" y="120"/>
                  </a:moveTo>
                  <a:cubicBezTo>
                    <a:pt x="519" y="120"/>
                    <a:pt x="579" y="130"/>
                    <a:pt x="649" y="150"/>
                  </a:cubicBezTo>
                  <a:cubicBezTo>
                    <a:pt x="729" y="180"/>
                    <a:pt x="799" y="220"/>
                    <a:pt x="859" y="250"/>
                  </a:cubicBezTo>
                  <a:lnTo>
                    <a:pt x="1169" y="400"/>
                  </a:lnTo>
                  <a:cubicBezTo>
                    <a:pt x="1169" y="410"/>
                    <a:pt x="1169" y="410"/>
                    <a:pt x="1158" y="420"/>
                  </a:cubicBezTo>
                  <a:cubicBezTo>
                    <a:pt x="1149" y="440"/>
                    <a:pt x="1129" y="460"/>
                    <a:pt x="1098" y="480"/>
                  </a:cubicBezTo>
                  <a:cubicBezTo>
                    <a:pt x="1078" y="500"/>
                    <a:pt x="1058" y="520"/>
                    <a:pt x="1029" y="529"/>
                  </a:cubicBezTo>
                  <a:cubicBezTo>
                    <a:pt x="979" y="569"/>
                    <a:pt x="919" y="580"/>
                    <a:pt x="859" y="589"/>
                  </a:cubicBezTo>
                  <a:lnTo>
                    <a:pt x="839" y="589"/>
                  </a:lnTo>
                  <a:cubicBezTo>
                    <a:pt x="789" y="589"/>
                    <a:pt x="729" y="580"/>
                    <a:pt x="659" y="549"/>
                  </a:cubicBezTo>
                  <a:cubicBezTo>
                    <a:pt x="599" y="529"/>
                    <a:pt x="530" y="500"/>
                    <a:pt x="450" y="460"/>
                  </a:cubicBezTo>
                  <a:lnTo>
                    <a:pt x="150" y="290"/>
                  </a:lnTo>
                  <a:cubicBezTo>
                    <a:pt x="150" y="280"/>
                    <a:pt x="150" y="280"/>
                    <a:pt x="160" y="270"/>
                  </a:cubicBezTo>
                  <a:cubicBezTo>
                    <a:pt x="170" y="260"/>
                    <a:pt x="190" y="240"/>
                    <a:pt x="220" y="220"/>
                  </a:cubicBezTo>
                  <a:cubicBezTo>
                    <a:pt x="240" y="200"/>
                    <a:pt x="260" y="180"/>
                    <a:pt x="290" y="160"/>
                  </a:cubicBezTo>
                  <a:cubicBezTo>
                    <a:pt x="340" y="130"/>
                    <a:pt x="390" y="120"/>
                    <a:pt x="450" y="120"/>
                  </a:cubicBezTo>
                  <a:close/>
                  <a:moveTo>
                    <a:pt x="450" y="1"/>
                  </a:moveTo>
                  <a:cubicBezTo>
                    <a:pt x="370" y="1"/>
                    <a:pt x="290" y="21"/>
                    <a:pt x="230" y="61"/>
                  </a:cubicBezTo>
                  <a:cubicBezTo>
                    <a:pt x="190" y="80"/>
                    <a:pt x="160" y="100"/>
                    <a:pt x="140" y="130"/>
                  </a:cubicBezTo>
                  <a:cubicBezTo>
                    <a:pt x="110" y="150"/>
                    <a:pt x="90" y="170"/>
                    <a:pt x="70" y="190"/>
                  </a:cubicBezTo>
                  <a:cubicBezTo>
                    <a:pt x="51" y="210"/>
                    <a:pt x="40" y="230"/>
                    <a:pt x="31" y="240"/>
                  </a:cubicBezTo>
                  <a:lnTo>
                    <a:pt x="0" y="290"/>
                  </a:lnTo>
                  <a:lnTo>
                    <a:pt x="0" y="340"/>
                  </a:lnTo>
                  <a:lnTo>
                    <a:pt x="51" y="380"/>
                  </a:lnTo>
                  <a:cubicBezTo>
                    <a:pt x="60" y="380"/>
                    <a:pt x="70" y="390"/>
                    <a:pt x="80" y="390"/>
                  </a:cubicBezTo>
                  <a:lnTo>
                    <a:pt x="400" y="560"/>
                  </a:lnTo>
                  <a:cubicBezTo>
                    <a:pt x="479" y="609"/>
                    <a:pt x="550" y="640"/>
                    <a:pt x="619" y="659"/>
                  </a:cubicBezTo>
                  <a:cubicBezTo>
                    <a:pt x="699" y="689"/>
                    <a:pt x="769" y="709"/>
                    <a:pt x="839" y="709"/>
                  </a:cubicBezTo>
                  <a:lnTo>
                    <a:pt x="869" y="709"/>
                  </a:lnTo>
                  <a:cubicBezTo>
                    <a:pt x="939" y="699"/>
                    <a:pt x="1018" y="679"/>
                    <a:pt x="1089" y="640"/>
                  </a:cubicBezTo>
                  <a:cubicBezTo>
                    <a:pt x="1129" y="620"/>
                    <a:pt x="1158" y="589"/>
                    <a:pt x="1178" y="569"/>
                  </a:cubicBezTo>
                  <a:lnTo>
                    <a:pt x="1248" y="500"/>
                  </a:lnTo>
                  <a:cubicBezTo>
                    <a:pt x="1268" y="480"/>
                    <a:pt x="1278" y="460"/>
                    <a:pt x="1288" y="449"/>
                  </a:cubicBezTo>
                  <a:lnTo>
                    <a:pt x="1298" y="429"/>
                  </a:lnTo>
                  <a:cubicBezTo>
                    <a:pt x="1318" y="410"/>
                    <a:pt x="1318" y="400"/>
                    <a:pt x="1318" y="380"/>
                  </a:cubicBezTo>
                  <a:lnTo>
                    <a:pt x="1318" y="350"/>
                  </a:lnTo>
                  <a:lnTo>
                    <a:pt x="1298" y="330"/>
                  </a:lnTo>
                  <a:cubicBezTo>
                    <a:pt x="1298" y="330"/>
                    <a:pt x="1288" y="330"/>
                    <a:pt x="1278" y="320"/>
                  </a:cubicBezTo>
                  <a:lnTo>
                    <a:pt x="1258" y="310"/>
                  </a:lnTo>
                  <a:cubicBezTo>
                    <a:pt x="1258" y="310"/>
                    <a:pt x="1248" y="300"/>
                    <a:pt x="1238" y="300"/>
                  </a:cubicBezTo>
                  <a:lnTo>
                    <a:pt x="909" y="140"/>
                  </a:lnTo>
                  <a:cubicBezTo>
                    <a:pt x="849" y="110"/>
                    <a:pt x="769" y="70"/>
                    <a:pt x="689" y="41"/>
                  </a:cubicBezTo>
                  <a:cubicBezTo>
                    <a:pt x="610" y="10"/>
                    <a:pt x="53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8721818" y="3823911"/>
              <a:ext cx="122039" cy="64187"/>
            </a:xfrm>
            <a:custGeom>
              <a:avLst/>
              <a:gdLst/>
              <a:ahLst/>
              <a:cxnLst/>
              <a:rect l="l" t="t" r="r" b="b"/>
              <a:pathLst>
                <a:path w="132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lnTo>
                    <a:pt x="1299" y="439"/>
                  </a:lnTo>
                  <a:lnTo>
                    <a:pt x="1299" y="419"/>
                  </a:lnTo>
                  <a:cubicBezTo>
                    <a:pt x="1319" y="389"/>
                    <a:pt x="1328" y="389"/>
                    <a:pt x="1328" y="369"/>
                  </a:cubicBezTo>
                  <a:lnTo>
                    <a:pt x="1328" y="33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8721818" y="3823911"/>
              <a:ext cx="122957" cy="64187"/>
            </a:xfrm>
            <a:custGeom>
              <a:avLst/>
              <a:gdLst/>
              <a:ahLst/>
              <a:cxnLst/>
              <a:rect l="l" t="t" r="r" b="b"/>
              <a:pathLst>
                <a:path w="133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cubicBezTo>
                    <a:pt x="1268" y="469"/>
                    <a:pt x="1288" y="449"/>
                    <a:pt x="1288" y="439"/>
                  </a:cubicBezTo>
                  <a:lnTo>
                    <a:pt x="1308" y="419"/>
                  </a:lnTo>
                  <a:cubicBezTo>
                    <a:pt x="1319" y="399"/>
                    <a:pt x="1338" y="369"/>
                    <a:pt x="1319" y="339"/>
                  </a:cubicBezTo>
                  <a:lnTo>
                    <a:pt x="1308" y="32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8807033" y="3774416"/>
              <a:ext cx="122039" cy="63269"/>
            </a:xfrm>
            <a:custGeom>
              <a:avLst/>
              <a:gdLst/>
              <a:ahLst/>
              <a:cxnLst/>
              <a:rect l="l" t="t" r="r" b="b"/>
              <a:pathLst>
                <a:path w="132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2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99"/>
                  </a:lnTo>
                  <a:cubicBezTo>
                    <a:pt x="1319" y="369"/>
                    <a:pt x="1329" y="359"/>
                    <a:pt x="1329" y="339"/>
                  </a:cubicBezTo>
                  <a:lnTo>
                    <a:pt x="1329" y="309"/>
                  </a:ln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8807033" y="3774416"/>
              <a:ext cx="122957" cy="63269"/>
            </a:xfrm>
            <a:custGeom>
              <a:avLst/>
              <a:gdLst/>
              <a:ahLst/>
              <a:cxnLst/>
              <a:rect l="l" t="t" r="r" b="b"/>
              <a:pathLst>
                <a:path w="133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3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89"/>
                  </a:lnTo>
                  <a:cubicBezTo>
                    <a:pt x="1319" y="369"/>
                    <a:pt x="1338" y="339"/>
                    <a:pt x="1309" y="299"/>
                  </a:cubicBez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393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404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8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28" y="350"/>
                  </a:ln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9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08" y="380"/>
                  </a:lnTo>
                  <a:cubicBezTo>
                    <a:pt x="1328" y="350"/>
                    <a:pt x="1328" y="350"/>
                    <a:pt x="1328" y="330"/>
                  </a:cubicBez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8932652" y="3695537"/>
              <a:ext cx="122039" cy="62443"/>
            </a:xfrm>
            <a:custGeom>
              <a:avLst/>
              <a:gdLst/>
              <a:ahLst/>
              <a:cxnLst/>
              <a:rect l="l" t="t" r="r" b="b"/>
              <a:pathLst>
                <a:path w="1329" h="680" extrusionOk="0">
                  <a:moveTo>
                    <a:pt x="440" y="120"/>
                  </a:moveTo>
                  <a:cubicBezTo>
                    <a:pt x="500" y="120"/>
                    <a:pt x="560" y="120"/>
                    <a:pt x="640" y="140"/>
                  </a:cubicBezTo>
                  <a:cubicBezTo>
                    <a:pt x="720" y="170"/>
                    <a:pt x="799" y="200"/>
                    <a:pt x="859" y="220"/>
                  </a:cubicBezTo>
                  <a:lnTo>
                    <a:pt x="1179" y="360"/>
                  </a:lnTo>
                  <a:cubicBezTo>
                    <a:pt x="1168" y="360"/>
                    <a:pt x="1168" y="369"/>
                    <a:pt x="1168" y="369"/>
                  </a:cubicBezTo>
                  <a:cubicBezTo>
                    <a:pt x="1148" y="389"/>
                    <a:pt x="1128" y="409"/>
                    <a:pt x="1109" y="440"/>
                  </a:cubicBezTo>
                  <a:lnTo>
                    <a:pt x="1049" y="500"/>
                  </a:lnTo>
                  <a:cubicBezTo>
                    <a:pt x="999" y="529"/>
                    <a:pt x="939" y="549"/>
                    <a:pt x="879" y="560"/>
                  </a:cubicBezTo>
                  <a:cubicBezTo>
                    <a:pt x="863" y="562"/>
                    <a:pt x="847" y="563"/>
                    <a:pt x="831" y="563"/>
                  </a:cubicBezTo>
                  <a:cubicBezTo>
                    <a:pt x="786" y="563"/>
                    <a:pt x="738" y="554"/>
                    <a:pt x="680" y="540"/>
                  </a:cubicBezTo>
                  <a:cubicBezTo>
                    <a:pt x="600" y="520"/>
                    <a:pt x="520" y="480"/>
                    <a:pt x="470" y="460"/>
                  </a:cubicBezTo>
                  <a:lnTo>
                    <a:pt x="141" y="330"/>
                  </a:lnTo>
                  <a:lnTo>
                    <a:pt x="161" y="310"/>
                  </a:lnTo>
                  <a:cubicBezTo>
                    <a:pt x="170" y="290"/>
                    <a:pt x="190" y="270"/>
                    <a:pt x="210" y="250"/>
                  </a:cubicBezTo>
                  <a:cubicBezTo>
                    <a:pt x="230" y="220"/>
                    <a:pt x="250" y="200"/>
                    <a:pt x="280" y="190"/>
                  </a:cubicBezTo>
                  <a:cubicBezTo>
                    <a:pt x="320" y="150"/>
                    <a:pt x="380" y="130"/>
                    <a:pt x="440" y="120"/>
                  </a:cubicBezTo>
                  <a:close/>
                  <a:moveTo>
                    <a:pt x="430" y="0"/>
                  </a:moveTo>
                  <a:cubicBezTo>
                    <a:pt x="350" y="10"/>
                    <a:pt x="270" y="40"/>
                    <a:pt x="210" y="90"/>
                  </a:cubicBezTo>
                  <a:cubicBezTo>
                    <a:pt x="181" y="110"/>
                    <a:pt x="150" y="140"/>
                    <a:pt x="121" y="160"/>
                  </a:cubicBezTo>
                  <a:cubicBezTo>
                    <a:pt x="101" y="190"/>
                    <a:pt x="81" y="220"/>
                    <a:pt x="61" y="240"/>
                  </a:cubicBezTo>
                  <a:cubicBezTo>
                    <a:pt x="50" y="260"/>
                    <a:pt x="30" y="270"/>
                    <a:pt x="30" y="290"/>
                  </a:cubicBezTo>
                  <a:lnTo>
                    <a:pt x="1" y="340"/>
                  </a:lnTo>
                  <a:lnTo>
                    <a:pt x="1" y="389"/>
                  </a:lnTo>
                  <a:lnTo>
                    <a:pt x="61" y="420"/>
                  </a:lnTo>
                  <a:cubicBezTo>
                    <a:pt x="70" y="420"/>
                    <a:pt x="81" y="429"/>
                    <a:pt x="90" y="429"/>
                  </a:cubicBezTo>
                  <a:lnTo>
                    <a:pt x="420" y="569"/>
                  </a:lnTo>
                  <a:cubicBezTo>
                    <a:pt x="480" y="599"/>
                    <a:pt x="560" y="629"/>
                    <a:pt x="649" y="659"/>
                  </a:cubicBezTo>
                  <a:cubicBezTo>
                    <a:pt x="720" y="669"/>
                    <a:pt x="779" y="679"/>
                    <a:pt x="839" y="679"/>
                  </a:cubicBezTo>
                  <a:lnTo>
                    <a:pt x="899" y="679"/>
                  </a:lnTo>
                  <a:cubicBezTo>
                    <a:pt x="979" y="669"/>
                    <a:pt x="1049" y="639"/>
                    <a:pt x="1119" y="589"/>
                  </a:cubicBezTo>
                  <a:cubicBezTo>
                    <a:pt x="1148" y="569"/>
                    <a:pt x="1168" y="549"/>
                    <a:pt x="1199" y="520"/>
                  </a:cubicBezTo>
                  <a:cubicBezTo>
                    <a:pt x="1228" y="489"/>
                    <a:pt x="1248" y="469"/>
                    <a:pt x="1259" y="440"/>
                  </a:cubicBezTo>
                  <a:cubicBezTo>
                    <a:pt x="1279" y="429"/>
                    <a:pt x="1288" y="409"/>
                    <a:pt x="1299" y="389"/>
                  </a:cubicBezTo>
                  <a:lnTo>
                    <a:pt x="1308" y="369"/>
                  </a:lnTo>
                  <a:cubicBezTo>
                    <a:pt x="1319" y="349"/>
                    <a:pt x="1328" y="349"/>
                    <a:pt x="1328" y="330"/>
                  </a:cubicBezTo>
                  <a:lnTo>
                    <a:pt x="1319" y="290"/>
                  </a:lnTo>
                  <a:lnTo>
                    <a:pt x="1299" y="280"/>
                  </a:lnTo>
                  <a:cubicBezTo>
                    <a:pt x="1299" y="280"/>
                    <a:pt x="1288" y="270"/>
                    <a:pt x="1279" y="270"/>
                  </a:cubicBezTo>
                  <a:lnTo>
                    <a:pt x="1259" y="260"/>
                  </a:lnTo>
                  <a:cubicBezTo>
                    <a:pt x="1248" y="260"/>
                    <a:pt x="1248" y="250"/>
                    <a:pt x="1239" y="250"/>
                  </a:cubicBezTo>
                  <a:lnTo>
                    <a:pt x="899" y="110"/>
                  </a:lnTo>
                  <a:cubicBezTo>
                    <a:pt x="839" y="90"/>
                    <a:pt x="760" y="50"/>
                    <a:pt x="669" y="30"/>
                  </a:cubicBezTo>
                  <a:cubicBezTo>
                    <a:pt x="580" y="0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8931733" y="3695537"/>
              <a:ext cx="122957" cy="62443"/>
            </a:xfrm>
            <a:custGeom>
              <a:avLst/>
              <a:gdLst/>
              <a:ahLst/>
              <a:cxnLst/>
              <a:rect l="l" t="t" r="r" b="b"/>
              <a:pathLst>
                <a:path w="1339" h="680" extrusionOk="0">
                  <a:moveTo>
                    <a:pt x="450" y="120"/>
                  </a:moveTo>
                  <a:cubicBezTo>
                    <a:pt x="510" y="120"/>
                    <a:pt x="570" y="120"/>
                    <a:pt x="650" y="140"/>
                  </a:cubicBezTo>
                  <a:cubicBezTo>
                    <a:pt x="730" y="170"/>
                    <a:pt x="809" y="200"/>
                    <a:pt x="869" y="220"/>
                  </a:cubicBezTo>
                  <a:lnTo>
                    <a:pt x="1189" y="360"/>
                  </a:lnTo>
                  <a:cubicBezTo>
                    <a:pt x="1178" y="360"/>
                    <a:pt x="1178" y="369"/>
                    <a:pt x="1178" y="369"/>
                  </a:cubicBezTo>
                  <a:cubicBezTo>
                    <a:pt x="1158" y="389"/>
                    <a:pt x="1138" y="409"/>
                    <a:pt x="1119" y="440"/>
                  </a:cubicBezTo>
                  <a:lnTo>
                    <a:pt x="1059" y="500"/>
                  </a:lnTo>
                  <a:cubicBezTo>
                    <a:pt x="1009" y="529"/>
                    <a:pt x="949" y="549"/>
                    <a:pt x="889" y="560"/>
                  </a:cubicBezTo>
                  <a:cubicBezTo>
                    <a:pt x="873" y="562"/>
                    <a:pt x="857" y="563"/>
                    <a:pt x="841" y="563"/>
                  </a:cubicBezTo>
                  <a:cubicBezTo>
                    <a:pt x="796" y="563"/>
                    <a:pt x="748" y="554"/>
                    <a:pt x="690" y="540"/>
                  </a:cubicBezTo>
                  <a:cubicBezTo>
                    <a:pt x="610" y="520"/>
                    <a:pt x="530" y="480"/>
                    <a:pt x="480" y="460"/>
                  </a:cubicBezTo>
                  <a:lnTo>
                    <a:pt x="151" y="330"/>
                  </a:lnTo>
                  <a:lnTo>
                    <a:pt x="171" y="310"/>
                  </a:lnTo>
                  <a:cubicBezTo>
                    <a:pt x="180" y="290"/>
                    <a:pt x="200" y="270"/>
                    <a:pt x="220" y="250"/>
                  </a:cubicBezTo>
                  <a:cubicBezTo>
                    <a:pt x="240" y="220"/>
                    <a:pt x="260" y="200"/>
                    <a:pt x="290" y="190"/>
                  </a:cubicBezTo>
                  <a:cubicBezTo>
                    <a:pt x="330" y="150"/>
                    <a:pt x="390" y="130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40"/>
                    <a:pt x="220" y="90"/>
                  </a:cubicBezTo>
                  <a:cubicBezTo>
                    <a:pt x="191" y="110"/>
                    <a:pt x="160" y="140"/>
                    <a:pt x="131" y="160"/>
                  </a:cubicBezTo>
                  <a:cubicBezTo>
                    <a:pt x="111" y="190"/>
                    <a:pt x="91" y="220"/>
                    <a:pt x="71" y="240"/>
                  </a:cubicBezTo>
                  <a:cubicBezTo>
                    <a:pt x="60" y="260"/>
                    <a:pt x="40" y="270"/>
                    <a:pt x="40" y="290"/>
                  </a:cubicBezTo>
                  <a:lnTo>
                    <a:pt x="0" y="349"/>
                  </a:lnTo>
                  <a:lnTo>
                    <a:pt x="31" y="400"/>
                  </a:lnTo>
                  <a:lnTo>
                    <a:pt x="71" y="420"/>
                  </a:lnTo>
                  <a:cubicBezTo>
                    <a:pt x="80" y="420"/>
                    <a:pt x="91" y="429"/>
                    <a:pt x="100" y="429"/>
                  </a:cubicBezTo>
                  <a:lnTo>
                    <a:pt x="430" y="569"/>
                  </a:lnTo>
                  <a:cubicBezTo>
                    <a:pt x="490" y="599"/>
                    <a:pt x="570" y="629"/>
                    <a:pt x="659" y="659"/>
                  </a:cubicBezTo>
                  <a:cubicBezTo>
                    <a:pt x="730" y="669"/>
                    <a:pt x="789" y="679"/>
                    <a:pt x="849" y="679"/>
                  </a:cubicBezTo>
                  <a:lnTo>
                    <a:pt x="909" y="679"/>
                  </a:lnTo>
                  <a:cubicBezTo>
                    <a:pt x="989" y="669"/>
                    <a:pt x="1059" y="639"/>
                    <a:pt x="1129" y="589"/>
                  </a:cubicBezTo>
                  <a:cubicBezTo>
                    <a:pt x="1158" y="569"/>
                    <a:pt x="1178" y="549"/>
                    <a:pt x="1209" y="520"/>
                  </a:cubicBezTo>
                  <a:cubicBezTo>
                    <a:pt x="1238" y="489"/>
                    <a:pt x="1258" y="469"/>
                    <a:pt x="1269" y="440"/>
                  </a:cubicBezTo>
                  <a:cubicBezTo>
                    <a:pt x="1289" y="429"/>
                    <a:pt x="1298" y="409"/>
                    <a:pt x="1309" y="389"/>
                  </a:cubicBezTo>
                  <a:lnTo>
                    <a:pt x="1318" y="369"/>
                  </a:lnTo>
                  <a:cubicBezTo>
                    <a:pt x="1329" y="349"/>
                    <a:pt x="1338" y="349"/>
                    <a:pt x="1338" y="330"/>
                  </a:cubicBezTo>
                  <a:lnTo>
                    <a:pt x="1329" y="290"/>
                  </a:lnTo>
                  <a:lnTo>
                    <a:pt x="1309" y="280"/>
                  </a:lnTo>
                  <a:cubicBezTo>
                    <a:pt x="1309" y="280"/>
                    <a:pt x="1298" y="270"/>
                    <a:pt x="1289" y="270"/>
                  </a:cubicBezTo>
                  <a:lnTo>
                    <a:pt x="1269" y="260"/>
                  </a:lnTo>
                  <a:cubicBezTo>
                    <a:pt x="1258" y="260"/>
                    <a:pt x="1258" y="250"/>
                    <a:pt x="1249" y="250"/>
                  </a:cubicBezTo>
                  <a:lnTo>
                    <a:pt x="909" y="110"/>
                  </a:lnTo>
                  <a:cubicBezTo>
                    <a:pt x="849" y="90"/>
                    <a:pt x="770" y="50"/>
                    <a:pt x="679" y="30"/>
                  </a:cubicBezTo>
                  <a:cubicBezTo>
                    <a:pt x="590" y="0"/>
                    <a:pt x="51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73"/>
                  </a:lnTo>
                  <a:cubicBezTo>
                    <a:pt x="1318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83"/>
                  </a:lnTo>
                  <a:cubicBezTo>
                    <a:pt x="1329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9015204" y="3642002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28" y="364"/>
                    <a:pt x="1328" y="344"/>
                  </a:cubicBezTo>
                  <a:lnTo>
                    <a:pt x="1328" y="31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9015204" y="3642002"/>
              <a:ext cx="122865" cy="62810"/>
            </a:xfrm>
            <a:custGeom>
              <a:avLst/>
              <a:gdLst/>
              <a:ahLst/>
              <a:cxnLst/>
              <a:rect l="l" t="t" r="r" b="b"/>
              <a:pathLst>
                <a:path w="133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38" y="344"/>
                    <a:pt x="1328" y="314"/>
                  </a:cubicBezTo>
                  <a:lnTo>
                    <a:pt x="1318" y="30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9144403" y="3567164"/>
              <a:ext cx="119284" cy="67952"/>
            </a:xfrm>
            <a:custGeom>
              <a:avLst/>
              <a:gdLst/>
              <a:ahLst/>
              <a:cxnLst/>
              <a:rect l="l" t="t" r="r" b="b"/>
              <a:pathLst>
                <a:path w="129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298" y="540"/>
                  </a:lnTo>
                  <a:lnTo>
                    <a:pt x="1298" y="49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144403" y="3567164"/>
              <a:ext cx="120202" cy="67952"/>
            </a:xfrm>
            <a:custGeom>
              <a:avLst/>
              <a:gdLst/>
              <a:ahLst/>
              <a:cxnLst/>
              <a:rect l="l" t="t" r="r" b="b"/>
              <a:pathLst>
                <a:path w="130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309" y="51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9197571" y="3553757"/>
              <a:ext cx="108265" cy="63636"/>
            </a:xfrm>
            <a:custGeom>
              <a:avLst/>
              <a:gdLst/>
              <a:ahLst/>
              <a:cxnLst/>
              <a:rect l="l" t="t" r="r" b="b"/>
              <a:pathLst>
                <a:path w="1179" h="693" extrusionOk="0">
                  <a:moveTo>
                    <a:pt x="402" y="1"/>
                  </a:moveTo>
                  <a:cubicBezTo>
                    <a:pt x="351" y="1"/>
                    <a:pt x="301" y="8"/>
                    <a:pt x="250" y="27"/>
                  </a:cubicBezTo>
                  <a:cubicBezTo>
                    <a:pt x="220" y="47"/>
                    <a:pt x="180" y="67"/>
                    <a:pt x="151" y="87"/>
                  </a:cubicBezTo>
                  <a:cubicBezTo>
                    <a:pt x="120" y="97"/>
                    <a:pt x="91" y="127"/>
                    <a:pt x="71" y="137"/>
                  </a:cubicBezTo>
                  <a:lnTo>
                    <a:pt x="20" y="187"/>
                  </a:lnTo>
                  <a:cubicBezTo>
                    <a:pt x="11" y="196"/>
                    <a:pt x="11" y="207"/>
                    <a:pt x="0" y="207"/>
                  </a:cubicBezTo>
                  <a:lnTo>
                    <a:pt x="0" y="216"/>
                  </a:lnTo>
                  <a:lnTo>
                    <a:pt x="11" y="216"/>
                  </a:lnTo>
                  <a:cubicBezTo>
                    <a:pt x="20" y="227"/>
                    <a:pt x="31" y="236"/>
                    <a:pt x="51" y="247"/>
                  </a:cubicBezTo>
                  <a:cubicBezTo>
                    <a:pt x="60" y="256"/>
                    <a:pt x="80" y="267"/>
                    <a:pt x="100" y="276"/>
                  </a:cubicBezTo>
                  <a:cubicBezTo>
                    <a:pt x="131" y="296"/>
                    <a:pt x="151" y="307"/>
                    <a:pt x="180" y="327"/>
                  </a:cubicBezTo>
                  <a:cubicBezTo>
                    <a:pt x="230" y="356"/>
                    <a:pt x="290" y="406"/>
                    <a:pt x="350" y="446"/>
                  </a:cubicBezTo>
                  <a:cubicBezTo>
                    <a:pt x="420" y="496"/>
                    <a:pt x="480" y="546"/>
                    <a:pt x="539" y="586"/>
                  </a:cubicBezTo>
                  <a:lnTo>
                    <a:pt x="630" y="646"/>
                  </a:lnTo>
                  <a:cubicBezTo>
                    <a:pt x="650" y="656"/>
                    <a:pt x="659" y="656"/>
                    <a:pt x="679" y="666"/>
                  </a:cubicBezTo>
                  <a:cubicBezTo>
                    <a:pt x="690" y="676"/>
                    <a:pt x="710" y="676"/>
                    <a:pt x="730" y="686"/>
                  </a:cubicBezTo>
                  <a:cubicBezTo>
                    <a:pt x="758" y="690"/>
                    <a:pt x="787" y="692"/>
                    <a:pt x="815" y="692"/>
                  </a:cubicBezTo>
                  <a:cubicBezTo>
                    <a:pt x="855" y="692"/>
                    <a:pt x="894" y="687"/>
                    <a:pt x="929" y="676"/>
                  </a:cubicBezTo>
                  <a:cubicBezTo>
                    <a:pt x="969" y="676"/>
                    <a:pt x="999" y="656"/>
                    <a:pt x="1029" y="646"/>
                  </a:cubicBezTo>
                  <a:cubicBezTo>
                    <a:pt x="1059" y="636"/>
                    <a:pt x="1089" y="616"/>
                    <a:pt x="1109" y="596"/>
                  </a:cubicBezTo>
                  <a:cubicBezTo>
                    <a:pt x="1129" y="586"/>
                    <a:pt x="1149" y="566"/>
                    <a:pt x="1158" y="566"/>
                  </a:cubicBezTo>
                  <a:cubicBezTo>
                    <a:pt x="1178" y="556"/>
                    <a:pt x="1178" y="546"/>
                    <a:pt x="1178" y="546"/>
                  </a:cubicBezTo>
                  <a:cubicBezTo>
                    <a:pt x="1178" y="546"/>
                    <a:pt x="1178" y="536"/>
                    <a:pt x="1169" y="536"/>
                  </a:cubicBezTo>
                  <a:cubicBezTo>
                    <a:pt x="1169" y="526"/>
                    <a:pt x="1158" y="516"/>
                    <a:pt x="1138" y="506"/>
                  </a:cubicBezTo>
                  <a:lnTo>
                    <a:pt x="1089" y="456"/>
                  </a:lnTo>
                  <a:cubicBezTo>
                    <a:pt x="1079" y="446"/>
                    <a:pt x="1059" y="426"/>
                    <a:pt x="1029" y="406"/>
                  </a:cubicBezTo>
                  <a:cubicBezTo>
                    <a:pt x="989" y="356"/>
                    <a:pt x="939" y="307"/>
                    <a:pt x="879" y="256"/>
                  </a:cubicBezTo>
                  <a:cubicBezTo>
                    <a:pt x="819" y="207"/>
                    <a:pt x="759" y="147"/>
                    <a:pt x="699" y="107"/>
                  </a:cubicBezTo>
                  <a:cubicBezTo>
                    <a:pt x="670" y="77"/>
                    <a:pt x="630" y="57"/>
                    <a:pt x="599" y="37"/>
                  </a:cubicBezTo>
                  <a:cubicBezTo>
                    <a:pt x="579" y="37"/>
                    <a:pt x="570" y="27"/>
                    <a:pt x="550" y="17"/>
                  </a:cubicBezTo>
                  <a:cubicBezTo>
                    <a:pt x="530" y="7"/>
                    <a:pt x="510" y="7"/>
                    <a:pt x="490" y="7"/>
                  </a:cubicBezTo>
                  <a:cubicBezTo>
                    <a:pt x="461" y="3"/>
                    <a:pt x="43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9192061" y="3548523"/>
              <a:ext cx="120202" cy="74656"/>
            </a:xfrm>
            <a:custGeom>
              <a:avLst/>
              <a:gdLst/>
              <a:ahLst/>
              <a:cxnLst/>
              <a:rect l="l" t="t" r="r" b="b"/>
              <a:pathLst>
                <a:path w="1309" h="813" extrusionOk="0">
                  <a:moveTo>
                    <a:pt x="483" y="120"/>
                  </a:moveTo>
                  <a:cubicBezTo>
                    <a:pt x="502" y="120"/>
                    <a:pt x="521" y="121"/>
                    <a:pt x="540" y="124"/>
                  </a:cubicBezTo>
                  <a:cubicBezTo>
                    <a:pt x="560" y="124"/>
                    <a:pt x="580" y="124"/>
                    <a:pt x="590" y="134"/>
                  </a:cubicBezTo>
                  <a:cubicBezTo>
                    <a:pt x="599" y="134"/>
                    <a:pt x="619" y="144"/>
                    <a:pt x="630" y="154"/>
                  </a:cubicBezTo>
                  <a:cubicBezTo>
                    <a:pt x="659" y="164"/>
                    <a:pt x="690" y="184"/>
                    <a:pt x="719" y="204"/>
                  </a:cubicBezTo>
                  <a:cubicBezTo>
                    <a:pt x="790" y="253"/>
                    <a:pt x="859" y="313"/>
                    <a:pt x="899" y="353"/>
                  </a:cubicBezTo>
                  <a:lnTo>
                    <a:pt x="1149" y="593"/>
                  </a:lnTo>
                  <a:cubicBezTo>
                    <a:pt x="1149" y="603"/>
                    <a:pt x="1139" y="603"/>
                    <a:pt x="1139" y="603"/>
                  </a:cubicBezTo>
                  <a:cubicBezTo>
                    <a:pt x="1109" y="623"/>
                    <a:pt x="1089" y="633"/>
                    <a:pt x="1059" y="653"/>
                  </a:cubicBezTo>
                  <a:cubicBezTo>
                    <a:pt x="1039" y="663"/>
                    <a:pt x="1009" y="673"/>
                    <a:pt x="979" y="683"/>
                  </a:cubicBezTo>
                  <a:cubicBezTo>
                    <a:pt x="949" y="688"/>
                    <a:pt x="919" y="690"/>
                    <a:pt x="889" y="690"/>
                  </a:cubicBezTo>
                  <a:cubicBezTo>
                    <a:pt x="859" y="690"/>
                    <a:pt x="829" y="688"/>
                    <a:pt x="799" y="683"/>
                  </a:cubicBezTo>
                  <a:cubicBezTo>
                    <a:pt x="790" y="673"/>
                    <a:pt x="770" y="673"/>
                    <a:pt x="759" y="663"/>
                  </a:cubicBezTo>
                  <a:cubicBezTo>
                    <a:pt x="750" y="663"/>
                    <a:pt x="730" y="653"/>
                    <a:pt x="719" y="653"/>
                  </a:cubicBezTo>
                  <a:cubicBezTo>
                    <a:pt x="690" y="633"/>
                    <a:pt x="659" y="613"/>
                    <a:pt x="639" y="593"/>
                  </a:cubicBezTo>
                  <a:lnTo>
                    <a:pt x="450" y="453"/>
                  </a:lnTo>
                  <a:cubicBezTo>
                    <a:pt x="380" y="413"/>
                    <a:pt x="320" y="364"/>
                    <a:pt x="270" y="333"/>
                  </a:cubicBezTo>
                  <a:cubicBezTo>
                    <a:pt x="240" y="313"/>
                    <a:pt x="220" y="293"/>
                    <a:pt x="191" y="284"/>
                  </a:cubicBezTo>
                  <a:lnTo>
                    <a:pt x="151" y="253"/>
                  </a:lnTo>
                  <a:cubicBezTo>
                    <a:pt x="160" y="253"/>
                    <a:pt x="160" y="253"/>
                    <a:pt x="171" y="244"/>
                  </a:cubicBezTo>
                  <a:cubicBezTo>
                    <a:pt x="191" y="224"/>
                    <a:pt x="211" y="204"/>
                    <a:pt x="240" y="194"/>
                  </a:cubicBezTo>
                  <a:cubicBezTo>
                    <a:pt x="270" y="174"/>
                    <a:pt x="300" y="154"/>
                    <a:pt x="330" y="144"/>
                  </a:cubicBezTo>
                  <a:cubicBezTo>
                    <a:pt x="381" y="129"/>
                    <a:pt x="432" y="120"/>
                    <a:pt x="483" y="120"/>
                  </a:cubicBezTo>
                  <a:close/>
                  <a:moveTo>
                    <a:pt x="490" y="0"/>
                  </a:moveTo>
                  <a:cubicBezTo>
                    <a:pt x="421" y="0"/>
                    <a:pt x="350" y="12"/>
                    <a:pt x="290" y="34"/>
                  </a:cubicBezTo>
                  <a:cubicBezTo>
                    <a:pt x="250" y="44"/>
                    <a:pt x="211" y="64"/>
                    <a:pt x="180" y="84"/>
                  </a:cubicBezTo>
                  <a:cubicBezTo>
                    <a:pt x="151" y="114"/>
                    <a:pt x="120" y="134"/>
                    <a:pt x="91" y="154"/>
                  </a:cubicBezTo>
                  <a:cubicBezTo>
                    <a:pt x="60" y="174"/>
                    <a:pt x="40" y="194"/>
                    <a:pt x="31" y="213"/>
                  </a:cubicBezTo>
                  <a:lnTo>
                    <a:pt x="1" y="244"/>
                  </a:lnTo>
                  <a:lnTo>
                    <a:pt x="1" y="304"/>
                  </a:lnTo>
                  <a:lnTo>
                    <a:pt x="51" y="333"/>
                  </a:lnTo>
                  <a:cubicBezTo>
                    <a:pt x="60" y="344"/>
                    <a:pt x="71" y="344"/>
                    <a:pt x="80" y="353"/>
                  </a:cubicBezTo>
                  <a:lnTo>
                    <a:pt x="131" y="384"/>
                  </a:lnTo>
                  <a:cubicBezTo>
                    <a:pt x="151" y="404"/>
                    <a:pt x="180" y="413"/>
                    <a:pt x="200" y="433"/>
                  </a:cubicBezTo>
                  <a:cubicBezTo>
                    <a:pt x="260" y="463"/>
                    <a:pt x="320" y="503"/>
                    <a:pt x="380" y="553"/>
                  </a:cubicBezTo>
                  <a:lnTo>
                    <a:pt x="570" y="693"/>
                  </a:lnTo>
                  <a:lnTo>
                    <a:pt x="659" y="753"/>
                  </a:lnTo>
                  <a:cubicBezTo>
                    <a:pt x="679" y="763"/>
                    <a:pt x="699" y="773"/>
                    <a:pt x="710" y="783"/>
                  </a:cubicBezTo>
                  <a:cubicBezTo>
                    <a:pt x="730" y="783"/>
                    <a:pt x="750" y="792"/>
                    <a:pt x="770" y="792"/>
                  </a:cubicBezTo>
                  <a:cubicBezTo>
                    <a:pt x="810" y="803"/>
                    <a:pt x="849" y="812"/>
                    <a:pt x="889" y="812"/>
                  </a:cubicBezTo>
                  <a:cubicBezTo>
                    <a:pt x="929" y="812"/>
                    <a:pt x="969" y="803"/>
                    <a:pt x="1009" y="792"/>
                  </a:cubicBezTo>
                  <a:cubicBezTo>
                    <a:pt x="1049" y="783"/>
                    <a:pt x="1079" y="773"/>
                    <a:pt x="1109" y="753"/>
                  </a:cubicBezTo>
                  <a:cubicBezTo>
                    <a:pt x="1149" y="743"/>
                    <a:pt x="1178" y="723"/>
                    <a:pt x="1198" y="713"/>
                  </a:cubicBezTo>
                  <a:cubicBezTo>
                    <a:pt x="1218" y="693"/>
                    <a:pt x="1238" y="683"/>
                    <a:pt x="1249" y="673"/>
                  </a:cubicBezTo>
                  <a:lnTo>
                    <a:pt x="1269" y="663"/>
                  </a:lnTo>
                  <a:lnTo>
                    <a:pt x="1298" y="633"/>
                  </a:lnTo>
                  <a:lnTo>
                    <a:pt x="1309" y="593"/>
                  </a:lnTo>
                  <a:lnTo>
                    <a:pt x="1289" y="563"/>
                  </a:lnTo>
                  <a:cubicBezTo>
                    <a:pt x="1289" y="563"/>
                    <a:pt x="1278" y="553"/>
                    <a:pt x="1269" y="553"/>
                  </a:cubicBezTo>
                  <a:lnTo>
                    <a:pt x="1258" y="533"/>
                  </a:lnTo>
                  <a:lnTo>
                    <a:pt x="1238" y="513"/>
                  </a:lnTo>
                  <a:lnTo>
                    <a:pt x="979" y="273"/>
                  </a:lnTo>
                  <a:cubicBezTo>
                    <a:pt x="939" y="224"/>
                    <a:pt x="869" y="164"/>
                    <a:pt x="790" y="114"/>
                  </a:cubicBezTo>
                  <a:cubicBezTo>
                    <a:pt x="759" y="84"/>
                    <a:pt x="719" y="64"/>
                    <a:pt x="690" y="44"/>
                  </a:cubicBezTo>
                  <a:lnTo>
                    <a:pt x="630" y="14"/>
                  </a:lnTo>
                  <a:cubicBezTo>
                    <a:pt x="610" y="14"/>
                    <a:pt x="580" y="4"/>
                    <a:pt x="560" y="4"/>
                  </a:cubicBezTo>
                  <a:cubicBezTo>
                    <a:pt x="537" y="2"/>
                    <a:pt x="51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7069952" y="3574510"/>
              <a:ext cx="106428" cy="44995"/>
            </a:xfrm>
            <a:custGeom>
              <a:avLst/>
              <a:gdLst/>
              <a:ahLst/>
              <a:cxnLst/>
              <a:rect l="l" t="t" r="r" b="b"/>
              <a:pathLst>
                <a:path w="1159" h="490" extrusionOk="0">
                  <a:moveTo>
                    <a:pt x="510" y="1"/>
                  </a:moveTo>
                  <a:cubicBezTo>
                    <a:pt x="430" y="1"/>
                    <a:pt x="350" y="10"/>
                    <a:pt x="280" y="41"/>
                  </a:cubicBezTo>
                  <a:cubicBezTo>
                    <a:pt x="221" y="70"/>
                    <a:pt x="161" y="110"/>
                    <a:pt x="121" y="170"/>
                  </a:cubicBezTo>
                  <a:cubicBezTo>
                    <a:pt x="101" y="200"/>
                    <a:pt x="81" y="220"/>
                    <a:pt x="70" y="250"/>
                  </a:cubicBezTo>
                  <a:cubicBezTo>
                    <a:pt x="50" y="280"/>
                    <a:pt x="41" y="310"/>
                    <a:pt x="30" y="340"/>
                  </a:cubicBezTo>
                  <a:cubicBezTo>
                    <a:pt x="21" y="360"/>
                    <a:pt x="11" y="390"/>
                    <a:pt x="11" y="400"/>
                  </a:cubicBezTo>
                  <a:cubicBezTo>
                    <a:pt x="11" y="410"/>
                    <a:pt x="11" y="420"/>
                    <a:pt x="1" y="420"/>
                  </a:cubicBezTo>
                  <a:lnTo>
                    <a:pt x="1" y="430"/>
                  </a:lnTo>
                  <a:lnTo>
                    <a:pt x="21" y="430"/>
                  </a:lnTo>
                  <a:cubicBezTo>
                    <a:pt x="30" y="430"/>
                    <a:pt x="41" y="430"/>
                    <a:pt x="61" y="440"/>
                  </a:cubicBezTo>
                  <a:lnTo>
                    <a:pt x="130" y="440"/>
                  </a:lnTo>
                  <a:cubicBezTo>
                    <a:pt x="150" y="440"/>
                    <a:pt x="181" y="450"/>
                    <a:pt x="210" y="450"/>
                  </a:cubicBezTo>
                  <a:cubicBezTo>
                    <a:pt x="270" y="460"/>
                    <a:pt x="340" y="470"/>
                    <a:pt x="420" y="480"/>
                  </a:cubicBezTo>
                  <a:cubicBezTo>
                    <a:pt x="500" y="480"/>
                    <a:pt x="580" y="490"/>
                    <a:pt x="660" y="490"/>
                  </a:cubicBezTo>
                  <a:cubicBezTo>
                    <a:pt x="740" y="490"/>
                    <a:pt x="809" y="470"/>
                    <a:pt x="879" y="450"/>
                  </a:cubicBezTo>
                  <a:cubicBezTo>
                    <a:pt x="939" y="430"/>
                    <a:pt x="999" y="390"/>
                    <a:pt x="1039" y="330"/>
                  </a:cubicBezTo>
                  <a:cubicBezTo>
                    <a:pt x="1059" y="310"/>
                    <a:pt x="1079" y="280"/>
                    <a:pt x="1089" y="250"/>
                  </a:cubicBezTo>
                  <a:cubicBezTo>
                    <a:pt x="1109" y="230"/>
                    <a:pt x="1119" y="200"/>
                    <a:pt x="1129" y="180"/>
                  </a:cubicBezTo>
                  <a:cubicBezTo>
                    <a:pt x="1139" y="150"/>
                    <a:pt x="1149" y="130"/>
                    <a:pt x="1149" y="121"/>
                  </a:cubicBezTo>
                  <a:cubicBezTo>
                    <a:pt x="1159" y="101"/>
                    <a:pt x="1159" y="90"/>
                    <a:pt x="1159" y="90"/>
                  </a:cubicBezTo>
                  <a:lnTo>
                    <a:pt x="1139" y="90"/>
                  </a:lnTo>
                  <a:cubicBezTo>
                    <a:pt x="1139" y="90"/>
                    <a:pt x="1119" y="81"/>
                    <a:pt x="1099" y="81"/>
                  </a:cubicBezTo>
                  <a:cubicBezTo>
                    <a:pt x="1089" y="81"/>
                    <a:pt x="1069" y="70"/>
                    <a:pt x="1039" y="70"/>
                  </a:cubicBezTo>
                  <a:cubicBezTo>
                    <a:pt x="1019" y="61"/>
                    <a:pt x="989" y="61"/>
                    <a:pt x="959" y="50"/>
                  </a:cubicBezTo>
                  <a:cubicBezTo>
                    <a:pt x="899" y="41"/>
                    <a:pt x="820" y="30"/>
                    <a:pt x="749" y="21"/>
                  </a:cubicBezTo>
                  <a:cubicBezTo>
                    <a:pt x="669" y="10"/>
                    <a:pt x="590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7064535" y="3569000"/>
              <a:ext cx="117356" cy="56015"/>
            </a:xfrm>
            <a:custGeom>
              <a:avLst/>
              <a:gdLst/>
              <a:ahLst/>
              <a:cxnLst/>
              <a:rect l="l" t="t" r="r" b="b"/>
              <a:pathLst>
                <a:path w="1278" h="610" extrusionOk="0">
                  <a:moveTo>
                    <a:pt x="579" y="121"/>
                  </a:moveTo>
                  <a:cubicBezTo>
                    <a:pt x="639" y="121"/>
                    <a:pt x="719" y="130"/>
                    <a:pt x="799" y="141"/>
                  </a:cubicBezTo>
                  <a:cubicBezTo>
                    <a:pt x="848" y="150"/>
                    <a:pt x="908" y="161"/>
                    <a:pt x="958" y="161"/>
                  </a:cubicBezTo>
                  <a:lnTo>
                    <a:pt x="1138" y="201"/>
                  </a:lnTo>
                  <a:cubicBezTo>
                    <a:pt x="1138" y="201"/>
                    <a:pt x="1138" y="210"/>
                    <a:pt x="1128" y="210"/>
                  </a:cubicBezTo>
                  <a:cubicBezTo>
                    <a:pt x="1128" y="240"/>
                    <a:pt x="1108" y="260"/>
                    <a:pt x="1098" y="280"/>
                  </a:cubicBezTo>
                  <a:cubicBezTo>
                    <a:pt x="1088" y="310"/>
                    <a:pt x="1068" y="330"/>
                    <a:pt x="1048" y="360"/>
                  </a:cubicBezTo>
                  <a:cubicBezTo>
                    <a:pt x="1008" y="400"/>
                    <a:pt x="968" y="430"/>
                    <a:pt x="918" y="450"/>
                  </a:cubicBezTo>
                  <a:cubicBezTo>
                    <a:pt x="859" y="480"/>
                    <a:pt x="788" y="490"/>
                    <a:pt x="719" y="490"/>
                  </a:cubicBezTo>
                  <a:lnTo>
                    <a:pt x="688" y="490"/>
                  </a:lnTo>
                  <a:cubicBezTo>
                    <a:pt x="619" y="490"/>
                    <a:pt x="539" y="480"/>
                    <a:pt x="489" y="480"/>
                  </a:cubicBezTo>
                  <a:lnTo>
                    <a:pt x="140" y="440"/>
                  </a:lnTo>
                  <a:cubicBezTo>
                    <a:pt x="140" y="430"/>
                    <a:pt x="140" y="420"/>
                    <a:pt x="149" y="420"/>
                  </a:cubicBezTo>
                  <a:cubicBezTo>
                    <a:pt x="149" y="390"/>
                    <a:pt x="169" y="370"/>
                    <a:pt x="180" y="340"/>
                  </a:cubicBezTo>
                  <a:cubicBezTo>
                    <a:pt x="189" y="310"/>
                    <a:pt x="209" y="290"/>
                    <a:pt x="229" y="260"/>
                  </a:cubicBezTo>
                  <a:cubicBezTo>
                    <a:pt x="260" y="220"/>
                    <a:pt x="309" y="181"/>
                    <a:pt x="369" y="161"/>
                  </a:cubicBezTo>
                  <a:cubicBezTo>
                    <a:pt x="419" y="130"/>
                    <a:pt x="489" y="121"/>
                    <a:pt x="579" y="121"/>
                  </a:cubicBezTo>
                  <a:close/>
                  <a:moveTo>
                    <a:pt x="569" y="1"/>
                  </a:moveTo>
                  <a:cubicBezTo>
                    <a:pt x="479" y="1"/>
                    <a:pt x="389" y="21"/>
                    <a:pt x="319" y="50"/>
                  </a:cubicBezTo>
                  <a:cubicBezTo>
                    <a:pt x="249" y="81"/>
                    <a:pt x="180" y="130"/>
                    <a:pt x="129" y="190"/>
                  </a:cubicBezTo>
                  <a:cubicBezTo>
                    <a:pt x="109" y="220"/>
                    <a:pt x="89" y="250"/>
                    <a:pt x="70" y="290"/>
                  </a:cubicBezTo>
                  <a:cubicBezTo>
                    <a:pt x="60" y="320"/>
                    <a:pt x="40" y="350"/>
                    <a:pt x="30" y="380"/>
                  </a:cubicBezTo>
                  <a:cubicBezTo>
                    <a:pt x="30" y="400"/>
                    <a:pt x="20" y="420"/>
                    <a:pt x="20" y="430"/>
                  </a:cubicBezTo>
                  <a:lnTo>
                    <a:pt x="0" y="510"/>
                  </a:lnTo>
                  <a:lnTo>
                    <a:pt x="40" y="540"/>
                  </a:lnTo>
                  <a:lnTo>
                    <a:pt x="80" y="550"/>
                  </a:lnTo>
                  <a:lnTo>
                    <a:pt x="109" y="550"/>
                  </a:lnTo>
                  <a:lnTo>
                    <a:pt x="469" y="589"/>
                  </a:lnTo>
                  <a:cubicBezTo>
                    <a:pt x="529" y="600"/>
                    <a:pt x="609" y="609"/>
                    <a:pt x="688" y="609"/>
                  </a:cubicBezTo>
                  <a:lnTo>
                    <a:pt x="719" y="609"/>
                  </a:lnTo>
                  <a:cubicBezTo>
                    <a:pt x="799" y="609"/>
                    <a:pt x="888" y="589"/>
                    <a:pt x="958" y="569"/>
                  </a:cubicBezTo>
                  <a:cubicBezTo>
                    <a:pt x="1028" y="540"/>
                    <a:pt x="1098" y="490"/>
                    <a:pt x="1138" y="430"/>
                  </a:cubicBezTo>
                  <a:cubicBezTo>
                    <a:pt x="1168" y="400"/>
                    <a:pt x="1188" y="370"/>
                    <a:pt x="1198" y="340"/>
                  </a:cubicBezTo>
                  <a:cubicBezTo>
                    <a:pt x="1218" y="320"/>
                    <a:pt x="1228" y="290"/>
                    <a:pt x="1247" y="260"/>
                  </a:cubicBezTo>
                  <a:cubicBezTo>
                    <a:pt x="1247" y="240"/>
                    <a:pt x="1258" y="220"/>
                    <a:pt x="1267" y="210"/>
                  </a:cubicBezTo>
                  <a:lnTo>
                    <a:pt x="1267" y="190"/>
                  </a:lnTo>
                  <a:cubicBezTo>
                    <a:pt x="1278" y="161"/>
                    <a:pt x="1278" y="161"/>
                    <a:pt x="1278" y="150"/>
                  </a:cubicBezTo>
                  <a:lnTo>
                    <a:pt x="1278" y="110"/>
                  </a:lnTo>
                  <a:lnTo>
                    <a:pt x="1238" y="90"/>
                  </a:lnTo>
                  <a:lnTo>
                    <a:pt x="1198" y="90"/>
                  </a:lnTo>
                  <a:cubicBezTo>
                    <a:pt x="1198" y="81"/>
                    <a:pt x="1178" y="81"/>
                    <a:pt x="1168" y="81"/>
                  </a:cubicBezTo>
                  <a:lnTo>
                    <a:pt x="978" y="50"/>
                  </a:lnTo>
                  <a:cubicBezTo>
                    <a:pt x="928" y="41"/>
                    <a:pt x="868" y="30"/>
                    <a:pt x="819" y="21"/>
                  </a:cubicBezTo>
                  <a:cubicBezTo>
                    <a:pt x="728" y="10"/>
                    <a:pt x="649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096582" y="3531994"/>
              <a:ext cx="120202" cy="57300"/>
            </a:xfrm>
            <a:custGeom>
              <a:avLst/>
              <a:gdLst/>
              <a:ahLst/>
              <a:cxnLst/>
              <a:rect l="l" t="t" r="r" b="b"/>
              <a:pathLst>
                <a:path w="1309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88" y="244"/>
                  </a:lnTo>
                  <a:cubicBezTo>
                    <a:pt x="1308" y="204"/>
                    <a:pt x="1308" y="204"/>
                    <a:pt x="1308" y="194"/>
                  </a:cubicBezTo>
                  <a:lnTo>
                    <a:pt x="1308" y="154"/>
                  </a:ln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096582" y="3531994"/>
              <a:ext cx="121029" cy="57300"/>
            </a:xfrm>
            <a:custGeom>
              <a:avLst/>
              <a:gdLst/>
              <a:ahLst/>
              <a:cxnLst/>
              <a:rect l="l" t="t" r="r" b="b"/>
              <a:pathLst>
                <a:path w="1318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98" y="234"/>
                  </a:lnTo>
                  <a:cubicBezTo>
                    <a:pt x="1308" y="214"/>
                    <a:pt x="1318" y="184"/>
                    <a:pt x="1288" y="154"/>
                  </a:cubicBez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10" y="277"/>
                    <a:pt x="23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00" y="277"/>
                    <a:pt x="22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cubicBezTo>
                    <a:pt x="221" y="244"/>
                    <a:pt x="251" y="224"/>
                    <a:pt x="271" y="204"/>
                  </a:cubicBez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lnTo>
                    <a:pt x="111" y="194"/>
                  </a:ln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lnTo>
                    <a:pt x="271" y="204"/>
                  </a:ln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cubicBezTo>
                    <a:pt x="161" y="134"/>
                    <a:pt x="141" y="164"/>
                    <a:pt x="111" y="194"/>
                  </a:cubicBez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489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1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500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2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2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1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7339463" y="3358534"/>
              <a:ext cx="122957" cy="67585"/>
            </a:xfrm>
            <a:custGeom>
              <a:avLst/>
              <a:gdLst/>
              <a:ahLst/>
              <a:cxnLst/>
              <a:rect l="l" t="t" r="r" b="b"/>
              <a:pathLst>
                <a:path w="133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08" y="486"/>
                    <a:pt x="1308" y="486"/>
                    <a:pt x="1319" y="486"/>
                  </a:cubicBezTo>
                  <a:lnTo>
                    <a:pt x="1339" y="43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7339463" y="3358534"/>
              <a:ext cx="121120" cy="67585"/>
            </a:xfrm>
            <a:custGeom>
              <a:avLst/>
              <a:gdLst/>
              <a:ahLst/>
              <a:cxnLst/>
              <a:rect l="l" t="t" r="r" b="b"/>
              <a:pathLst>
                <a:path w="131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19" y="486"/>
                    <a:pt x="1319" y="476"/>
                    <a:pt x="1319" y="456"/>
                  </a:cubicBezTo>
                  <a:lnTo>
                    <a:pt x="1319" y="42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34" y="636"/>
                    <a:pt x="889" y="636"/>
                  </a:cubicBezTo>
                  <a:cubicBezTo>
                    <a:pt x="873" y="636"/>
                    <a:pt x="857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6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592"/>
                    <a:pt x="520" y="642"/>
                    <a:pt x="600" y="682"/>
                  </a:cubicBezTo>
                  <a:cubicBezTo>
                    <a:pt x="689" y="722"/>
                    <a:pt x="769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79" y="562"/>
                  </a:cubicBezTo>
                  <a:lnTo>
                    <a:pt x="1288" y="552"/>
                  </a:lnTo>
                  <a:cubicBezTo>
                    <a:pt x="1299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29" y="636"/>
                    <a:pt x="885" y="636"/>
                  </a:cubicBezTo>
                  <a:cubicBezTo>
                    <a:pt x="870" y="636"/>
                    <a:pt x="855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5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602"/>
                    <a:pt x="520" y="642"/>
                    <a:pt x="600" y="682"/>
                  </a:cubicBezTo>
                  <a:cubicBezTo>
                    <a:pt x="689" y="722"/>
                    <a:pt x="760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68" y="562"/>
                  </a:cubicBezTo>
                  <a:lnTo>
                    <a:pt x="1279" y="552"/>
                  </a:lnTo>
                  <a:cubicBezTo>
                    <a:pt x="1308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430187" y="3319324"/>
              <a:ext cx="123875" cy="71993"/>
            </a:xfrm>
            <a:custGeom>
              <a:avLst/>
              <a:gdLst/>
              <a:ahLst/>
              <a:cxnLst/>
              <a:rect l="l" t="t" r="r" b="b"/>
              <a:pathLst>
                <a:path w="1349" h="784" extrusionOk="0">
                  <a:moveTo>
                    <a:pt x="473" y="120"/>
                  </a:moveTo>
                  <a:cubicBezTo>
                    <a:pt x="489" y="120"/>
                    <a:pt x="505" y="122"/>
                    <a:pt x="520" y="124"/>
                  </a:cubicBezTo>
                  <a:cubicBezTo>
                    <a:pt x="580" y="134"/>
                    <a:pt x="650" y="154"/>
                    <a:pt x="720" y="194"/>
                  </a:cubicBezTo>
                  <a:cubicBezTo>
                    <a:pt x="770" y="224"/>
                    <a:pt x="830" y="264"/>
                    <a:pt x="910" y="324"/>
                  </a:cubicBezTo>
                  <a:lnTo>
                    <a:pt x="1179" y="533"/>
                  </a:lnTo>
                  <a:lnTo>
                    <a:pt x="1159" y="553"/>
                  </a:lnTo>
                  <a:cubicBezTo>
                    <a:pt x="1139" y="564"/>
                    <a:pt x="1119" y="584"/>
                    <a:pt x="1089" y="604"/>
                  </a:cubicBezTo>
                  <a:cubicBezTo>
                    <a:pt x="1069" y="613"/>
                    <a:pt x="1039" y="624"/>
                    <a:pt x="1019" y="633"/>
                  </a:cubicBezTo>
                  <a:cubicBezTo>
                    <a:pt x="981" y="652"/>
                    <a:pt x="948" y="659"/>
                    <a:pt x="913" y="659"/>
                  </a:cubicBezTo>
                  <a:cubicBezTo>
                    <a:pt x="892" y="659"/>
                    <a:pt x="872" y="657"/>
                    <a:pt x="850" y="653"/>
                  </a:cubicBezTo>
                  <a:cubicBezTo>
                    <a:pt x="790" y="643"/>
                    <a:pt x="730" y="624"/>
                    <a:pt x="660" y="584"/>
                  </a:cubicBezTo>
                  <a:cubicBezTo>
                    <a:pt x="590" y="544"/>
                    <a:pt x="520" y="493"/>
                    <a:pt x="470" y="464"/>
                  </a:cubicBezTo>
                  <a:lnTo>
                    <a:pt x="180" y="264"/>
                  </a:lnTo>
                  <a:lnTo>
                    <a:pt x="191" y="254"/>
                  </a:lnTo>
                  <a:cubicBezTo>
                    <a:pt x="211" y="234"/>
                    <a:pt x="231" y="214"/>
                    <a:pt x="260" y="194"/>
                  </a:cubicBezTo>
                  <a:cubicBezTo>
                    <a:pt x="291" y="174"/>
                    <a:pt x="311" y="164"/>
                    <a:pt x="340" y="154"/>
                  </a:cubicBezTo>
                  <a:cubicBezTo>
                    <a:pt x="378" y="132"/>
                    <a:pt x="426" y="120"/>
                    <a:pt x="473" y="120"/>
                  </a:cubicBezTo>
                  <a:close/>
                  <a:moveTo>
                    <a:pt x="476" y="1"/>
                  </a:moveTo>
                  <a:cubicBezTo>
                    <a:pt x="409" y="1"/>
                    <a:pt x="344" y="14"/>
                    <a:pt x="291" y="45"/>
                  </a:cubicBezTo>
                  <a:cubicBezTo>
                    <a:pt x="260" y="54"/>
                    <a:pt x="220" y="74"/>
                    <a:pt x="191" y="94"/>
                  </a:cubicBezTo>
                  <a:cubicBezTo>
                    <a:pt x="160" y="124"/>
                    <a:pt x="131" y="144"/>
                    <a:pt x="111" y="164"/>
                  </a:cubicBezTo>
                  <a:lnTo>
                    <a:pt x="71" y="204"/>
                  </a:lnTo>
                  <a:lnTo>
                    <a:pt x="1" y="284"/>
                  </a:lnTo>
                  <a:lnTo>
                    <a:pt x="51" y="324"/>
                  </a:lnTo>
                  <a:lnTo>
                    <a:pt x="81" y="344"/>
                  </a:lnTo>
                  <a:lnTo>
                    <a:pt x="101" y="364"/>
                  </a:lnTo>
                  <a:lnTo>
                    <a:pt x="400" y="564"/>
                  </a:lnTo>
                  <a:cubicBezTo>
                    <a:pt x="450" y="593"/>
                    <a:pt x="530" y="643"/>
                    <a:pt x="600" y="693"/>
                  </a:cubicBezTo>
                  <a:cubicBezTo>
                    <a:pt x="690" y="733"/>
                    <a:pt x="759" y="763"/>
                    <a:pt x="830" y="773"/>
                  </a:cubicBezTo>
                  <a:cubicBezTo>
                    <a:pt x="850" y="783"/>
                    <a:pt x="879" y="783"/>
                    <a:pt x="899" y="783"/>
                  </a:cubicBezTo>
                  <a:cubicBezTo>
                    <a:pt x="950" y="783"/>
                    <a:pt x="1009" y="773"/>
                    <a:pt x="1059" y="753"/>
                  </a:cubicBezTo>
                  <a:cubicBezTo>
                    <a:pt x="1089" y="733"/>
                    <a:pt x="1129" y="723"/>
                    <a:pt x="1159" y="703"/>
                  </a:cubicBezTo>
                  <a:cubicBezTo>
                    <a:pt x="1189" y="683"/>
                    <a:pt x="1209" y="663"/>
                    <a:pt x="1239" y="643"/>
                  </a:cubicBezTo>
                  <a:lnTo>
                    <a:pt x="1289" y="604"/>
                  </a:lnTo>
                  <a:cubicBezTo>
                    <a:pt x="1299" y="584"/>
                    <a:pt x="1309" y="584"/>
                    <a:pt x="1309" y="584"/>
                  </a:cubicBezTo>
                  <a:lnTo>
                    <a:pt x="1349" y="544"/>
                  </a:lnTo>
                  <a:lnTo>
                    <a:pt x="1309" y="493"/>
                  </a:lnTo>
                  <a:lnTo>
                    <a:pt x="1289" y="484"/>
                  </a:lnTo>
                  <a:lnTo>
                    <a:pt x="1279" y="473"/>
                  </a:lnTo>
                  <a:cubicBezTo>
                    <a:pt x="1279" y="464"/>
                    <a:pt x="1269" y="464"/>
                    <a:pt x="1259" y="453"/>
                  </a:cubicBezTo>
                  <a:lnTo>
                    <a:pt x="979" y="234"/>
                  </a:lnTo>
                  <a:cubicBezTo>
                    <a:pt x="899" y="174"/>
                    <a:pt x="839" y="124"/>
                    <a:pt x="779" y="94"/>
                  </a:cubicBezTo>
                  <a:cubicBezTo>
                    <a:pt x="690" y="45"/>
                    <a:pt x="610" y="14"/>
                    <a:pt x="540" y="5"/>
                  </a:cubicBezTo>
                  <a:cubicBezTo>
                    <a:pt x="519" y="2"/>
                    <a:pt x="497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7432024" y="3319324"/>
              <a:ext cx="120202" cy="71993"/>
            </a:xfrm>
            <a:custGeom>
              <a:avLst/>
              <a:gdLst/>
              <a:ahLst/>
              <a:cxnLst/>
              <a:rect l="l" t="t" r="r" b="b"/>
              <a:pathLst>
                <a:path w="1309" h="784" extrusionOk="0">
                  <a:moveTo>
                    <a:pt x="453" y="120"/>
                  </a:moveTo>
                  <a:cubicBezTo>
                    <a:pt x="469" y="120"/>
                    <a:pt x="485" y="122"/>
                    <a:pt x="500" y="124"/>
                  </a:cubicBezTo>
                  <a:cubicBezTo>
                    <a:pt x="560" y="134"/>
                    <a:pt x="630" y="154"/>
                    <a:pt x="700" y="194"/>
                  </a:cubicBezTo>
                  <a:cubicBezTo>
                    <a:pt x="750" y="224"/>
                    <a:pt x="810" y="264"/>
                    <a:pt x="890" y="324"/>
                  </a:cubicBezTo>
                  <a:lnTo>
                    <a:pt x="1159" y="533"/>
                  </a:lnTo>
                  <a:lnTo>
                    <a:pt x="1139" y="553"/>
                  </a:lnTo>
                  <a:cubicBezTo>
                    <a:pt x="1119" y="564"/>
                    <a:pt x="1099" y="584"/>
                    <a:pt x="1069" y="604"/>
                  </a:cubicBezTo>
                  <a:cubicBezTo>
                    <a:pt x="1049" y="613"/>
                    <a:pt x="1019" y="624"/>
                    <a:pt x="999" y="633"/>
                  </a:cubicBezTo>
                  <a:cubicBezTo>
                    <a:pt x="961" y="652"/>
                    <a:pt x="928" y="659"/>
                    <a:pt x="893" y="659"/>
                  </a:cubicBezTo>
                  <a:cubicBezTo>
                    <a:pt x="872" y="659"/>
                    <a:pt x="852" y="657"/>
                    <a:pt x="830" y="653"/>
                  </a:cubicBezTo>
                  <a:cubicBezTo>
                    <a:pt x="770" y="643"/>
                    <a:pt x="710" y="624"/>
                    <a:pt x="640" y="584"/>
                  </a:cubicBezTo>
                  <a:cubicBezTo>
                    <a:pt x="570" y="544"/>
                    <a:pt x="500" y="493"/>
                    <a:pt x="450" y="464"/>
                  </a:cubicBezTo>
                  <a:lnTo>
                    <a:pt x="160" y="264"/>
                  </a:lnTo>
                  <a:lnTo>
                    <a:pt x="171" y="254"/>
                  </a:lnTo>
                  <a:cubicBezTo>
                    <a:pt x="191" y="234"/>
                    <a:pt x="211" y="214"/>
                    <a:pt x="240" y="194"/>
                  </a:cubicBezTo>
                  <a:cubicBezTo>
                    <a:pt x="271" y="174"/>
                    <a:pt x="291" y="164"/>
                    <a:pt x="320" y="154"/>
                  </a:cubicBezTo>
                  <a:cubicBezTo>
                    <a:pt x="358" y="132"/>
                    <a:pt x="406" y="120"/>
                    <a:pt x="453" y="120"/>
                  </a:cubicBezTo>
                  <a:close/>
                  <a:moveTo>
                    <a:pt x="456" y="1"/>
                  </a:moveTo>
                  <a:cubicBezTo>
                    <a:pt x="389" y="1"/>
                    <a:pt x="324" y="14"/>
                    <a:pt x="271" y="45"/>
                  </a:cubicBezTo>
                  <a:cubicBezTo>
                    <a:pt x="240" y="54"/>
                    <a:pt x="200" y="74"/>
                    <a:pt x="171" y="94"/>
                  </a:cubicBezTo>
                  <a:cubicBezTo>
                    <a:pt x="140" y="124"/>
                    <a:pt x="111" y="144"/>
                    <a:pt x="91" y="164"/>
                  </a:cubicBezTo>
                  <a:lnTo>
                    <a:pt x="51" y="204"/>
                  </a:lnTo>
                  <a:lnTo>
                    <a:pt x="1" y="254"/>
                  </a:lnTo>
                  <a:lnTo>
                    <a:pt x="11" y="304"/>
                  </a:lnTo>
                  <a:lnTo>
                    <a:pt x="51" y="344"/>
                  </a:lnTo>
                  <a:cubicBezTo>
                    <a:pt x="61" y="344"/>
                    <a:pt x="71" y="354"/>
                    <a:pt x="81" y="364"/>
                  </a:cubicBezTo>
                  <a:lnTo>
                    <a:pt x="380" y="564"/>
                  </a:lnTo>
                  <a:cubicBezTo>
                    <a:pt x="430" y="593"/>
                    <a:pt x="510" y="643"/>
                    <a:pt x="580" y="693"/>
                  </a:cubicBezTo>
                  <a:cubicBezTo>
                    <a:pt x="670" y="733"/>
                    <a:pt x="739" y="763"/>
                    <a:pt x="810" y="773"/>
                  </a:cubicBezTo>
                  <a:cubicBezTo>
                    <a:pt x="830" y="783"/>
                    <a:pt x="859" y="783"/>
                    <a:pt x="879" y="783"/>
                  </a:cubicBezTo>
                  <a:cubicBezTo>
                    <a:pt x="930" y="783"/>
                    <a:pt x="989" y="773"/>
                    <a:pt x="1039" y="753"/>
                  </a:cubicBezTo>
                  <a:cubicBezTo>
                    <a:pt x="1069" y="733"/>
                    <a:pt x="1109" y="723"/>
                    <a:pt x="1139" y="703"/>
                  </a:cubicBezTo>
                  <a:cubicBezTo>
                    <a:pt x="1169" y="683"/>
                    <a:pt x="1189" y="663"/>
                    <a:pt x="1219" y="643"/>
                  </a:cubicBezTo>
                  <a:lnTo>
                    <a:pt x="1269" y="604"/>
                  </a:lnTo>
                  <a:cubicBezTo>
                    <a:pt x="1298" y="573"/>
                    <a:pt x="1309" y="564"/>
                    <a:pt x="1309" y="533"/>
                  </a:cubicBezTo>
                  <a:lnTo>
                    <a:pt x="1309" y="513"/>
                  </a:lnTo>
                  <a:lnTo>
                    <a:pt x="1289" y="493"/>
                  </a:lnTo>
                  <a:lnTo>
                    <a:pt x="1269" y="484"/>
                  </a:lnTo>
                  <a:lnTo>
                    <a:pt x="1259" y="473"/>
                  </a:lnTo>
                  <a:cubicBezTo>
                    <a:pt x="1259" y="464"/>
                    <a:pt x="1249" y="464"/>
                    <a:pt x="1239" y="453"/>
                  </a:cubicBezTo>
                  <a:lnTo>
                    <a:pt x="959" y="234"/>
                  </a:lnTo>
                  <a:cubicBezTo>
                    <a:pt x="879" y="174"/>
                    <a:pt x="819" y="124"/>
                    <a:pt x="759" y="94"/>
                  </a:cubicBezTo>
                  <a:cubicBezTo>
                    <a:pt x="670" y="45"/>
                    <a:pt x="590" y="14"/>
                    <a:pt x="520" y="5"/>
                  </a:cubicBezTo>
                  <a:cubicBezTo>
                    <a:pt x="499" y="2"/>
                    <a:pt x="477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7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3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8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2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7528350" y="3290307"/>
              <a:ext cx="117447" cy="75299"/>
            </a:xfrm>
            <a:custGeom>
              <a:avLst/>
              <a:gdLst/>
              <a:ahLst/>
              <a:cxnLst/>
              <a:rect l="l" t="t" r="r" b="b"/>
              <a:pathLst>
                <a:path w="127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48" y="670"/>
                  </a:lnTo>
                  <a:cubicBezTo>
                    <a:pt x="1268" y="660"/>
                    <a:pt x="1278" y="650"/>
                    <a:pt x="1278" y="620"/>
                  </a:cubicBezTo>
                  <a:lnTo>
                    <a:pt x="1278" y="600"/>
                  </a:lnTo>
                  <a:lnTo>
                    <a:pt x="1268" y="580"/>
                  </a:lnTo>
                  <a:cubicBezTo>
                    <a:pt x="1268" y="580"/>
                    <a:pt x="126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7528350" y="3290307"/>
              <a:ext cx="119284" cy="75299"/>
            </a:xfrm>
            <a:custGeom>
              <a:avLst/>
              <a:gdLst/>
              <a:ahLst/>
              <a:cxnLst/>
              <a:rect l="l" t="t" r="r" b="b"/>
              <a:pathLst>
                <a:path w="129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98" y="620"/>
                  </a:lnTo>
                  <a:lnTo>
                    <a:pt x="1268" y="580"/>
                  </a:lnTo>
                  <a:cubicBezTo>
                    <a:pt x="1268" y="580"/>
                    <a:pt x="125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7577844" y="3279839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4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28" y="694"/>
                    <a:pt x="1238" y="694"/>
                    <a:pt x="1238" y="694"/>
                  </a:cubicBezTo>
                  <a:lnTo>
                    <a:pt x="1278" y="65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7577844" y="3279839"/>
              <a:ext cx="115611" cy="76584"/>
            </a:xfrm>
            <a:custGeom>
              <a:avLst/>
              <a:gdLst/>
              <a:ahLst/>
              <a:cxnLst/>
              <a:rect l="l" t="t" r="r" b="b"/>
              <a:pathLst>
                <a:path w="125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5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48" y="694"/>
                    <a:pt x="1258" y="674"/>
                    <a:pt x="1258" y="644"/>
                  </a:cubicBezTo>
                  <a:lnTo>
                    <a:pt x="1258" y="62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7628257" y="3270565"/>
              <a:ext cx="113682" cy="79431"/>
            </a:xfrm>
            <a:custGeom>
              <a:avLst/>
              <a:gdLst/>
              <a:ahLst/>
              <a:cxnLst/>
              <a:rect l="l" t="t" r="r" b="b"/>
              <a:pathLst>
                <a:path w="1238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38" y="715"/>
                  </a:lnTo>
                  <a:lnTo>
                    <a:pt x="1228" y="66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cubicBezTo>
                    <a:pt x="1198" y="615"/>
                    <a:pt x="1188" y="605"/>
                    <a:pt x="1188" y="595"/>
                  </a:cubicBez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7628257" y="3270565"/>
              <a:ext cx="114693" cy="79431"/>
            </a:xfrm>
            <a:custGeom>
              <a:avLst/>
              <a:gdLst/>
              <a:ahLst/>
              <a:cxnLst/>
              <a:rect l="l" t="t" r="r" b="b"/>
              <a:pathLst>
                <a:path w="1249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48" y="69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lnTo>
                    <a:pt x="1178" y="595"/>
                  </a:ln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29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86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40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95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729083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50" y="123"/>
                  </a:moveTo>
                  <a:cubicBezTo>
                    <a:pt x="410" y="123"/>
                    <a:pt x="470" y="123"/>
                    <a:pt x="530" y="153"/>
                  </a:cubicBezTo>
                  <a:cubicBezTo>
                    <a:pt x="579" y="173"/>
                    <a:pt x="639" y="213"/>
                    <a:pt x="689" y="263"/>
                  </a:cubicBezTo>
                  <a:cubicBezTo>
                    <a:pt x="739" y="313"/>
                    <a:pt x="789" y="373"/>
                    <a:pt x="839" y="443"/>
                  </a:cubicBezTo>
                  <a:lnTo>
                    <a:pt x="1038" y="722"/>
                  </a:lnTo>
                  <a:cubicBezTo>
                    <a:pt x="1038" y="732"/>
                    <a:pt x="1029" y="732"/>
                    <a:pt x="1029" y="732"/>
                  </a:cubicBezTo>
                  <a:cubicBezTo>
                    <a:pt x="998" y="742"/>
                    <a:pt x="978" y="752"/>
                    <a:pt x="949" y="762"/>
                  </a:cubicBezTo>
                  <a:cubicBezTo>
                    <a:pt x="919" y="762"/>
                    <a:pt x="889" y="772"/>
                    <a:pt x="859" y="772"/>
                  </a:cubicBezTo>
                  <a:cubicBezTo>
                    <a:pt x="799" y="772"/>
                    <a:pt x="739" y="772"/>
                    <a:pt x="689" y="742"/>
                  </a:cubicBezTo>
                  <a:cubicBezTo>
                    <a:pt x="639" y="722"/>
                    <a:pt x="589" y="693"/>
                    <a:pt x="530" y="633"/>
                  </a:cubicBezTo>
                  <a:cubicBezTo>
                    <a:pt x="479" y="573"/>
                    <a:pt x="419" y="513"/>
                    <a:pt x="379" y="453"/>
                  </a:cubicBezTo>
                  <a:lnTo>
                    <a:pt x="160" y="183"/>
                  </a:lnTo>
                  <a:cubicBezTo>
                    <a:pt x="160" y="183"/>
                    <a:pt x="170" y="183"/>
                    <a:pt x="180" y="173"/>
                  </a:cubicBezTo>
                  <a:cubicBezTo>
                    <a:pt x="200" y="163"/>
                    <a:pt x="230" y="153"/>
                    <a:pt x="260" y="143"/>
                  </a:cubicBezTo>
                  <a:cubicBezTo>
                    <a:pt x="290" y="133"/>
                    <a:pt x="320" y="133"/>
                    <a:pt x="350" y="123"/>
                  </a:cubicBezTo>
                  <a:close/>
                  <a:moveTo>
                    <a:pt x="375" y="1"/>
                  </a:moveTo>
                  <a:cubicBezTo>
                    <a:pt x="360" y="1"/>
                    <a:pt x="345" y="2"/>
                    <a:pt x="330" y="3"/>
                  </a:cubicBezTo>
                  <a:cubicBezTo>
                    <a:pt x="290" y="14"/>
                    <a:pt x="260" y="23"/>
                    <a:pt x="220" y="34"/>
                  </a:cubicBezTo>
                  <a:cubicBezTo>
                    <a:pt x="190" y="43"/>
                    <a:pt x="150" y="54"/>
                    <a:pt x="130" y="63"/>
                  </a:cubicBezTo>
                  <a:lnTo>
                    <a:pt x="70" y="94"/>
                  </a:lnTo>
                  <a:lnTo>
                    <a:pt x="20" y="123"/>
                  </a:lnTo>
                  <a:lnTo>
                    <a:pt x="0" y="173"/>
                  </a:lnTo>
                  <a:lnTo>
                    <a:pt x="40" y="223"/>
                  </a:lnTo>
                  <a:cubicBezTo>
                    <a:pt x="40" y="233"/>
                    <a:pt x="50" y="243"/>
                    <a:pt x="60" y="253"/>
                  </a:cubicBezTo>
                  <a:lnTo>
                    <a:pt x="290" y="533"/>
                  </a:lnTo>
                  <a:cubicBezTo>
                    <a:pt x="330" y="582"/>
                    <a:pt x="390" y="653"/>
                    <a:pt x="450" y="712"/>
                  </a:cubicBezTo>
                  <a:cubicBezTo>
                    <a:pt x="519" y="782"/>
                    <a:pt x="579" y="832"/>
                    <a:pt x="639" y="852"/>
                  </a:cubicBezTo>
                  <a:cubicBezTo>
                    <a:pt x="699" y="882"/>
                    <a:pt x="759" y="892"/>
                    <a:pt x="829" y="892"/>
                  </a:cubicBezTo>
                  <a:lnTo>
                    <a:pt x="869" y="892"/>
                  </a:lnTo>
                  <a:cubicBezTo>
                    <a:pt x="909" y="892"/>
                    <a:pt x="938" y="882"/>
                    <a:pt x="978" y="872"/>
                  </a:cubicBezTo>
                  <a:lnTo>
                    <a:pt x="1069" y="842"/>
                  </a:lnTo>
                  <a:cubicBezTo>
                    <a:pt x="1089" y="842"/>
                    <a:pt x="1109" y="832"/>
                    <a:pt x="1118" y="822"/>
                  </a:cubicBezTo>
                  <a:lnTo>
                    <a:pt x="1138" y="812"/>
                  </a:lnTo>
                  <a:cubicBezTo>
                    <a:pt x="1168" y="802"/>
                    <a:pt x="1188" y="782"/>
                    <a:pt x="1188" y="752"/>
                  </a:cubicBezTo>
                  <a:lnTo>
                    <a:pt x="1178" y="722"/>
                  </a:lnTo>
                  <a:cubicBezTo>
                    <a:pt x="1178" y="722"/>
                    <a:pt x="1178" y="712"/>
                    <a:pt x="1168" y="702"/>
                  </a:cubicBezTo>
                  <a:lnTo>
                    <a:pt x="1168" y="693"/>
                  </a:lnTo>
                  <a:lnTo>
                    <a:pt x="1149" y="673"/>
                  </a:lnTo>
                  <a:lnTo>
                    <a:pt x="938" y="373"/>
                  </a:lnTo>
                  <a:cubicBezTo>
                    <a:pt x="879" y="293"/>
                    <a:pt x="829" y="233"/>
                    <a:pt x="779" y="183"/>
                  </a:cubicBezTo>
                  <a:cubicBezTo>
                    <a:pt x="709" y="114"/>
                    <a:pt x="639" y="63"/>
                    <a:pt x="570" y="43"/>
                  </a:cubicBezTo>
                  <a:cubicBezTo>
                    <a:pt x="511" y="19"/>
                    <a:pt x="44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7730001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40" y="123"/>
                  </a:moveTo>
                  <a:cubicBezTo>
                    <a:pt x="400" y="123"/>
                    <a:pt x="460" y="123"/>
                    <a:pt x="520" y="153"/>
                  </a:cubicBezTo>
                  <a:cubicBezTo>
                    <a:pt x="569" y="173"/>
                    <a:pt x="629" y="213"/>
                    <a:pt x="679" y="263"/>
                  </a:cubicBezTo>
                  <a:cubicBezTo>
                    <a:pt x="729" y="313"/>
                    <a:pt x="779" y="373"/>
                    <a:pt x="829" y="443"/>
                  </a:cubicBezTo>
                  <a:lnTo>
                    <a:pt x="1028" y="722"/>
                  </a:lnTo>
                  <a:cubicBezTo>
                    <a:pt x="1028" y="732"/>
                    <a:pt x="1019" y="732"/>
                    <a:pt x="1019" y="732"/>
                  </a:cubicBezTo>
                  <a:cubicBezTo>
                    <a:pt x="988" y="742"/>
                    <a:pt x="968" y="752"/>
                    <a:pt x="939" y="762"/>
                  </a:cubicBezTo>
                  <a:cubicBezTo>
                    <a:pt x="909" y="762"/>
                    <a:pt x="879" y="772"/>
                    <a:pt x="849" y="772"/>
                  </a:cubicBezTo>
                  <a:cubicBezTo>
                    <a:pt x="789" y="772"/>
                    <a:pt x="729" y="772"/>
                    <a:pt x="679" y="742"/>
                  </a:cubicBezTo>
                  <a:cubicBezTo>
                    <a:pt x="629" y="722"/>
                    <a:pt x="579" y="693"/>
                    <a:pt x="520" y="633"/>
                  </a:cubicBezTo>
                  <a:cubicBezTo>
                    <a:pt x="469" y="573"/>
                    <a:pt x="409" y="513"/>
                    <a:pt x="369" y="453"/>
                  </a:cubicBezTo>
                  <a:lnTo>
                    <a:pt x="150" y="183"/>
                  </a:lnTo>
                  <a:cubicBezTo>
                    <a:pt x="150" y="183"/>
                    <a:pt x="160" y="183"/>
                    <a:pt x="170" y="173"/>
                  </a:cubicBezTo>
                  <a:cubicBezTo>
                    <a:pt x="190" y="163"/>
                    <a:pt x="220" y="153"/>
                    <a:pt x="250" y="143"/>
                  </a:cubicBezTo>
                  <a:cubicBezTo>
                    <a:pt x="280" y="133"/>
                    <a:pt x="310" y="133"/>
                    <a:pt x="340" y="123"/>
                  </a:cubicBezTo>
                  <a:close/>
                  <a:moveTo>
                    <a:pt x="365" y="1"/>
                  </a:moveTo>
                  <a:cubicBezTo>
                    <a:pt x="350" y="1"/>
                    <a:pt x="335" y="2"/>
                    <a:pt x="320" y="3"/>
                  </a:cubicBezTo>
                  <a:cubicBezTo>
                    <a:pt x="280" y="14"/>
                    <a:pt x="250" y="23"/>
                    <a:pt x="210" y="34"/>
                  </a:cubicBezTo>
                  <a:cubicBezTo>
                    <a:pt x="180" y="43"/>
                    <a:pt x="140" y="54"/>
                    <a:pt x="120" y="63"/>
                  </a:cubicBezTo>
                  <a:lnTo>
                    <a:pt x="60" y="94"/>
                  </a:lnTo>
                  <a:lnTo>
                    <a:pt x="0" y="133"/>
                  </a:lnTo>
                  <a:lnTo>
                    <a:pt x="0" y="193"/>
                  </a:lnTo>
                  <a:lnTo>
                    <a:pt x="30" y="223"/>
                  </a:lnTo>
                  <a:cubicBezTo>
                    <a:pt x="30" y="233"/>
                    <a:pt x="40" y="243"/>
                    <a:pt x="50" y="253"/>
                  </a:cubicBezTo>
                  <a:lnTo>
                    <a:pt x="280" y="533"/>
                  </a:lnTo>
                  <a:cubicBezTo>
                    <a:pt x="320" y="582"/>
                    <a:pt x="380" y="653"/>
                    <a:pt x="440" y="712"/>
                  </a:cubicBezTo>
                  <a:cubicBezTo>
                    <a:pt x="509" y="782"/>
                    <a:pt x="569" y="832"/>
                    <a:pt x="629" y="852"/>
                  </a:cubicBezTo>
                  <a:cubicBezTo>
                    <a:pt x="689" y="882"/>
                    <a:pt x="749" y="892"/>
                    <a:pt x="819" y="892"/>
                  </a:cubicBezTo>
                  <a:lnTo>
                    <a:pt x="859" y="892"/>
                  </a:lnTo>
                  <a:cubicBezTo>
                    <a:pt x="899" y="892"/>
                    <a:pt x="928" y="882"/>
                    <a:pt x="968" y="872"/>
                  </a:cubicBezTo>
                  <a:lnTo>
                    <a:pt x="1059" y="842"/>
                  </a:lnTo>
                  <a:cubicBezTo>
                    <a:pt x="1079" y="842"/>
                    <a:pt x="1099" y="832"/>
                    <a:pt x="1108" y="822"/>
                  </a:cubicBezTo>
                  <a:lnTo>
                    <a:pt x="1128" y="812"/>
                  </a:lnTo>
                  <a:cubicBezTo>
                    <a:pt x="1158" y="802"/>
                    <a:pt x="1168" y="792"/>
                    <a:pt x="1168" y="772"/>
                  </a:cubicBezTo>
                  <a:lnTo>
                    <a:pt x="1188" y="752"/>
                  </a:lnTo>
                  <a:lnTo>
                    <a:pt x="1168" y="722"/>
                  </a:lnTo>
                  <a:cubicBezTo>
                    <a:pt x="1168" y="722"/>
                    <a:pt x="1168" y="712"/>
                    <a:pt x="1158" y="702"/>
                  </a:cubicBezTo>
                  <a:lnTo>
                    <a:pt x="1158" y="693"/>
                  </a:lnTo>
                  <a:lnTo>
                    <a:pt x="1139" y="673"/>
                  </a:lnTo>
                  <a:lnTo>
                    <a:pt x="928" y="373"/>
                  </a:lnTo>
                  <a:cubicBezTo>
                    <a:pt x="869" y="293"/>
                    <a:pt x="819" y="233"/>
                    <a:pt x="769" y="183"/>
                  </a:cubicBezTo>
                  <a:cubicBezTo>
                    <a:pt x="699" y="114"/>
                    <a:pt x="629" y="63"/>
                    <a:pt x="560" y="43"/>
                  </a:cubicBezTo>
                  <a:cubicBezTo>
                    <a:pt x="501" y="19"/>
                    <a:pt x="437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7779495" y="3257342"/>
              <a:ext cx="108265" cy="84481"/>
            </a:xfrm>
            <a:custGeom>
              <a:avLst/>
              <a:gdLst/>
              <a:ahLst/>
              <a:cxnLst/>
              <a:rect l="l" t="t" r="r" b="b"/>
              <a:pathLst>
                <a:path w="117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lnTo>
                    <a:pt x="1108" y="839"/>
                  </a:lnTo>
                  <a:lnTo>
                    <a:pt x="1119" y="839"/>
                  </a:lnTo>
                  <a:cubicBezTo>
                    <a:pt x="1139" y="829"/>
                    <a:pt x="1159" y="819"/>
                    <a:pt x="1159" y="799"/>
                  </a:cubicBezTo>
                  <a:lnTo>
                    <a:pt x="1179" y="779"/>
                  </a:ln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7779495" y="3257342"/>
              <a:ext cx="107346" cy="84481"/>
            </a:xfrm>
            <a:custGeom>
              <a:avLst/>
              <a:gdLst/>
              <a:ahLst/>
              <a:cxnLst/>
              <a:rect l="l" t="t" r="r" b="b"/>
              <a:pathLst>
                <a:path w="116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cubicBezTo>
                    <a:pt x="1068" y="859"/>
                    <a:pt x="1088" y="849"/>
                    <a:pt x="1099" y="849"/>
                  </a:cubicBezTo>
                  <a:lnTo>
                    <a:pt x="1128" y="839"/>
                  </a:lnTo>
                  <a:cubicBezTo>
                    <a:pt x="1139" y="829"/>
                    <a:pt x="1168" y="809"/>
                    <a:pt x="1168" y="779"/>
                  </a:cubicBez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3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4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19" y="92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29" y="91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39" y="989"/>
                  </a:cubicBezTo>
                  <a:lnTo>
                    <a:pt x="959" y="978"/>
                  </a:lnTo>
                  <a:cubicBezTo>
                    <a:pt x="989" y="969"/>
                    <a:pt x="1009" y="969"/>
                    <a:pt x="1019" y="949"/>
                  </a:cubicBezTo>
                  <a:lnTo>
                    <a:pt x="1029" y="929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49" y="978"/>
                  </a:cubicBezTo>
                  <a:lnTo>
                    <a:pt x="969" y="978"/>
                  </a:lnTo>
                  <a:cubicBezTo>
                    <a:pt x="989" y="978"/>
                    <a:pt x="999" y="969"/>
                    <a:pt x="1009" y="958"/>
                  </a:cubicBezTo>
                  <a:lnTo>
                    <a:pt x="1029" y="938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8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9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60" y="15"/>
                  </a:lnTo>
                  <a:lnTo>
                    <a:pt x="1" y="55"/>
                  </a:lnTo>
                  <a:lnTo>
                    <a:pt x="11" y="95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41" y="24"/>
                  </a:lnTo>
                  <a:lnTo>
                    <a:pt x="1" y="64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99" y="1108"/>
                  </a:ln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50" y="1108"/>
                  </a:lnTo>
                  <a:cubicBezTo>
                    <a:pt x="790" y="1108"/>
                    <a:pt x="799" y="1108"/>
                    <a:pt x="819" y="1088"/>
                  </a:cubicBez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71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80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60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59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589" y="1189"/>
                  </a:lnTo>
                  <a:cubicBezTo>
                    <a:pt x="609" y="1199"/>
                    <a:pt x="620" y="1199"/>
                    <a:pt x="620" y="119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19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30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49"/>
                    <a:pt x="130" y="579"/>
                    <a:pt x="130" y="479"/>
                  </a:cubicBezTo>
                  <a:lnTo>
                    <a:pt x="120" y="130"/>
                  </a:lnTo>
                  <a:close/>
                  <a:moveTo>
                    <a:pt x="60" y="0"/>
                  </a:moveTo>
                  <a:lnTo>
                    <a:pt x="0" y="1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79"/>
                    <a:pt x="10" y="65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30"/>
                    <a:pt x="130" y="550"/>
                    <a:pt x="130" y="479"/>
                  </a:cubicBezTo>
                  <a:lnTo>
                    <a:pt x="120" y="130"/>
                  </a:lnTo>
                  <a:close/>
                  <a:moveTo>
                    <a:pt x="3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50"/>
                    <a:pt x="10" y="63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8759375" y="3613077"/>
              <a:ext cx="56933" cy="111846"/>
            </a:xfrm>
            <a:custGeom>
              <a:avLst/>
              <a:gdLst/>
              <a:ahLst/>
              <a:cxnLst/>
              <a:rect l="l" t="t" r="r" b="b"/>
              <a:pathLst>
                <a:path w="620" h="121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1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8759375" y="3613077"/>
              <a:ext cx="56933" cy="112764"/>
            </a:xfrm>
            <a:custGeom>
              <a:avLst/>
              <a:gdLst/>
              <a:ahLst/>
              <a:cxnLst/>
              <a:rect l="l" t="t" r="r" b="b"/>
              <a:pathLst>
                <a:path w="620" h="122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2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51" y="1"/>
                  </a:moveTo>
                  <a:lnTo>
                    <a:pt x="11" y="3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31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41" y="1"/>
                  </a:moveTo>
                  <a:lnTo>
                    <a:pt x="11" y="4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580" y="1218"/>
                  </a:ln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40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6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6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0" y="948"/>
                  </a:ln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7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5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2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6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3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9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8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51" y="0"/>
                  </a:moveTo>
                  <a:lnTo>
                    <a:pt x="0" y="31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20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79" y="1039"/>
                  </a:ln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11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39" y="1049"/>
                  </a:lnTo>
                  <a:cubicBezTo>
                    <a:pt x="869" y="1039"/>
                    <a:pt x="879" y="1039"/>
                    <a:pt x="889" y="1029"/>
                  </a:cubicBez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9190225" y="3849530"/>
              <a:ext cx="74380" cy="84389"/>
            </a:xfrm>
            <a:custGeom>
              <a:avLst/>
              <a:gdLst/>
              <a:ahLst/>
              <a:cxnLst/>
              <a:rect l="l" t="t" r="r" b="b"/>
              <a:pathLst>
                <a:path w="810" h="919" extrusionOk="0">
                  <a:moveTo>
                    <a:pt x="180" y="1"/>
                  </a:moveTo>
                  <a:cubicBezTo>
                    <a:pt x="140" y="1"/>
                    <a:pt x="111" y="1"/>
                    <a:pt x="91" y="10"/>
                  </a:cubicBezTo>
                  <a:lnTo>
                    <a:pt x="21" y="10"/>
                  </a:lnTo>
                  <a:cubicBezTo>
                    <a:pt x="21" y="21"/>
                    <a:pt x="11" y="21"/>
                    <a:pt x="1" y="21"/>
                  </a:cubicBezTo>
                  <a:lnTo>
                    <a:pt x="1" y="30"/>
                  </a:lnTo>
                  <a:cubicBezTo>
                    <a:pt x="1" y="41"/>
                    <a:pt x="11" y="60"/>
                    <a:pt x="11" y="70"/>
                  </a:cubicBezTo>
                  <a:cubicBezTo>
                    <a:pt x="21" y="90"/>
                    <a:pt x="21" y="110"/>
                    <a:pt x="31" y="140"/>
                  </a:cubicBezTo>
                  <a:cubicBezTo>
                    <a:pt x="40" y="160"/>
                    <a:pt x="51" y="190"/>
                    <a:pt x="60" y="220"/>
                  </a:cubicBezTo>
                  <a:cubicBezTo>
                    <a:pt x="71" y="270"/>
                    <a:pt x="100" y="340"/>
                    <a:pt x="120" y="420"/>
                  </a:cubicBezTo>
                  <a:cubicBezTo>
                    <a:pt x="140" y="489"/>
                    <a:pt x="171" y="569"/>
                    <a:pt x="211" y="639"/>
                  </a:cubicBezTo>
                  <a:cubicBezTo>
                    <a:pt x="251" y="709"/>
                    <a:pt x="290" y="779"/>
                    <a:pt x="350" y="819"/>
                  </a:cubicBezTo>
                  <a:cubicBezTo>
                    <a:pt x="400" y="869"/>
                    <a:pt x="460" y="899"/>
                    <a:pt x="530" y="909"/>
                  </a:cubicBezTo>
                  <a:cubicBezTo>
                    <a:pt x="560" y="919"/>
                    <a:pt x="600" y="919"/>
                    <a:pt x="630" y="919"/>
                  </a:cubicBezTo>
                  <a:lnTo>
                    <a:pt x="719" y="919"/>
                  </a:lnTo>
                  <a:cubicBezTo>
                    <a:pt x="750" y="919"/>
                    <a:pt x="770" y="909"/>
                    <a:pt x="790" y="909"/>
                  </a:cubicBezTo>
                  <a:cubicBezTo>
                    <a:pt x="799" y="899"/>
                    <a:pt x="810" y="899"/>
                    <a:pt x="810" y="899"/>
                  </a:cubicBezTo>
                  <a:lnTo>
                    <a:pt x="810" y="889"/>
                  </a:lnTo>
                  <a:cubicBezTo>
                    <a:pt x="810" y="879"/>
                    <a:pt x="799" y="859"/>
                    <a:pt x="799" y="849"/>
                  </a:cubicBezTo>
                  <a:lnTo>
                    <a:pt x="770" y="789"/>
                  </a:lnTo>
                  <a:cubicBezTo>
                    <a:pt x="759" y="759"/>
                    <a:pt x="750" y="739"/>
                    <a:pt x="739" y="709"/>
                  </a:cubicBezTo>
                  <a:cubicBezTo>
                    <a:pt x="719" y="649"/>
                    <a:pt x="699" y="580"/>
                    <a:pt x="670" y="509"/>
                  </a:cubicBezTo>
                  <a:cubicBezTo>
                    <a:pt x="650" y="429"/>
                    <a:pt x="619" y="360"/>
                    <a:pt x="580" y="290"/>
                  </a:cubicBezTo>
                  <a:cubicBezTo>
                    <a:pt x="540" y="220"/>
                    <a:pt x="500" y="160"/>
                    <a:pt x="450" y="110"/>
                  </a:cubicBezTo>
                  <a:cubicBezTo>
                    <a:pt x="400" y="60"/>
                    <a:pt x="340" y="30"/>
                    <a:pt x="270" y="10"/>
                  </a:cubicBezTo>
                  <a:cubicBezTo>
                    <a:pt x="240" y="10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9184715" y="3844021"/>
              <a:ext cx="86318" cy="95409"/>
            </a:xfrm>
            <a:custGeom>
              <a:avLst/>
              <a:gdLst/>
              <a:ahLst/>
              <a:cxnLst/>
              <a:rect l="l" t="t" r="r" b="b"/>
              <a:pathLst>
                <a:path w="940" h="1039" extrusionOk="0">
                  <a:moveTo>
                    <a:pt x="231" y="120"/>
                  </a:moveTo>
                  <a:cubicBezTo>
                    <a:pt x="260" y="120"/>
                    <a:pt x="291" y="130"/>
                    <a:pt x="320" y="130"/>
                  </a:cubicBezTo>
                  <a:cubicBezTo>
                    <a:pt x="370" y="150"/>
                    <a:pt x="420" y="170"/>
                    <a:pt x="470" y="210"/>
                  </a:cubicBezTo>
                  <a:cubicBezTo>
                    <a:pt x="510" y="250"/>
                    <a:pt x="550" y="310"/>
                    <a:pt x="590" y="380"/>
                  </a:cubicBezTo>
                  <a:cubicBezTo>
                    <a:pt x="620" y="430"/>
                    <a:pt x="640" y="500"/>
                    <a:pt x="679" y="589"/>
                  </a:cubicBezTo>
                  <a:lnTo>
                    <a:pt x="799" y="919"/>
                  </a:lnTo>
                  <a:lnTo>
                    <a:pt x="699" y="919"/>
                  </a:lnTo>
                  <a:lnTo>
                    <a:pt x="699" y="979"/>
                  </a:lnTo>
                  <a:lnTo>
                    <a:pt x="690" y="919"/>
                  </a:lnTo>
                  <a:cubicBezTo>
                    <a:pt x="660" y="919"/>
                    <a:pt x="630" y="919"/>
                    <a:pt x="600" y="909"/>
                  </a:cubicBezTo>
                  <a:cubicBezTo>
                    <a:pt x="540" y="899"/>
                    <a:pt x="490" y="869"/>
                    <a:pt x="440" y="829"/>
                  </a:cubicBezTo>
                  <a:cubicBezTo>
                    <a:pt x="400" y="799"/>
                    <a:pt x="360" y="739"/>
                    <a:pt x="320" y="669"/>
                  </a:cubicBezTo>
                  <a:cubicBezTo>
                    <a:pt x="291" y="609"/>
                    <a:pt x="271" y="540"/>
                    <a:pt x="240" y="460"/>
                  </a:cubicBezTo>
                  <a:lnTo>
                    <a:pt x="140" y="170"/>
                  </a:lnTo>
                  <a:cubicBezTo>
                    <a:pt x="140" y="150"/>
                    <a:pt x="140" y="140"/>
                    <a:pt x="131" y="130"/>
                  </a:cubicBezTo>
                  <a:lnTo>
                    <a:pt x="151" y="130"/>
                  </a:lnTo>
                  <a:cubicBezTo>
                    <a:pt x="171" y="120"/>
                    <a:pt x="191" y="120"/>
                    <a:pt x="220" y="120"/>
                  </a:cubicBezTo>
                  <a:close/>
                  <a:moveTo>
                    <a:pt x="220" y="1"/>
                  </a:moveTo>
                  <a:cubicBezTo>
                    <a:pt x="191" y="1"/>
                    <a:pt x="160" y="1"/>
                    <a:pt x="140" y="10"/>
                  </a:cubicBezTo>
                  <a:lnTo>
                    <a:pt x="100" y="10"/>
                  </a:lnTo>
                  <a:lnTo>
                    <a:pt x="21" y="21"/>
                  </a:lnTo>
                  <a:lnTo>
                    <a:pt x="1" y="81"/>
                  </a:lnTo>
                  <a:lnTo>
                    <a:pt x="11" y="120"/>
                  </a:lnTo>
                  <a:lnTo>
                    <a:pt x="11" y="150"/>
                  </a:lnTo>
                  <a:cubicBezTo>
                    <a:pt x="21" y="170"/>
                    <a:pt x="21" y="180"/>
                    <a:pt x="31" y="210"/>
                  </a:cubicBezTo>
                  <a:lnTo>
                    <a:pt x="120" y="489"/>
                  </a:lnTo>
                  <a:cubicBezTo>
                    <a:pt x="151" y="589"/>
                    <a:pt x="180" y="660"/>
                    <a:pt x="220" y="729"/>
                  </a:cubicBezTo>
                  <a:cubicBezTo>
                    <a:pt x="260" y="809"/>
                    <a:pt x="311" y="879"/>
                    <a:pt x="370" y="929"/>
                  </a:cubicBezTo>
                  <a:cubicBezTo>
                    <a:pt x="430" y="979"/>
                    <a:pt x="500" y="1009"/>
                    <a:pt x="580" y="1029"/>
                  </a:cubicBezTo>
                  <a:cubicBezTo>
                    <a:pt x="620" y="1039"/>
                    <a:pt x="650" y="1039"/>
                    <a:pt x="690" y="1039"/>
                  </a:cubicBezTo>
                  <a:lnTo>
                    <a:pt x="790" y="1039"/>
                  </a:lnTo>
                  <a:cubicBezTo>
                    <a:pt x="810" y="1039"/>
                    <a:pt x="830" y="1029"/>
                    <a:pt x="850" y="1029"/>
                  </a:cubicBezTo>
                  <a:lnTo>
                    <a:pt x="870" y="1019"/>
                  </a:lnTo>
                  <a:cubicBezTo>
                    <a:pt x="890" y="1019"/>
                    <a:pt x="919" y="1009"/>
                    <a:pt x="929" y="989"/>
                  </a:cubicBezTo>
                  <a:lnTo>
                    <a:pt x="939" y="969"/>
                  </a:lnTo>
                  <a:lnTo>
                    <a:pt x="929" y="949"/>
                  </a:lnTo>
                  <a:lnTo>
                    <a:pt x="929" y="929"/>
                  </a:lnTo>
                  <a:lnTo>
                    <a:pt x="919" y="909"/>
                  </a:lnTo>
                  <a:cubicBezTo>
                    <a:pt x="919" y="909"/>
                    <a:pt x="919" y="899"/>
                    <a:pt x="909" y="889"/>
                  </a:cubicBezTo>
                  <a:lnTo>
                    <a:pt x="790" y="549"/>
                  </a:lnTo>
                  <a:cubicBezTo>
                    <a:pt x="750" y="450"/>
                    <a:pt x="719" y="380"/>
                    <a:pt x="690" y="320"/>
                  </a:cubicBezTo>
                  <a:cubicBezTo>
                    <a:pt x="650" y="240"/>
                    <a:pt x="600" y="180"/>
                    <a:pt x="550" y="120"/>
                  </a:cubicBezTo>
                  <a:cubicBezTo>
                    <a:pt x="490" y="70"/>
                    <a:pt x="420" y="30"/>
                    <a:pt x="350" y="21"/>
                  </a:cubicBezTo>
                  <a:cubicBezTo>
                    <a:pt x="311" y="10"/>
                    <a:pt x="27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569498" y="2707301"/>
              <a:ext cx="190724" cy="185306"/>
            </a:xfrm>
            <a:custGeom>
              <a:avLst/>
              <a:gdLst/>
              <a:ahLst/>
              <a:cxnLst/>
              <a:rect l="l" t="t" r="r" b="b"/>
              <a:pathLst>
                <a:path w="2077" h="2018" extrusionOk="0">
                  <a:moveTo>
                    <a:pt x="592" y="1"/>
                  </a:moveTo>
                  <a:cubicBezTo>
                    <a:pt x="584" y="1"/>
                    <a:pt x="579" y="1"/>
                    <a:pt x="579" y="1"/>
                  </a:cubicBezTo>
                  <a:cubicBezTo>
                    <a:pt x="579" y="1"/>
                    <a:pt x="519" y="400"/>
                    <a:pt x="0" y="829"/>
                  </a:cubicBezTo>
                  <a:cubicBezTo>
                    <a:pt x="769" y="829"/>
                    <a:pt x="1118" y="1578"/>
                    <a:pt x="1418" y="2018"/>
                  </a:cubicBezTo>
                  <a:cubicBezTo>
                    <a:pt x="1547" y="1638"/>
                    <a:pt x="2077" y="820"/>
                    <a:pt x="2077" y="820"/>
                  </a:cubicBezTo>
                  <a:cubicBezTo>
                    <a:pt x="1592" y="27"/>
                    <a:pt x="708" y="1"/>
                    <a:pt x="592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047832" y="2783425"/>
              <a:ext cx="738101" cy="797237"/>
            </a:xfrm>
            <a:custGeom>
              <a:avLst/>
              <a:gdLst/>
              <a:ahLst/>
              <a:cxnLst/>
              <a:rect l="l" t="t" r="r" b="b"/>
              <a:pathLst>
                <a:path w="8038" h="8682" extrusionOk="0">
                  <a:moveTo>
                    <a:pt x="5747" y="0"/>
                  </a:moveTo>
                  <a:cubicBezTo>
                    <a:pt x="5632" y="0"/>
                    <a:pt x="5511" y="19"/>
                    <a:pt x="5382" y="60"/>
                  </a:cubicBezTo>
                  <a:cubicBezTo>
                    <a:pt x="4364" y="380"/>
                    <a:pt x="3865" y="849"/>
                    <a:pt x="3475" y="1677"/>
                  </a:cubicBezTo>
                  <a:cubicBezTo>
                    <a:pt x="3086" y="2506"/>
                    <a:pt x="2676" y="4343"/>
                    <a:pt x="1" y="7538"/>
                  </a:cubicBezTo>
                  <a:cubicBezTo>
                    <a:pt x="1" y="7538"/>
                    <a:pt x="1028" y="8682"/>
                    <a:pt x="2867" y="8682"/>
                  </a:cubicBezTo>
                  <a:cubicBezTo>
                    <a:pt x="3174" y="8682"/>
                    <a:pt x="3503" y="8650"/>
                    <a:pt x="3854" y="8576"/>
                  </a:cubicBezTo>
                  <a:cubicBezTo>
                    <a:pt x="3854" y="8576"/>
                    <a:pt x="5741" y="6599"/>
                    <a:pt x="6889" y="5122"/>
                  </a:cubicBezTo>
                  <a:cubicBezTo>
                    <a:pt x="8037" y="3644"/>
                    <a:pt x="7308" y="1657"/>
                    <a:pt x="7099" y="1189"/>
                  </a:cubicBezTo>
                  <a:cubicBezTo>
                    <a:pt x="6917" y="782"/>
                    <a:pt x="6488" y="0"/>
                    <a:pt x="5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047832" y="2788935"/>
              <a:ext cx="494210" cy="738009"/>
            </a:xfrm>
            <a:custGeom>
              <a:avLst/>
              <a:gdLst/>
              <a:ahLst/>
              <a:cxnLst/>
              <a:rect l="l" t="t" r="r" b="b"/>
              <a:pathLst>
                <a:path w="5382" h="8037" extrusionOk="0">
                  <a:moveTo>
                    <a:pt x="5382" y="0"/>
                  </a:moveTo>
                  <a:cubicBezTo>
                    <a:pt x="4364" y="320"/>
                    <a:pt x="3865" y="789"/>
                    <a:pt x="3475" y="1617"/>
                  </a:cubicBezTo>
                  <a:cubicBezTo>
                    <a:pt x="3086" y="2446"/>
                    <a:pt x="2667" y="4283"/>
                    <a:pt x="1" y="7478"/>
                  </a:cubicBezTo>
                  <a:cubicBezTo>
                    <a:pt x="1" y="7478"/>
                    <a:pt x="240" y="7757"/>
                    <a:pt x="710" y="8037"/>
                  </a:cubicBezTo>
                  <a:cubicBezTo>
                    <a:pt x="710" y="8037"/>
                    <a:pt x="1059" y="6839"/>
                    <a:pt x="1988" y="5750"/>
                  </a:cubicBezTo>
                  <a:cubicBezTo>
                    <a:pt x="2916" y="4672"/>
                    <a:pt x="3385" y="3105"/>
                    <a:pt x="3615" y="2775"/>
                  </a:cubicBezTo>
                  <a:cubicBezTo>
                    <a:pt x="3652" y="2721"/>
                    <a:pt x="3689" y="2696"/>
                    <a:pt x="3725" y="2696"/>
                  </a:cubicBezTo>
                  <a:cubicBezTo>
                    <a:pt x="3901" y="2696"/>
                    <a:pt x="4047" y="3289"/>
                    <a:pt x="4014" y="3944"/>
                  </a:cubicBezTo>
                  <a:cubicBezTo>
                    <a:pt x="3884" y="5950"/>
                    <a:pt x="4603" y="6529"/>
                    <a:pt x="4603" y="6529"/>
                  </a:cubicBezTo>
                  <a:cubicBezTo>
                    <a:pt x="4603" y="6529"/>
                    <a:pt x="4983" y="3873"/>
                    <a:pt x="4613" y="2516"/>
                  </a:cubicBezTo>
                  <a:cubicBezTo>
                    <a:pt x="4114" y="690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566744" y="2783058"/>
              <a:ext cx="167859" cy="236912"/>
            </a:xfrm>
            <a:custGeom>
              <a:avLst/>
              <a:gdLst/>
              <a:ahLst/>
              <a:cxnLst/>
              <a:rect l="l" t="t" r="r" b="b"/>
              <a:pathLst>
                <a:path w="1828" h="2580" extrusionOk="0">
                  <a:moveTo>
                    <a:pt x="93" y="0"/>
                  </a:moveTo>
                  <a:cubicBezTo>
                    <a:pt x="62" y="0"/>
                    <a:pt x="31" y="2"/>
                    <a:pt x="0" y="4"/>
                  </a:cubicBezTo>
                  <a:cubicBezTo>
                    <a:pt x="978" y="314"/>
                    <a:pt x="1208" y="1362"/>
                    <a:pt x="1348" y="1971"/>
                  </a:cubicBezTo>
                  <a:cubicBezTo>
                    <a:pt x="1468" y="2480"/>
                    <a:pt x="1737" y="2540"/>
                    <a:pt x="1827" y="2580"/>
                  </a:cubicBezTo>
                  <a:cubicBezTo>
                    <a:pt x="1747" y="1931"/>
                    <a:pt x="1548" y="1402"/>
                    <a:pt x="1448" y="1193"/>
                  </a:cubicBezTo>
                  <a:cubicBezTo>
                    <a:pt x="1265" y="790"/>
                    <a:pt x="834" y="0"/>
                    <a:pt x="93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435615" y="2828328"/>
              <a:ext cx="612482" cy="1035251"/>
            </a:xfrm>
            <a:custGeom>
              <a:avLst/>
              <a:gdLst/>
              <a:ahLst/>
              <a:cxnLst/>
              <a:rect l="l" t="t" r="r" b="b"/>
              <a:pathLst>
                <a:path w="6670" h="11274" extrusionOk="0">
                  <a:moveTo>
                    <a:pt x="1382" y="1"/>
                  </a:moveTo>
                  <a:cubicBezTo>
                    <a:pt x="1380" y="1"/>
                    <a:pt x="1379" y="1"/>
                    <a:pt x="1379" y="1"/>
                  </a:cubicBezTo>
                  <a:cubicBezTo>
                    <a:pt x="979" y="41"/>
                    <a:pt x="620" y="210"/>
                    <a:pt x="400" y="569"/>
                  </a:cubicBezTo>
                  <a:cubicBezTo>
                    <a:pt x="390" y="589"/>
                    <a:pt x="380" y="600"/>
                    <a:pt x="370" y="620"/>
                  </a:cubicBezTo>
                  <a:cubicBezTo>
                    <a:pt x="360" y="640"/>
                    <a:pt x="350" y="649"/>
                    <a:pt x="340" y="669"/>
                  </a:cubicBezTo>
                  <a:lnTo>
                    <a:pt x="310" y="729"/>
                  </a:lnTo>
                  <a:cubicBezTo>
                    <a:pt x="290" y="760"/>
                    <a:pt x="280" y="799"/>
                    <a:pt x="270" y="829"/>
                  </a:cubicBezTo>
                  <a:cubicBezTo>
                    <a:pt x="260" y="839"/>
                    <a:pt x="260" y="839"/>
                    <a:pt x="260" y="849"/>
                  </a:cubicBezTo>
                  <a:cubicBezTo>
                    <a:pt x="250" y="869"/>
                    <a:pt x="250" y="889"/>
                    <a:pt x="240" y="899"/>
                  </a:cubicBezTo>
                  <a:cubicBezTo>
                    <a:pt x="230" y="949"/>
                    <a:pt x="210" y="989"/>
                    <a:pt x="201" y="1029"/>
                  </a:cubicBezTo>
                  <a:cubicBezTo>
                    <a:pt x="201" y="1059"/>
                    <a:pt x="190" y="1089"/>
                    <a:pt x="181" y="1119"/>
                  </a:cubicBezTo>
                  <a:lnTo>
                    <a:pt x="150" y="1328"/>
                  </a:lnTo>
                  <a:cubicBezTo>
                    <a:pt x="150" y="1358"/>
                    <a:pt x="150" y="1388"/>
                    <a:pt x="141" y="1408"/>
                  </a:cubicBezTo>
                  <a:cubicBezTo>
                    <a:pt x="141" y="1468"/>
                    <a:pt x="130" y="1528"/>
                    <a:pt x="130" y="1578"/>
                  </a:cubicBezTo>
                  <a:cubicBezTo>
                    <a:pt x="130" y="1778"/>
                    <a:pt x="141" y="1987"/>
                    <a:pt x="170" y="2227"/>
                  </a:cubicBezTo>
                  <a:cubicBezTo>
                    <a:pt x="170" y="2257"/>
                    <a:pt x="181" y="2286"/>
                    <a:pt x="181" y="2317"/>
                  </a:cubicBezTo>
                  <a:cubicBezTo>
                    <a:pt x="190" y="2357"/>
                    <a:pt x="190" y="2397"/>
                    <a:pt x="201" y="2437"/>
                  </a:cubicBezTo>
                  <a:cubicBezTo>
                    <a:pt x="221" y="2536"/>
                    <a:pt x="240" y="2636"/>
                    <a:pt x="260" y="2746"/>
                  </a:cubicBezTo>
                  <a:cubicBezTo>
                    <a:pt x="290" y="2896"/>
                    <a:pt x="1" y="3824"/>
                    <a:pt x="221" y="5990"/>
                  </a:cubicBezTo>
                  <a:cubicBezTo>
                    <a:pt x="250" y="6230"/>
                    <a:pt x="340" y="6450"/>
                    <a:pt x="470" y="6669"/>
                  </a:cubicBezTo>
                  <a:cubicBezTo>
                    <a:pt x="490" y="6699"/>
                    <a:pt x="500" y="6719"/>
                    <a:pt x="520" y="6739"/>
                  </a:cubicBezTo>
                  <a:cubicBezTo>
                    <a:pt x="540" y="6779"/>
                    <a:pt x="570" y="6819"/>
                    <a:pt x="589" y="6849"/>
                  </a:cubicBezTo>
                  <a:cubicBezTo>
                    <a:pt x="609" y="6879"/>
                    <a:pt x="629" y="6898"/>
                    <a:pt x="649" y="6918"/>
                  </a:cubicBezTo>
                  <a:cubicBezTo>
                    <a:pt x="660" y="6949"/>
                    <a:pt x="680" y="6969"/>
                    <a:pt x="700" y="6989"/>
                  </a:cubicBezTo>
                  <a:cubicBezTo>
                    <a:pt x="720" y="7018"/>
                    <a:pt x="740" y="7038"/>
                    <a:pt x="760" y="7058"/>
                  </a:cubicBezTo>
                  <a:cubicBezTo>
                    <a:pt x="849" y="7168"/>
                    <a:pt x="939" y="7268"/>
                    <a:pt x="1039" y="7368"/>
                  </a:cubicBezTo>
                  <a:cubicBezTo>
                    <a:pt x="1328" y="7648"/>
                    <a:pt x="1648" y="7907"/>
                    <a:pt x="1938" y="8136"/>
                  </a:cubicBezTo>
                  <a:cubicBezTo>
                    <a:pt x="2566" y="8646"/>
                    <a:pt x="4263" y="9704"/>
                    <a:pt x="4662" y="10093"/>
                  </a:cubicBezTo>
                  <a:cubicBezTo>
                    <a:pt x="4702" y="10133"/>
                    <a:pt x="4733" y="10173"/>
                    <a:pt x="4742" y="10193"/>
                  </a:cubicBezTo>
                  <a:cubicBezTo>
                    <a:pt x="4842" y="10443"/>
                    <a:pt x="4972" y="10782"/>
                    <a:pt x="5162" y="10982"/>
                  </a:cubicBezTo>
                  <a:cubicBezTo>
                    <a:pt x="5172" y="10991"/>
                    <a:pt x="5182" y="11011"/>
                    <a:pt x="5201" y="11022"/>
                  </a:cubicBezTo>
                  <a:cubicBezTo>
                    <a:pt x="5367" y="11179"/>
                    <a:pt x="6115" y="11274"/>
                    <a:pt x="6423" y="11274"/>
                  </a:cubicBezTo>
                  <a:cubicBezTo>
                    <a:pt x="6487" y="11274"/>
                    <a:pt x="6532" y="11270"/>
                    <a:pt x="6550" y="11261"/>
                  </a:cubicBezTo>
                  <a:cubicBezTo>
                    <a:pt x="6570" y="11251"/>
                    <a:pt x="6589" y="11241"/>
                    <a:pt x="6599" y="11221"/>
                  </a:cubicBezTo>
                  <a:cubicBezTo>
                    <a:pt x="6599" y="11211"/>
                    <a:pt x="6609" y="11201"/>
                    <a:pt x="6609" y="11191"/>
                  </a:cubicBezTo>
                  <a:cubicBezTo>
                    <a:pt x="6619" y="11191"/>
                    <a:pt x="6619" y="11181"/>
                    <a:pt x="6619" y="11171"/>
                  </a:cubicBezTo>
                  <a:cubicBezTo>
                    <a:pt x="6629" y="11162"/>
                    <a:pt x="6629" y="11151"/>
                    <a:pt x="6629" y="11142"/>
                  </a:cubicBezTo>
                  <a:cubicBezTo>
                    <a:pt x="6639" y="11091"/>
                    <a:pt x="6649" y="11031"/>
                    <a:pt x="6639" y="10991"/>
                  </a:cubicBezTo>
                  <a:cubicBezTo>
                    <a:pt x="6639" y="10971"/>
                    <a:pt x="6639" y="10951"/>
                    <a:pt x="6629" y="10932"/>
                  </a:cubicBezTo>
                  <a:cubicBezTo>
                    <a:pt x="6619" y="10892"/>
                    <a:pt x="6510" y="10792"/>
                    <a:pt x="6399" y="10642"/>
                  </a:cubicBezTo>
                  <a:lnTo>
                    <a:pt x="6390" y="10642"/>
                  </a:lnTo>
                  <a:cubicBezTo>
                    <a:pt x="6280" y="10483"/>
                    <a:pt x="6180" y="10273"/>
                    <a:pt x="6200" y="10023"/>
                  </a:cubicBezTo>
                  <a:cubicBezTo>
                    <a:pt x="6204" y="9956"/>
                    <a:pt x="6271" y="9935"/>
                    <a:pt x="6353" y="9935"/>
                  </a:cubicBezTo>
                  <a:cubicBezTo>
                    <a:pt x="6490" y="9935"/>
                    <a:pt x="6669" y="9993"/>
                    <a:pt x="6669" y="9993"/>
                  </a:cubicBezTo>
                  <a:cubicBezTo>
                    <a:pt x="6669" y="9993"/>
                    <a:pt x="6619" y="9884"/>
                    <a:pt x="6510" y="9744"/>
                  </a:cubicBezTo>
                  <a:cubicBezTo>
                    <a:pt x="6470" y="9694"/>
                    <a:pt x="6419" y="9644"/>
                    <a:pt x="6370" y="9594"/>
                  </a:cubicBezTo>
                  <a:cubicBezTo>
                    <a:pt x="6160" y="9394"/>
                    <a:pt x="5292" y="9305"/>
                    <a:pt x="4952" y="9175"/>
                  </a:cubicBezTo>
                  <a:cubicBezTo>
                    <a:pt x="4613" y="9055"/>
                    <a:pt x="3724" y="7767"/>
                    <a:pt x="3225" y="6989"/>
                  </a:cubicBezTo>
                  <a:cubicBezTo>
                    <a:pt x="2856" y="6399"/>
                    <a:pt x="2326" y="6020"/>
                    <a:pt x="2087" y="5860"/>
                  </a:cubicBezTo>
                  <a:cubicBezTo>
                    <a:pt x="2077" y="5860"/>
                    <a:pt x="2077" y="5851"/>
                    <a:pt x="2067" y="5851"/>
                  </a:cubicBezTo>
                  <a:cubicBezTo>
                    <a:pt x="2037" y="5831"/>
                    <a:pt x="2007" y="5811"/>
                    <a:pt x="1997" y="5800"/>
                  </a:cubicBezTo>
                  <a:cubicBezTo>
                    <a:pt x="1987" y="5800"/>
                    <a:pt x="1977" y="5800"/>
                    <a:pt x="1977" y="5791"/>
                  </a:cubicBezTo>
                  <a:lnTo>
                    <a:pt x="1967" y="5791"/>
                  </a:lnTo>
                  <a:lnTo>
                    <a:pt x="1958" y="5780"/>
                  </a:lnTo>
                  <a:cubicBezTo>
                    <a:pt x="1967" y="5741"/>
                    <a:pt x="1967" y="5701"/>
                    <a:pt x="1967" y="5671"/>
                  </a:cubicBezTo>
                  <a:cubicBezTo>
                    <a:pt x="1977" y="5651"/>
                    <a:pt x="1977" y="5621"/>
                    <a:pt x="1977" y="5601"/>
                  </a:cubicBezTo>
                  <a:cubicBezTo>
                    <a:pt x="1987" y="5571"/>
                    <a:pt x="1987" y="5541"/>
                    <a:pt x="1987" y="5511"/>
                  </a:cubicBezTo>
                  <a:cubicBezTo>
                    <a:pt x="1987" y="5511"/>
                    <a:pt x="1987" y="5501"/>
                    <a:pt x="1997" y="5501"/>
                  </a:cubicBezTo>
                  <a:cubicBezTo>
                    <a:pt x="1997" y="5471"/>
                    <a:pt x="1997" y="5441"/>
                    <a:pt x="2007" y="5421"/>
                  </a:cubicBezTo>
                  <a:cubicBezTo>
                    <a:pt x="2007" y="5361"/>
                    <a:pt x="2017" y="5301"/>
                    <a:pt x="2027" y="5252"/>
                  </a:cubicBezTo>
                  <a:lnTo>
                    <a:pt x="2027" y="5212"/>
                  </a:lnTo>
                  <a:cubicBezTo>
                    <a:pt x="2037" y="5192"/>
                    <a:pt x="2037" y="5172"/>
                    <a:pt x="2037" y="5152"/>
                  </a:cubicBezTo>
                  <a:cubicBezTo>
                    <a:pt x="2047" y="5122"/>
                    <a:pt x="2047" y="5102"/>
                    <a:pt x="2047" y="5082"/>
                  </a:cubicBezTo>
                  <a:cubicBezTo>
                    <a:pt x="2127" y="4573"/>
                    <a:pt x="2157" y="4682"/>
                    <a:pt x="2217" y="4143"/>
                  </a:cubicBezTo>
                  <a:cubicBezTo>
                    <a:pt x="2247" y="3884"/>
                    <a:pt x="2237" y="3644"/>
                    <a:pt x="2217" y="3435"/>
                  </a:cubicBezTo>
                  <a:lnTo>
                    <a:pt x="2217" y="3405"/>
                  </a:lnTo>
                  <a:lnTo>
                    <a:pt x="2217" y="3375"/>
                  </a:lnTo>
                  <a:cubicBezTo>
                    <a:pt x="2217" y="3355"/>
                    <a:pt x="2207" y="3335"/>
                    <a:pt x="2207" y="3325"/>
                  </a:cubicBezTo>
                  <a:cubicBezTo>
                    <a:pt x="2197" y="3255"/>
                    <a:pt x="2197" y="3195"/>
                    <a:pt x="2187" y="3145"/>
                  </a:cubicBezTo>
                  <a:cubicBezTo>
                    <a:pt x="2177" y="3125"/>
                    <a:pt x="2177" y="3105"/>
                    <a:pt x="2177" y="3085"/>
                  </a:cubicBezTo>
                  <a:cubicBezTo>
                    <a:pt x="2167" y="3065"/>
                    <a:pt x="2167" y="3056"/>
                    <a:pt x="2167" y="3036"/>
                  </a:cubicBezTo>
                  <a:cubicBezTo>
                    <a:pt x="2127" y="2876"/>
                    <a:pt x="2087" y="2746"/>
                    <a:pt x="2067" y="2656"/>
                  </a:cubicBezTo>
                  <a:cubicBezTo>
                    <a:pt x="2067" y="2636"/>
                    <a:pt x="2057" y="2626"/>
                    <a:pt x="2057" y="2606"/>
                  </a:cubicBezTo>
                  <a:cubicBezTo>
                    <a:pt x="2047" y="2586"/>
                    <a:pt x="2047" y="2566"/>
                    <a:pt x="2047" y="2556"/>
                  </a:cubicBezTo>
                  <a:cubicBezTo>
                    <a:pt x="2047" y="2536"/>
                    <a:pt x="2047" y="2516"/>
                    <a:pt x="2057" y="2486"/>
                  </a:cubicBezTo>
                  <a:lnTo>
                    <a:pt x="2057" y="2466"/>
                  </a:lnTo>
                  <a:cubicBezTo>
                    <a:pt x="2067" y="2437"/>
                    <a:pt x="2077" y="2417"/>
                    <a:pt x="2077" y="2386"/>
                  </a:cubicBezTo>
                  <a:cubicBezTo>
                    <a:pt x="2087" y="2366"/>
                    <a:pt x="2087" y="2357"/>
                    <a:pt x="2097" y="2337"/>
                  </a:cubicBezTo>
                  <a:cubicBezTo>
                    <a:pt x="2107" y="2297"/>
                    <a:pt x="2117" y="2267"/>
                    <a:pt x="2137" y="2227"/>
                  </a:cubicBezTo>
                  <a:cubicBezTo>
                    <a:pt x="2137" y="2197"/>
                    <a:pt x="2147" y="2177"/>
                    <a:pt x="2157" y="2147"/>
                  </a:cubicBezTo>
                  <a:cubicBezTo>
                    <a:pt x="2237" y="1927"/>
                    <a:pt x="2326" y="1668"/>
                    <a:pt x="2326" y="1538"/>
                  </a:cubicBezTo>
                  <a:cubicBezTo>
                    <a:pt x="2336" y="29"/>
                    <a:pt x="1449" y="1"/>
                    <a:pt x="1382" y="1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435615" y="2880578"/>
              <a:ext cx="610646" cy="983002"/>
            </a:xfrm>
            <a:custGeom>
              <a:avLst/>
              <a:gdLst/>
              <a:ahLst/>
              <a:cxnLst/>
              <a:rect l="l" t="t" r="r" b="b"/>
              <a:pathLst>
                <a:path w="6650" h="10705" extrusionOk="0">
                  <a:moveTo>
                    <a:pt x="400" y="0"/>
                  </a:moveTo>
                  <a:lnTo>
                    <a:pt x="400" y="0"/>
                  </a:lnTo>
                  <a:cubicBezTo>
                    <a:pt x="130" y="430"/>
                    <a:pt x="41" y="1119"/>
                    <a:pt x="260" y="2177"/>
                  </a:cubicBezTo>
                  <a:cubicBezTo>
                    <a:pt x="290" y="2327"/>
                    <a:pt x="1" y="3255"/>
                    <a:pt x="221" y="5421"/>
                  </a:cubicBezTo>
                  <a:cubicBezTo>
                    <a:pt x="310" y="6250"/>
                    <a:pt x="1239" y="7008"/>
                    <a:pt x="1938" y="7567"/>
                  </a:cubicBezTo>
                  <a:cubicBezTo>
                    <a:pt x="2636" y="8126"/>
                    <a:pt x="4633" y="9364"/>
                    <a:pt x="4742" y="9624"/>
                  </a:cubicBezTo>
                  <a:cubicBezTo>
                    <a:pt x="4842" y="9894"/>
                    <a:pt x="4992" y="10263"/>
                    <a:pt x="5201" y="10453"/>
                  </a:cubicBezTo>
                  <a:cubicBezTo>
                    <a:pt x="5367" y="10610"/>
                    <a:pt x="6115" y="10705"/>
                    <a:pt x="6423" y="10705"/>
                  </a:cubicBezTo>
                  <a:cubicBezTo>
                    <a:pt x="6487" y="10705"/>
                    <a:pt x="6532" y="10701"/>
                    <a:pt x="6550" y="10692"/>
                  </a:cubicBezTo>
                  <a:cubicBezTo>
                    <a:pt x="6639" y="10642"/>
                    <a:pt x="6649" y="10513"/>
                    <a:pt x="6639" y="10422"/>
                  </a:cubicBezTo>
                  <a:lnTo>
                    <a:pt x="6639" y="10422"/>
                  </a:lnTo>
                  <a:cubicBezTo>
                    <a:pt x="6475" y="10448"/>
                    <a:pt x="6326" y="10459"/>
                    <a:pt x="6193" y="10459"/>
                  </a:cubicBezTo>
                  <a:cubicBezTo>
                    <a:pt x="5368" y="10459"/>
                    <a:pt x="5098" y="10038"/>
                    <a:pt x="5012" y="9883"/>
                  </a:cubicBezTo>
                  <a:cubicBezTo>
                    <a:pt x="4922" y="9704"/>
                    <a:pt x="4782" y="9264"/>
                    <a:pt x="4782" y="9264"/>
                  </a:cubicBezTo>
                  <a:cubicBezTo>
                    <a:pt x="4642" y="9255"/>
                    <a:pt x="4583" y="9205"/>
                    <a:pt x="4583" y="9205"/>
                  </a:cubicBezTo>
                  <a:cubicBezTo>
                    <a:pt x="1927" y="7188"/>
                    <a:pt x="629" y="6779"/>
                    <a:pt x="490" y="4763"/>
                  </a:cubicBezTo>
                  <a:cubicBezTo>
                    <a:pt x="380" y="3046"/>
                    <a:pt x="760" y="2376"/>
                    <a:pt x="760" y="2376"/>
                  </a:cubicBezTo>
                  <a:cubicBezTo>
                    <a:pt x="221" y="1528"/>
                    <a:pt x="400" y="1"/>
                    <a:pt x="40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596954" y="3025388"/>
              <a:ext cx="42332" cy="118364"/>
            </a:xfrm>
            <a:custGeom>
              <a:avLst/>
              <a:gdLst/>
              <a:ahLst/>
              <a:cxnLst/>
              <a:rect l="l" t="t" r="r" b="b"/>
              <a:pathLst>
                <a:path w="461" h="1289" extrusionOk="0">
                  <a:moveTo>
                    <a:pt x="400" y="1"/>
                  </a:moveTo>
                  <a:cubicBezTo>
                    <a:pt x="390" y="31"/>
                    <a:pt x="190" y="360"/>
                    <a:pt x="90" y="420"/>
                  </a:cubicBezTo>
                  <a:cubicBezTo>
                    <a:pt x="1" y="470"/>
                    <a:pt x="420" y="979"/>
                    <a:pt x="460" y="1289"/>
                  </a:cubicBezTo>
                  <a:cubicBezTo>
                    <a:pt x="420" y="799"/>
                    <a:pt x="290" y="490"/>
                    <a:pt x="290" y="410"/>
                  </a:cubicBezTo>
                  <a:cubicBezTo>
                    <a:pt x="290" y="340"/>
                    <a:pt x="340" y="180"/>
                    <a:pt x="400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576844" y="3294899"/>
              <a:ext cx="54086" cy="74379"/>
            </a:xfrm>
            <a:custGeom>
              <a:avLst/>
              <a:gdLst/>
              <a:ahLst/>
              <a:cxnLst/>
              <a:rect l="l" t="t" r="r" b="b"/>
              <a:pathLst>
                <a:path w="589" h="810" extrusionOk="0">
                  <a:moveTo>
                    <a:pt x="509" y="1"/>
                  </a:moveTo>
                  <a:cubicBezTo>
                    <a:pt x="499" y="41"/>
                    <a:pt x="269" y="590"/>
                    <a:pt x="0" y="730"/>
                  </a:cubicBezTo>
                  <a:cubicBezTo>
                    <a:pt x="0" y="730"/>
                    <a:pt x="349" y="730"/>
                    <a:pt x="589" y="810"/>
                  </a:cubicBezTo>
                  <a:cubicBezTo>
                    <a:pt x="479" y="739"/>
                    <a:pt x="420" y="699"/>
                    <a:pt x="420" y="699"/>
                  </a:cubicBezTo>
                  <a:cubicBezTo>
                    <a:pt x="459" y="380"/>
                    <a:pt x="489" y="160"/>
                    <a:pt x="509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990063" y="3721249"/>
              <a:ext cx="58034" cy="84388"/>
            </a:xfrm>
            <a:custGeom>
              <a:avLst/>
              <a:gdLst/>
              <a:ahLst/>
              <a:cxnLst/>
              <a:rect l="l" t="t" r="r" b="b"/>
              <a:pathLst>
                <a:path w="632" h="919" extrusionOk="0">
                  <a:moveTo>
                    <a:pt x="304" y="0"/>
                  </a:moveTo>
                  <a:cubicBezTo>
                    <a:pt x="198" y="0"/>
                    <a:pt x="75" y="31"/>
                    <a:pt x="42" y="169"/>
                  </a:cubicBezTo>
                  <a:cubicBezTo>
                    <a:pt x="1" y="368"/>
                    <a:pt x="221" y="719"/>
                    <a:pt x="314" y="861"/>
                  </a:cubicBezTo>
                  <a:lnTo>
                    <a:pt x="314" y="861"/>
                  </a:lnTo>
                  <a:cubicBezTo>
                    <a:pt x="220" y="710"/>
                    <a:pt x="144" y="520"/>
                    <a:pt x="162" y="299"/>
                  </a:cubicBezTo>
                  <a:cubicBezTo>
                    <a:pt x="166" y="232"/>
                    <a:pt x="233" y="211"/>
                    <a:pt x="315" y="211"/>
                  </a:cubicBezTo>
                  <a:cubicBezTo>
                    <a:pt x="452" y="211"/>
                    <a:pt x="631" y="269"/>
                    <a:pt x="631" y="269"/>
                  </a:cubicBezTo>
                  <a:cubicBezTo>
                    <a:pt x="631" y="269"/>
                    <a:pt x="581" y="160"/>
                    <a:pt x="472" y="20"/>
                  </a:cubicBezTo>
                  <a:cubicBezTo>
                    <a:pt x="463" y="20"/>
                    <a:pt x="389" y="0"/>
                    <a:pt x="304" y="0"/>
                  </a:cubicBezTo>
                  <a:close/>
                  <a:moveTo>
                    <a:pt x="314" y="861"/>
                  </a:moveTo>
                  <a:lnTo>
                    <a:pt x="314" y="861"/>
                  </a:lnTo>
                  <a:cubicBezTo>
                    <a:pt x="326" y="881"/>
                    <a:pt x="339" y="900"/>
                    <a:pt x="352" y="918"/>
                  </a:cubicBezTo>
                  <a:cubicBezTo>
                    <a:pt x="347" y="910"/>
                    <a:pt x="333" y="890"/>
                    <a:pt x="314" y="86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7193734" y="3446412"/>
              <a:ext cx="175207" cy="113866"/>
            </a:xfrm>
            <a:custGeom>
              <a:avLst/>
              <a:gdLst/>
              <a:ahLst/>
              <a:cxnLst/>
              <a:rect l="l" t="t" r="r" b="b"/>
              <a:pathLst>
                <a:path w="1908" h="1240" extrusionOk="0">
                  <a:moveTo>
                    <a:pt x="1457" y="1"/>
                  </a:moveTo>
                  <a:cubicBezTo>
                    <a:pt x="1128" y="1"/>
                    <a:pt x="874" y="171"/>
                    <a:pt x="729" y="278"/>
                  </a:cubicBezTo>
                  <a:cubicBezTo>
                    <a:pt x="619" y="358"/>
                    <a:pt x="400" y="537"/>
                    <a:pt x="240" y="707"/>
                  </a:cubicBezTo>
                  <a:cubicBezTo>
                    <a:pt x="100" y="866"/>
                    <a:pt x="0" y="1006"/>
                    <a:pt x="60" y="1076"/>
                  </a:cubicBezTo>
                  <a:cubicBezTo>
                    <a:pt x="149" y="1186"/>
                    <a:pt x="445" y="1239"/>
                    <a:pt x="689" y="1239"/>
                  </a:cubicBezTo>
                  <a:cubicBezTo>
                    <a:pt x="801" y="1239"/>
                    <a:pt x="903" y="1228"/>
                    <a:pt x="969" y="1206"/>
                  </a:cubicBezTo>
                  <a:cubicBezTo>
                    <a:pt x="1038" y="1176"/>
                    <a:pt x="1138" y="1096"/>
                    <a:pt x="1258" y="996"/>
                  </a:cubicBezTo>
                  <a:cubicBezTo>
                    <a:pt x="1478" y="786"/>
                    <a:pt x="1737" y="477"/>
                    <a:pt x="1807" y="378"/>
                  </a:cubicBezTo>
                  <a:cubicBezTo>
                    <a:pt x="1907" y="227"/>
                    <a:pt x="1788" y="58"/>
                    <a:pt x="1788" y="58"/>
                  </a:cubicBezTo>
                  <a:cubicBezTo>
                    <a:pt x="1671" y="18"/>
                    <a:pt x="1560" y="1"/>
                    <a:pt x="1457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7193734" y="3511242"/>
              <a:ext cx="115609" cy="49035"/>
            </a:xfrm>
            <a:custGeom>
              <a:avLst/>
              <a:gdLst/>
              <a:ahLst/>
              <a:cxnLst/>
              <a:rect l="l" t="t" r="r" b="b"/>
              <a:pathLst>
                <a:path w="1259" h="534" extrusionOk="0">
                  <a:moveTo>
                    <a:pt x="240" y="1"/>
                  </a:moveTo>
                  <a:cubicBezTo>
                    <a:pt x="100" y="160"/>
                    <a:pt x="0" y="300"/>
                    <a:pt x="60" y="370"/>
                  </a:cubicBezTo>
                  <a:cubicBezTo>
                    <a:pt x="149" y="480"/>
                    <a:pt x="445" y="533"/>
                    <a:pt x="689" y="533"/>
                  </a:cubicBezTo>
                  <a:cubicBezTo>
                    <a:pt x="801" y="533"/>
                    <a:pt x="903" y="522"/>
                    <a:pt x="969" y="500"/>
                  </a:cubicBezTo>
                  <a:cubicBezTo>
                    <a:pt x="1038" y="470"/>
                    <a:pt x="1138" y="390"/>
                    <a:pt x="1258" y="290"/>
                  </a:cubicBezTo>
                  <a:lnTo>
                    <a:pt x="1258" y="290"/>
                  </a:lnTo>
                  <a:cubicBezTo>
                    <a:pt x="1258" y="290"/>
                    <a:pt x="1106" y="329"/>
                    <a:pt x="902" y="329"/>
                  </a:cubicBezTo>
                  <a:cubicBezTo>
                    <a:pt x="779" y="329"/>
                    <a:pt x="638" y="315"/>
                    <a:pt x="499" y="270"/>
                  </a:cubicBezTo>
                  <a:cubicBezTo>
                    <a:pt x="210" y="171"/>
                    <a:pt x="240" y="21"/>
                    <a:pt x="24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551133" y="2348903"/>
              <a:ext cx="379610" cy="474651"/>
            </a:xfrm>
            <a:custGeom>
              <a:avLst/>
              <a:gdLst/>
              <a:ahLst/>
              <a:cxnLst/>
              <a:rect l="l" t="t" r="r" b="b"/>
              <a:pathLst>
                <a:path w="4134" h="5169" extrusionOk="0">
                  <a:moveTo>
                    <a:pt x="2246" y="0"/>
                  </a:moveTo>
                  <a:cubicBezTo>
                    <a:pt x="1636" y="0"/>
                    <a:pt x="1102" y="367"/>
                    <a:pt x="799" y="630"/>
                  </a:cubicBezTo>
                  <a:cubicBezTo>
                    <a:pt x="509" y="889"/>
                    <a:pt x="1" y="1828"/>
                    <a:pt x="140" y="3235"/>
                  </a:cubicBezTo>
                  <a:cubicBezTo>
                    <a:pt x="268" y="4531"/>
                    <a:pt x="1806" y="5168"/>
                    <a:pt x="2611" y="5168"/>
                  </a:cubicBezTo>
                  <a:cubicBezTo>
                    <a:pt x="2686" y="5168"/>
                    <a:pt x="2755" y="5163"/>
                    <a:pt x="2816" y="5152"/>
                  </a:cubicBezTo>
                  <a:cubicBezTo>
                    <a:pt x="3524" y="5022"/>
                    <a:pt x="4134" y="3685"/>
                    <a:pt x="4034" y="3375"/>
                  </a:cubicBezTo>
                  <a:cubicBezTo>
                    <a:pt x="3943" y="3066"/>
                    <a:pt x="3954" y="2906"/>
                    <a:pt x="3924" y="2456"/>
                  </a:cubicBezTo>
                  <a:cubicBezTo>
                    <a:pt x="3904" y="2007"/>
                    <a:pt x="4134" y="999"/>
                    <a:pt x="3165" y="310"/>
                  </a:cubicBezTo>
                  <a:cubicBezTo>
                    <a:pt x="2853" y="86"/>
                    <a:pt x="2540" y="0"/>
                    <a:pt x="2246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502557" y="2345964"/>
              <a:ext cx="452888" cy="479609"/>
            </a:xfrm>
            <a:custGeom>
              <a:avLst/>
              <a:gdLst/>
              <a:ahLst/>
              <a:cxnLst/>
              <a:rect l="l" t="t" r="r" b="b"/>
              <a:pathLst>
                <a:path w="4932" h="5223" extrusionOk="0">
                  <a:moveTo>
                    <a:pt x="2820" y="1"/>
                  </a:moveTo>
                  <a:cubicBezTo>
                    <a:pt x="2445" y="1"/>
                    <a:pt x="2046" y="69"/>
                    <a:pt x="1648" y="232"/>
                  </a:cubicBezTo>
                  <a:cubicBezTo>
                    <a:pt x="0" y="891"/>
                    <a:pt x="380" y="2618"/>
                    <a:pt x="550" y="3277"/>
                  </a:cubicBezTo>
                  <a:cubicBezTo>
                    <a:pt x="729" y="3936"/>
                    <a:pt x="849" y="4615"/>
                    <a:pt x="849" y="4615"/>
                  </a:cubicBezTo>
                  <a:cubicBezTo>
                    <a:pt x="849" y="4615"/>
                    <a:pt x="1558" y="4575"/>
                    <a:pt x="1817" y="3377"/>
                  </a:cubicBezTo>
                  <a:cubicBezTo>
                    <a:pt x="1817" y="3377"/>
                    <a:pt x="1833" y="3313"/>
                    <a:pt x="1911" y="3313"/>
                  </a:cubicBezTo>
                  <a:cubicBezTo>
                    <a:pt x="2007" y="3313"/>
                    <a:pt x="2197" y="3411"/>
                    <a:pt x="2566" y="3846"/>
                  </a:cubicBezTo>
                  <a:cubicBezTo>
                    <a:pt x="2566" y="3846"/>
                    <a:pt x="2067" y="4775"/>
                    <a:pt x="2966" y="5094"/>
                  </a:cubicBezTo>
                  <a:cubicBezTo>
                    <a:pt x="3212" y="5182"/>
                    <a:pt x="3434" y="5222"/>
                    <a:pt x="3629" y="5222"/>
                  </a:cubicBezTo>
                  <a:cubicBezTo>
                    <a:pt x="4141" y="5222"/>
                    <a:pt x="4460" y="4942"/>
                    <a:pt x="4532" y="4515"/>
                  </a:cubicBezTo>
                  <a:cubicBezTo>
                    <a:pt x="4643" y="3936"/>
                    <a:pt x="4552" y="3646"/>
                    <a:pt x="4552" y="3646"/>
                  </a:cubicBezTo>
                  <a:lnTo>
                    <a:pt x="4552" y="3646"/>
                  </a:lnTo>
                  <a:cubicBezTo>
                    <a:pt x="4552" y="3646"/>
                    <a:pt x="4483" y="3653"/>
                    <a:pt x="4371" y="3653"/>
                  </a:cubicBezTo>
                  <a:cubicBezTo>
                    <a:pt x="4008" y="3653"/>
                    <a:pt x="3201" y="3583"/>
                    <a:pt x="2895" y="2987"/>
                  </a:cubicBezTo>
                  <a:cubicBezTo>
                    <a:pt x="2616" y="2439"/>
                    <a:pt x="2716" y="1840"/>
                    <a:pt x="2716" y="1840"/>
                  </a:cubicBezTo>
                  <a:lnTo>
                    <a:pt x="2716" y="1840"/>
                  </a:lnTo>
                  <a:cubicBezTo>
                    <a:pt x="2716" y="1840"/>
                    <a:pt x="2879" y="1850"/>
                    <a:pt x="3118" y="1850"/>
                  </a:cubicBezTo>
                  <a:cubicBezTo>
                    <a:pt x="3756" y="1850"/>
                    <a:pt x="4932" y="1776"/>
                    <a:pt x="4932" y="1230"/>
                  </a:cubicBezTo>
                  <a:cubicBezTo>
                    <a:pt x="4924" y="664"/>
                    <a:pt x="3986" y="1"/>
                    <a:pt x="2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630838" y="2555237"/>
              <a:ext cx="92745" cy="110743"/>
            </a:xfrm>
            <a:custGeom>
              <a:avLst/>
              <a:gdLst/>
              <a:ahLst/>
              <a:cxnLst/>
              <a:rect l="l" t="t" r="r" b="b"/>
              <a:pathLst>
                <a:path w="1010" h="1206" extrusionOk="0">
                  <a:moveTo>
                    <a:pt x="511" y="0"/>
                  </a:moveTo>
                  <a:cubicBezTo>
                    <a:pt x="460" y="0"/>
                    <a:pt x="405" y="14"/>
                    <a:pt x="351" y="50"/>
                  </a:cubicBezTo>
                  <a:cubicBezTo>
                    <a:pt x="131" y="189"/>
                    <a:pt x="1" y="688"/>
                    <a:pt x="231" y="998"/>
                  </a:cubicBezTo>
                  <a:cubicBezTo>
                    <a:pt x="335" y="1144"/>
                    <a:pt x="485" y="1206"/>
                    <a:pt x="611" y="1206"/>
                  </a:cubicBezTo>
                  <a:cubicBezTo>
                    <a:pt x="726" y="1206"/>
                    <a:pt x="820" y="1154"/>
                    <a:pt x="839" y="1068"/>
                  </a:cubicBezTo>
                  <a:cubicBezTo>
                    <a:pt x="1009" y="419"/>
                    <a:pt x="810" y="140"/>
                    <a:pt x="810" y="140"/>
                  </a:cubicBezTo>
                  <a:cubicBezTo>
                    <a:pt x="810" y="140"/>
                    <a:pt x="676" y="0"/>
                    <a:pt x="511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676660" y="2596375"/>
              <a:ext cx="27640" cy="39577"/>
            </a:xfrm>
            <a:custGeom>
              <a:avLst/>
              <a:gdLst/>
              <a:ahLst/>
              <a:cxnLst/>
              <a:rect l="l" t="t" r="r" b="b"/>
              <a:pathLst>
                <a:path w="301" h="431" extrusionOk="0">
                  <a:moveTo>
                    <a:pt x="291" y="1"/>
                  </a:moveTo>
                  <a:cubicBezTo>
                    <a:pt x="291" y="1"/>
                    <a:pt x="291" y="41"/>
                    <a:pt x="271" y="81"/>
                  </a:cubicBezTo>
                  <a:cubicBezTo>
                    <a:pt x="261" y="121"/>
                    <a:pt x="241" y="161"/>
                    <a:pt x="221" y="200"/>
                  </a:cubicBezTo>
                  <a:lnTo>
                    <a:pt x="221" y="191"/>
                  </a:lnTo>
                  <a:cubicBezTo>
                    <a:pt x="201" y="171"/>
                    <a:pt x="191" y="151"/>
                    <a:pt x="171" y="131"/>
                  </a:cubicBezTo>
                  <a:cubicBezTo>
                    <a:pt x="101" y="61"/>
                    <a:pt x="21" y="21"/>
                    <a:pt x="21" y="21"/>
                  </a:cubicBezTo>
                  <a:lnTo>
                    <a:pt x="11" y="31"/>
                  </a:lnTo>
                  <a:lnTo>
                    <a:pt x="51" y="71"/>
                  </a:lnTo>
                  <a:cubicBezTo>
                    <a:pt x="71" y="101"/>
                    <a:pt x="101" y="131"/>
                    <a:pt x="121" y="171"/>
                  </a:cubicBezTo>
                  <a:cubicBezTo>
                    <a:pt x="131" y="191"/>
                    <a:pt x="131" y="211"/>
                    <a:pt x="141" y="231"/>
                  </a:cubicBezTo>
                  <a:cubicBezTo>
                    <a:pt x="151" y="240"/>
                    <a:pt x="161" y="260"/>
                    <a:pt x="171" y="271"/>
                  </a:cubicBezTo>
                  <a:lnTo>
                    <a:pt x="181" y="280"/>
                  </a:lnTo>
                  <a:cubicBezTo>
                    <a:pt x="161" y="291"/>
                    <a:pt x="151" y="311"/>
                    <a:pt x="131" y="320"/>
                  </a:cubicBezTo>
                  <a:cubicBezTo>
                    <a:pt x="111" y="340"/>
                    <a:pt x="91" y="351"/>
                    <a:pt x="71" y="371"/>
                  </a:cubicBezTo>
                  <a:cubicBezTo>
                    <a:pt x="61" y="371"/>
                    <a:pt x="61" y="380"/>
                    <a:pt x="51" y="391"/>
                  </a:cubicBezTo>
                  <a:cubicBezTo>
                    <a:pt x="41" y="391"/>
                    <a:pt x="31" y="400"/>
                    <a:pt x="21" y="400"/>
                  </a:cubicBezTo>
                  <a:cubicBezTo>
                    <a:pt x="11" y="411"/>
                    <a:pt x="1" y="411"/>
                    <a:pt x="1" y="411"/>
                  </a:cubicBezTo>
                  <a:lnTo>
                    <a:pt x="1" y="420"/>
                  </a:lnTo>
                  <a:cubicBezTo>
                    <a:pt x="1" y="420"/>
                    <a:pt x="11" y="420"/>
                    <a:pt x="31" y="430"/>
                  </a:cubicBezTo>
                  <a:lnTo>
                    <a:pt x="101" y="430"/>
                  </a:lnTo>
                  <a:cubicBezTo>
                    <a:pt x="111" y="430"/>
                    <a:pt x="131" y="420"/>
                    <a:pt x="141" y="411"/>
                  </a:cubicBezTo>
                  <a:cubicBezTo>
                    <a:pt x="161" y="411"/>
                    <a:pt x="181" y="391"/>
                    <a:pt x="191" y="380"/>
                  </a:cubicBezTo>
                  <a:cubicBezTo>
                    <a:pt x="221" y="351"/>
                    <a:pt x="241" y="320"/>
                    <a:pt x="251" y="280"/>
                  </a:cubicBezTo>
                  <a:cubicBezTo>
                    <a:pt x="280" y="220"/>
                    <a:pt x="300" y="141"/>
                    <a:pt x="300" y="9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635522" y="2553400"/>
              <a:ext cx="73369" cy="116436"/>
            </a:xfrm>
            <a:custGeom>
              <a:avLst/>
              <a:gdLst/>
              <a:ahLst/>
              <a:cxnLst/>
              <a:rect l="l" t="t" r="r" b="b"/>
              <a:pathLst>
                <a:path w="799" h="1268" extrusionOk="0">
                  <a:moveTo>
                    <a:pt x="439" y="0"/>
                  </a:moveTo>
                  <a:cubicBezTo>
                    <a:pt x="379" y="0"/>
                    <a:pt x="320" y="20"/>
                    <a:pt x="260" y="60"/>
                  </a:cubicBezTo>
                  <a:cubicBezTo>
                    <a:pt x="240" y="80"/>
                    <a:pt x="209" y="100"/>
                    <a:pt x="189" y="129"/>
                  </a:cubicBezTo>
                  <a:cubicBezTo>
                    <a:pt x="169" y="149"/>
                    <a:pt x="149" y="180"/>
                    <a:pt x="130" y="209"/>
                  </a:cubicBezTo>
                  <a:cubicBezTo>
                    <a:pt x="50" y="329"/>
                    <a:pt x="10" y="479"/>
                    <a:pt x="10" y="629"/>
                  </a:cubicBezTo>
                  <a:cubicBezTo>
                    <a:pt x="0" y="708"/>
                    <a:pt x="10" y="779"/>
                    <a:pt x="30" y="859"/>
                  </a:cubicBezTo>
                  <a:cubicBezTo>
                    <a:pt x="50" y="928"/>
                    <a:pt x="90" y="998"/>
                    <a:pt x="130" y="1068"/>
                  </a:cubicBezTo>
                  <a:lnTo>
                    <a:pt x="160" y="1098"/>
                  </a:lnTo>
                  <a:cubicBezTo>
                    <a:pt x="169" y="1118"/>
                    <a:pt x="189" y="1128"/>
                    <a:pt x="200" y="1138"/>
                  </a:cubicBezTo>
                  <a:cubicBezTo>
                    <a:pt x="229" y="1168"/>
                    <a:pt x="260" y="1188"/>
                    <a:pt x="289" y="1208"/>
                  </a:cubicBezTo>
                  <a:cubicBezTo>
                    <a:pt x="349" y="1238"/>
                    <a:pt x="409" y="1258"/>
                    <a:pt x="469" y="1267"/>
                  </a:cubicBezTo>
                  <a:cubicBezTo>
                    <a:pt x="529" y="1267"/>
                    <a:pt x="589" y="1258"/>
                    <a:pt x="629" y="1238"/>
                  </a:cubicBezTo>
                  <a:cubicBezTo>
                    <a:pt x="679" y="1228"/>
                    <a:pt x="709" y="1198"/>
                    <a:pt x="739" y="1178"/>
                  </a:cubicBezTo>
                  <a:cubicBezTo>
                    <a:pt x="759" y="1158"/>
                    <a:pt x="779" y="1138"/>
                    <a:pt x="788" y="1118"/>
                  </a:cubicBezTo>
                  <a:cubicBezTo>
                    <a:pt x="788" y="1098"/>
                    <a:pt x="799" y="1098"/>
                    <a:pt x="799" y="1098"/>
                  </a:cubicBezTo>
                  <a:lnTo>
                    <a:pt x="788" y="1088"/>
                  </a:lnTo>
                  <a:lnTo>
                    <a:pt x="768" y="1108"/>
                  </a:lnTo>
                  <a:cubicBezTo>
                    <a:pt x="759" y="1118"/>
                    <a:pt x="739" y="1128"/>
                    <a:pt x="709" y="1148"/>
                  </a:cubicBezTo>
                  <a:cubicBezTo>
                    <a:pt x="673" y="1162"/>
                    <a:pt x="623" y="1176"/>
                    <a:pt x="565" y="1176"/>
                  </a:cubicBezTo>
                  <a:cubicBezTo>
                    <a:pt x="541" y="1176"/>
                    <a:pt x="515" y="1173"/>
                    <a:pt x="489" y="1168"/>
                  </a:cubicBezTo>
                  <a:cubicBezTo>
                    <a:pt x="439" y="1158"/>
                    <a:pt x="389" y="1138"/>
                    <a:pt x="349" y="1108"/>
                  </a:cubicBezTo>
                  <a:lnTo>
                    <a:pt x="320" y="1078"/>
                  </a:lnTo>
                  <a:lnTo>
                    <a:pt x="289" y="1048"/>
                  </a:lnTo>
                  <a:cubicBezTo>
                    <a:pt x="280" y="1038"/>
                    <a:pt x="269" y="1038"/>
                    <a:pt x="260" y="1018"/>
                  </a:cubicBezTo>
                  <a:lnTo>
                    <a:pt x="229" y="978"/>
                  </a:lnTo>
                  <a:cubicBezTo>
                    <a:pt x="200" y="938"/>
                    <a:pt x="160" y="879"/>
                    <a:pt x="140" y="819"/>
                  </a:cubicBezTo>
                  <a:cubicBezTo>
                    <a:pt x="120" y="759"/>
                    <a:pt x="110" y="699"/>
                    <a:pt x="100" y="629"/>
                  </a:cubicBezTo>
                  <a:cubicBezTo>
                    <a:pt x="100" y="499"/>
                    <a:pt x="130" y="359"/>
                    <a:pt x="189" y="249"/>
                  </a:cubicBezTo>
                  <a:cubicBezTo>
                    <a:pt x="200" y="220"/>
                    <a:pt x="220" y="189"/>
                    <a:pt x="240" y="169"/>
                  </a:cubicBezTo>
                  <a:cubicBezTo>
                    <a:pt x="260" y="149"/>
                    <a:pt x="269" y="129"/>
                    <a:pt x="300" y="109"/>
                  </a:cubicBezTo>
                  <a:cubicBezTo>
                    <a:pt x="340" y="70"/>
                    <a:pt x="389" y="50"/>
                    <a:pt x="439" y="50"/>
                  </a:cubicBezTo>
                  <a:cubicBezTo>
                    <a:pt x="450" y="49"/>
                    <a:pt x="460" y="48"/>
                    <a:pt x="470" y="48"/>
                  </a:cubicBezTo>
                  <a:cubicBezTo>
                    <a:pt x="557" y="48"/>
                    <a:pt x="634" y="83"/>
                    <a:pt x="679" y="109"/>
                  </a:cubicBezTo>
                  <a:cubicBezTo>
                    <a:pt x="728" y="140"/>
                    <a:pt x="759" y="169"/>
                    <a:pt x="759" y="169"/>
                  </a:cubicBezTo>
                  <a:lnTo>
                    <a:pt x="759" y="160"/>
                  </a:lnTo>
                  <a:cubicBezTo>
                    <a:pt x="759" y="160"/>
                    <a:pt x="739" y="129"/>
                    <a:pt x="689" y="89"/>
                  </a:cubicBezTo>
                  <a:cubicBezTo>
                    <a:pt x="639" y="60"/>
                    <a:pt x="559" y="0"/>
                    <a:pt x="439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5106428" y="4714902"/>
              <a:ext cx="731673" cy="120109"/>
            </a:xfrm>
            <a:custGeom>
              <a:avLst/>
              <a:gdLst/>
              <a:ahLst/>
              <a:cxnLst/>
              <a:rect l="l" t="t" r="r" b="b"/>
              <a:pathLst>
                <a:path w="7968" h="1308" extrusionOk="0">
                  <a:moveTo>
                    <a:pt x="2017" y="0"/>
                  </a:moveTo>
                  <a:cubicBezTo>
                    <a:pt x="809" y="120"/>
                    <a:pt x="1" y="349"/>
                    <a:pt x="1" y="609"/>
                  </a:cubicBezTo>
                  <a:cubicBezTo>
                    <a:pt x="1" y="999"/>
                    <a:pt x="1787" y="1308"/>
                    <a:pt x="3984" y="1308"/>
                  </a:cubicBezTo>
                  <a:cubicBezTo>
                    <a:pt x="6190" y="1308"/>
                    <a:pt x="7967" y="999"/>
                    <a:pt x="7967" y="609"/>
                  </a:cubicBezTo>
                  <a:cubicBezTo>
                    <a:pt x="7967" y="360"/>
                    <a:pt x="7248" y="140"/>
                    <a:pt x="6150" y="20"/>
                  </a:cubicBezTo>
                  <a:cubicBezTo>
                    <a:pt x="5521" y="280"/>
                    <a:pt x="4833" y="429"/>
                    <a:pt x="4114" y="429"/>
                  </a:cubicBezTo>
                  <a:cubicBezTo>
                    <a:pt x="3365" y="429"/>
                    <a:pt x="2666" y="280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5000093" y="3786262"/>
              <a:ext cx="968126" cy="968126"/>
            </a:xfrm>
            <a:custGeom>
              <a:avLst/>
              <a:gdLst/>
              <a:ahLst/>
              <a:cxnLst/>
              <a:rect l="l" t="t" r="r" b="b"/>
              <a:pathLst>
                <a:path w="10543" h="10543" extrusionOk="0">
                  <a:moveTo>
                    <a:pt x="5272" y="0"/>
                  </a:moveTo>
                  <a:cubicBezTo>
                    <a:pt x="2357" y="0"/>
                    <a:pt x="1" y="2356"/>
                    <a:pt x="1" y="5271"/>
                  </a:cubicBezTo>
                  <a:cubicBezTo>
                    <a:pt x="1" y="8186"/>
                    <a:pt x="2357" y="10542"/>
                    <a:pt x="5272" y="10542"/>
                  </a:cubicBezTo>
                  <a:cubicBezTo>
                    <a:pt x="8176" y="10542"/>
                    <a:pt x="10543" y="8186"/>
                    <a:pt x="10543" y="5271"/>
                  </a:cubicBezTo>
                  <a:cubicBezTo>
                    <a:pt x="10543" y="2356"/>
                    <a:pt x="8176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5000093" y="3842184"/>
              <a:ext cx="860873" cy="912204"/>
            </a:xfrm>
            <a:custGeom>
              <a:avLst/>
              <a:gdLst/>
              <a:ahLst/>
              <a:cxnLst/>
              <a:rect l="l" t="t" r="r" b="b"/>
              <a:pathLst>
                <a:path w="9375" h="9934" extrusionOk="0">
                  <a:moveTo>
                    <a:pt x="2816" y="1"/>
                  </a:moveTo>
                  <a:lnTo>
                    <a:pt x="2816" y="1"/>
                  </a:lnTo>
                  <a:cubicBezTo>
                    <a:pt x="1139" y="879"/>
                    <a:pt x="1" y="2636"/>
                    <a:pt x="1" y="4662"/>
                  </a:cubicBezTo>
                  <a:cubicBezTo>
                    <a:pt x="1" y="7577"/>
                    <a:pt x="2357" y="9933"/>
                    <a:pt x="5272" y="9933"/>
                  </a:cubicBezTo>
                  <a:cubicBezTo>
                    <a:pt x="6929" y="9933"/>
                    <a:pt x="8416" y="9165"/>
                    <a:pt x="9374" y="7967"/>
                  </a:cubicBezTo>
                  <a:lnTo>
                    <a:pt x="9374" y="7967"/>
                  </a:lnTo>
                  <a:cubicBezTo>
                    <a:pt x="8646" y="8346"/>
                    <a:pt x="7807" y="8566"/>
                    <a:pt x="6929" y="8566"/>
                  </a:cubicBezTo>
                  <a:cubicBezTo>
                    <a:pt x="4014" y="8566"/>
                    <a:pt x="1658" y="6210"/>
                    <a:pt x="1658" y="3295"/>
                  </a:cubicBezTo>
                  <a:cubicBezTo>
                    <a:pt x="1658" y="2047"/>
                    <a:pt x="2087" y="899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15146" y="3919226"/>
              <a:ext cx="271439" cy="215425"/>
            </a:xfrm>
            <a:custGeom>
              <a:avLst/>
              <a:gdLst/>
              <a:ahLst/>
              <a:cxnLst/>
              <a:rect l="l" t="t" r="r" b="b"/>
              <a:pathLst>
                <a:path w="2956" h="2346" extrusionOk="0">
                  <a:moveTo>
                    <a:pt x="970" y="0"/>
                  </a:moveTo>
                  <a:cubicBezTo>
                    <a:pt x="700" y="0"/>
                    <a:pt x="460" y="90"/>
                    <a:pt x="320" y="280"/>
                  </a:cubicBezTo>
                  <a:cubicBezTo>
                    <a:pt x="1" y="689"/>
                    <a:pt x="251" y="1427"/>
                    <a:pt x="890" y="1927"/>
                  </a:cubicBezTo>
                  <a:cubicBezTo>
                    <a:pt x="1249" y="2196"/>
                    <a:pt x="1649" y="2346"/>
                    <a:pt x="1988" y="2346"/>
                  </a:cubicBezTo>
                  <a:cubicBezTo>
                    <a:pt x="2257" y="2346"/>
                    <a:pt x="2487" y="2256"/>
                    <a:pt x="2636" y="2066"/>
                  </a:cubicBezTo>
                  <a:cubicBezTo>
                    <a:pt x="2956" y="1657"/>
                    <a:pt x="2696" y="919"/>
                    <a:pt x="2057" y="420"/>
                  </a:cubicBezTo>
                  <a:cubicBezTo>
                    <a:pt x="1708" y="140"/>
                    <a:pt x="1309" y="0"/>
                    <a:pt x="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3"/>
          <p:cNvSpPr txBox="1"/>
          <p:nvPr/>
        </p:nvSpPr>
        <p:spPr>
          <a:xfrm>
            <a:off x="646225" y="2841975"/>
            <a:ext cx="23094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Reflects the outputs of the optimization function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7" name="Google Shape;165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Pie Chart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 Function</a:t>
            </a:r>
            <a:endParaRPr/>
          </a:p>
        </p:txBody>
      </p:sp>
      <p:sp>
        <p:nvSpPr>
          <p:cNvPr id="1658" name="Google Shape;1658;p43"/>
          <p:cNvSpPr txBox="1"/>
          <p:nvPr/>
        </p:nvSpPr>
        <p:spPr>
          <a:xfrm>
            <a:off x="720000" y="3662963"/>
            <a:ext cx="3445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Calorie burn %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activity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Exercise duration % per activity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9" name="Google Shape;1659;p43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60" name="Google Shape;1660;p43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661" name="Google Shape;1661;p43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662" name="Google Shape;1662;p43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63" name="Google Shape;1663;p43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64" name="Google Shape;1664;p43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666" name="Google Shape;1666;p43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pie_optim()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7" name="Google Shape;1667;p43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68" name="Google Shape;16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2986228"/>
            <a:ext cx="3132700" cy="196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100" y="1017735"/>
            <a:ext cx="3132700" cy="196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0" name="Google Shape;16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50" y="883175"/>
            <a:ext cx="1500225" cy="150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1" name="Google Shape;1671;p43"/>
          <p:cNvGrpSpPr/>
          <p:nvPr/>
        </p:nvGrpSpPr>
        <p:grpSpPr>
          <a:xfrm>
            <a:off x="3602027" y="4332953"/>
            <a:ext cx="1689264" cy="689958"/>
            <a:chOff x="1535200" y="3837000"/>
            <a:chExt cx="910900" cy="372025"/>
          </a:xfrm>
        </p:grpSpPr>
        <p:sp>
          <p:nvSpPr>
            <p:cNvPr id="1672" name="Google Shape;1672;p43"/>
            <p:cNvSpPr/>
            <p:nvPr/>
          </p:nvSpPr>
          <p:spPr>
            <a:xfrm>
              <a:off x="2141175" y="3999725"/>
              <a:ext cx="210575" cy="209300"/>
            </a:xfrm>
            <a:custGeom>
              <a:avLst/>
              <a:gdLst/>
              <a:ahLst/>
              <a:cxnLst/>
              <a:rect l="l" t="t" r="r" b="b"/>
              <a:pathLst>
                <a:path w="8423" h="8372" extrusionOk="0">
                  <a:moveTo>
                    <a:pt x="4902" y="1"/>
                  </a:moveTo>
                  <a:cubicBezTo>
                    <a:pt x="6308" y="482"/>
                    <a:pt x="7321" y="1811"/>
                    <a:pt x="7321" y="3381"/>
                  </a:cubicBezTo>
                  <a:cubicBezTo>
                    <a:pt x="7321" y="5345"/>
                    <a:pt x="5737" y="6941"/>
                    <a:pt x="3762" y="6941"/>
                  </a:cubicBezTo>
                  <a:cubicBezTo>
                    <a:pt x="1799" y="6941"/>
                    <a:pt x="204" y="5345"/>
                    <a:pt x="204" y="3381"/>
                  </a:cubicBezTo>
                  <a:cubicBezTo>
                    <a:pt x="204" y="3116"/>
                    <a:pt x="241" y="2863"/>
                    <a:pt x="292" y="2622"/>
                  </a:cubicBezTo>
                  <a:lnTo>
                    <a:pt x="292" y="2622"/>
                  </a:lnTo>
                  <a:cubicBezTo>
                    <a:pt x="102" y="3103"/>
                    <a:pt x="1" y="3623"/>
                    <a:pt x="1" y="4167"/>
                  </a:cubicBezTo>
                  <a:cubicBezTo>
                    <a:pt x="1" y="6485"/>
                    <a:pt x="1887" y="8371"/>
                    <a:pt x="4218" y="8371"/>
                  </a:cubicBezTo>
                  <a:cubicBezTo>
                    <a:pt x="6536" y="8371"/>
                    <a:pt x="8422" y="6485"/>
                    <a:pt x="8422" y="4167"/>
                  </a:cubicBezTo>
                  <a:cubicBezTo>
                    <a:pt x="8422" y="2064"/>
                    <a:pt x="6902" y="330"/>
                    <a:pt x="4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2146250" y="3998450"/>
              <a:ext cx="177950" cy="174800"/>
            </a:xfrm>
            <a:custGeom>
              <a:avLst/>
              <a:gdLst/>
              <a:ahLst/>
              <a:cxnLst/>
              <a:rect l="l" t="t" r="r" b="b"/>
              <a:pathLst>
                <a:path w="7118" h="6992" extrusionOk="0">
                  <a:moveTo>
                    <a:pt x="4015" y="1"/>
                  </a:moveTo>
                  <a:cubicBezTo>
                    <a:pt x="2229" y="1"/>
                    <a:pt x="697" y="1102"/>
                    <a:pt x="89" y="2673"/>
                  </a:cubicBezTo>
                  <a:cubicBezTo>
                    <a:pt x="38" y="2914"/>
                    <a:pt x="1" y="3167"/>
                    <a:pt x="1" y="3432"/>
                  </a:cubicBezTo>
                  <a:cubicBezTo>
                    <a:pt x="1" y="5396"/>
                    <a:pt x="1596" y="6992"/>
                    <a:pt x="3559" y="6992"/>
                  </a:cubicBezTo>
                  <a:cubicBezTo>
                    <a:pt x="5534" y="6992"/>
                    <a:pt x="7118" y="5396"/>
                    <a:pt x="7118" y="3432"/>
                  </a:cubicBezTo>
                  <a:cubicBezTo>
                    <a:pt x="7118" y="1862"/>
                    <a:pt x="6105" y="533"/>
                    <a:pt x="4699" y="52"/>
                  </a:cubicBezTo>
                  <a:cubicBezTo>
                    <a:pt x="4471" y="13"/>
                    <a:pt x="4243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2177925" y="4042450"/>
              <a:ext cx="63975" cy="63975"/>
            </a:xfrm>
            <a:custGeom>
              <a:avLst/>
              <a:gdLst/>
              <a:ahLst/>
              <a:cxnLst/>
              <a:rect l="l" t="t" r="r" b="b"/>
              <a:pathLst>
                <a:path w="2559" h="2559" extrusionOk="0">
                  <a:moveTo>
                    <a:pt x="1279" y="1"/>
                  </a:moveTo>
                  <a:cubicBezTo>
                    <a:pt x="569" y="1"/>
                    <a:pt x="0" y="571"/>
                    <a:pt x="0" y="1280"/>
                  </a:cubicBezTo>
                  <a:cubicBezTo>
                    <a:pt x="0" y="1990"/>
                    <a:pt x="569" y="2559"/>
                    <a:pt x="1279" y="2559"/>
                  </a:cubicBezTo>
                  <a:cubicBezTo>
                    <a:pt x="1988" y="2559"/>
                    <a:pt x="2558" y="1990"/>
                    <a:pt x="2558" y="1280"/>
                  </a:cubicBezTo>
                  <a:cubicBezTo>
                    <a:pt x="2558" y="571"/>
                    <a:pt x="1988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2370400" y="3953775"/>
              <a:ext cx="74125" cy="114075"/>
            </a:xfrm>
            <a:custGeom>
              <a:avLst/>
              <a:gdLst/>
              <a:ahLst/>
              <a:cxnLst/>
              <a:rect l="l" t="t" r="r" b="b"/>
              <a:pathLst>
                <a:path w="2965" h="4563" extrusionOk="0">
                  <a:moveTo>
                    <a:pt x="2004" y="0"/>
                  </a:moveTo>
                  <a:cubicBezTo>
                    <a:pt x="1711" y="0"/>
                    <a:pt x="1387" y="95"/>
                    <a:pt x="1166" y="179"/>
                  </a:cubicBezTo>
                  <a:cubicBezTo>
                    <a:pt x="1039" y="230"/>
                    <a:pt x="887" y="255"/>
                    <a:pt x="722" y="268"/>
                  </a:cubicBezTo>
                  <a:cubicBezTo>
                    <a:pt x="661" y="272"/>
                    <a:pt x="601" y="274"/>
                    <a:pt x="543" y="274"/>
                  </a:cubicBezTo>
                  <a:cubicBezTo>
                    <a:pt x="248" y="274"/>
                    <a:pt x="1" y="230"/>
                    <a:pt x="1" y="230"/>
                  </a:cubicBezTo>
                  <a:lnTo>
                    <a:pt x="1" y="230"/>
                  </a:lnTo>
                  <a:lnTo>
                    <a:pt x="52" y="1496"/>
                  </a:lnTo>
                  <a:cubicBezTo>
                    <a:pt x="52" y="1496"/>
                    <a:pt x="133" y="1461"/>
                    <a:pt x="299" y="1461"/>
                  </a:cubicBezTo>
                  <a:cubicBezTo>
                    <a:pt x="491" y="1461"/>
                    <a:pt x="795" y="1508"/>
                    <a:pt x="1217" y="1712"/>
                  </a:cubicBezTo>
                  <a:cubicBezTo>
                    <a:pt x="2014" y="2092"/>
                    <a:pt x="2356" y="3561"/>
                    <a:pt x="2306" y="4080"/>
                  </a:cubicBezTo>
                  <a:cubicBezTo>
                    <a:pt x="2271" y="4422"/>
                    <a:pt x="2423" y="4562"/>
                    <a:pt x="2579" y="4562"/>
                  </a:cubicBezTo>
                  <a:cubicBezTo>
                    <a:pt x="2654" y="4562"/>
                    <a:pt x="2730" y="4530"/>
                    <a:pt x="2787" y="4473"/>
                  </a:cubicBezTo>
                  <a:cubicBezTo>
                    <a:pt x="2964" y="4282"/>
                    <a:pt x="2863" y="888"/>
                    <a:pt x="2635" y="344"/>
                  </a:cubicBezTo>
                  <a:cubicBezTo>
                    <a:pt x="2530" y="85"/>
                    <a:pt x="2281" y="0"/>
                    <a:pt x="200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2382450" y="3944150"/>
              <a:ext cx="63650" cy="130525"/>
            </a:xfrm>
            <a:custGeom>
              <a:avLst/>
              <a:gdLst/>
              <a:ahLst/>
              <a:cxnLst/>
              <a:rect l="l" t="t" r="r" b="b"/>
              <a:pathLst>
                <a:path w="2546" h="5221" extrusionOk="0">
                  <a:moveTo>
                    <a:pt x="1850" y="1"/>
                  </a:moveTo>
                  <a:cubicBezTo>
                    <a:pt x="1488" y="1"/>
                    <a:pt x="937" y="179"/>
                    <a:pt x="760" y="197"/>
                  </a:cubicBezTo>
                  <a:cubicBezTo>
                    <a:pt x="736" y="201"/>
                    <a:pt x="714" y="203"/>
                    <a:pt x="693" y="203"/>
                  </a:cubicBezTo>
                  <a:cubicBezTo>
                    <a:pt x="529" y="203"/>
                    <a:pt x="429" y="103"/>
                    <a:pt x="330" y="103"/>
                  </a:cubicBezTo>
                  <a:cubicBezTo>
                    <a:pt x="317" y="103"/>
                    <a:pt x="304" y="104"/>
                    <a:pt x="291" y="108"/>
                  </a:cubicBezTo>
                  <a:cubicBezTo>
                    <a:pt x="12" y="184"/>
                    <a:pt x="127" y="488"/>
                    <a:pt x="279" y="589"/>
                  </a:cubicBezTo>
                  <a:cubicBezTo>
                    <a:pt x="418" y="679"/>
                    <a:pt x="747" y="1704"/>
                    <a:pt x="367" y="1945"/>
                  </a:cubicBezTo>
                  <a:cubicBezTo>
                    <a:pt x="0" y="2185"/>
                    <a:pt x="152" y="2376"/>
                    <a:pt x="342" y="2452"/>
                  </a:cubicBezTo>
                  <a:cubicBezTo>
                    <a:pt x="532" y="2540"/>
                    <a:pt x="1089" y="3515"/>
                    <a:pt x="1216" y="3693"/>
                  </a:cubicBezTo>
                  <a:cubicBezTo>
                    <a:pt x="1342" y="3870"/>
                    <a:pt x="1481" y="4971"/>
                    <a:pt x="1570" y="5136"/>
                  </a:cubicBezTo>
                  <a:cubicBezTo>
                    <a:pt x="1606" y="5198"/>
                    <a:pt x="1674" y="5220"/>
                    <a:pt x="1762" y="5220"/>
                  </a:cubicBezTo>
                  <a:cubicBezTo>
                    <a:pt x="1890" y="5220"/>
                    <a:pt x="2061" y="5174"/>
                    <a:pt x="2241" y="5136"/>
                  </a:cubicBezTo>
                  <a:cubicBezTo>
                    <a:pt x="2545" y="5060"/>
                    <a:pt x="2494" y="2908"/>
                    <a:pt x="2393" y="2565"/>
                  </a:cubicBezTo>
                  <a:cubicBezTo>
                    <a:pt x="2280" y="2224"/>
                    <a:pt x="2444" y="2198"/>
                    <a:pt x="2444" y="2021"/>
                  </a:cubicBezTo>
                  <a:cubicBezTo>
                    <a:pt x="2444" y="1844"/>
                    <a:pt x="2356" y="324"/>
                    <a:pt x="2140" y="83"/>
                  </a:cubicBezTo>
                  <a:cubicBezTo>
                    <a:pt x="2084" y="23"/>
                    <a:pt x="1979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1545975" y="3973875"/>
              <a:ext cx="183950" cy="177525"/>
            </a:xfrm>
            <a:custGeom>
              <a:avLst/>
              <a:gdLst/>
              <a:ahLst/>
              <a:cxnLst/>
              <a:rect l="l" t="t" r="r" b="b"/>
              <a:pathLst>
                <a:path w="7358" h="7101" extrusionOk="0">
                  <a:moveTo>
                    <a:pt x="6375" y="0"/>
                  </a:moveTo>
                  <a:cubicBezTo>
                    <a:pt x="6288" y="0"/>
                    <a:pt x="6198" y="9"/>
                    <a:pt x="6104" y="21"/>
                  </a:cubicBezTo>
                  <a:cubicBezTo>
                    <a:pt x="4965" y="160"/>
                    <a:pt x="5483" y="5201"/>
                    <a:pt x="5483" y="5201"/>
                  </a:cubicBezTo>
                  <a:lnTo>
                    <a:pt x="2077" y="6176"/>
                  </a:lnTo>
                  <a:cubicBezTo>
                    <a:pt x="1963" y="6062"/>
                    <a:pt x="1633" y="5746"/>
                    <a:pt x="1292" y="5619"/>
                  </a:cubicBezTo>
                  <a:cubicBezTo>
                    <a:pt x="861" y="5442"/>
                    <a:pt x="823" y="5340"/>
                    <a:pt x="684" y="5340"/>
                  </a:cubicBezTo>
                  <a:cubicBezTo>
                    <a:pt x="620" y="5340"/>
                    <a:pt x="544" y="5581"/>
                    <a:pt x="963" y="5809"/>
                  </a:cubicBezTo>
                  <a:cubicBezTo>
                    <a:pt x="963" y="5809"/>
                    <a:pt x="1052" y="5890"/>
                    <a:pt x="977" y="5890"/>
                  </a:cubicBezTo>
                  <a:cubicBezTo>
                    <a:pt x="958" y="5890"/>
                    <a:pt x="929" y="5885"/>
                    <a:pt x="887" y="5872"/>
                  </a:cubicBezTo>
                  <a:cubicBezTo>
                    <a:pt x="791" y="5842"/>
                    <a:pt x="715" y="5818"/>
                    <a:pt x="640" y="5818"/>
                  </a:cubicBezTo>
                  <a:cubicBezTo>
                    <a:pt x="557" y="5818"/>
                    <a:pt x="474" y="5848"/>
                    <a:pt x="367" y="5935"/>
                  </a:cubicBezTo>
                  <a:cubicBezTo>
                    <a:pt x="228" y="6050"/>
                    <a:pt x="0" y="6822"/>
                    <a:pt x="367" y="6974"/>
                  </a:cubicBezTo>
                  <a:cubicBezTo>
                    <a:pt x="562" y="7051"/>
                    <a:pt x="895" y="7101"/>
                    <a:pt x="1229" y="7101"/>
                  </a:cubicBezTo>
                  <a:cubicBezTo>
                    <a:pt x="1438" y="7101"/>
                    <a:pt x="1648" y="7081"/>
                    <a:pt x="1824" y="7037"/>
                  </a:cubicBezTo>
                  <a:lnTo>
                    <a:pt x="6775" y="6898"/>
                  </a:lnTo>
                  <a:cubicBezTo>
                    <a:pt x="6775" y="6898"/>
                    <a:pt x="7358" y="4947"/>
                    <a:pt x="7295" y="1680"/>
                  </a:cubicBezTo>
                  <a:cubicBezTo>
                    <a:pt x="7262" y="293"/>
                    <a:pt x="6886" y="0"/>
                    <a:pt x="6375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1942025" y="3945875"/>
              <a:ext cx="434400" cy="111175"/>
            </a:xfrm>
            <a:custGeom>
              <a:avLst/>
              <a:gdLst/>
              <a:ahLst/>
              <a:cxnLst/>
              <a:rect l="l" t="t" r="r" b="b"/>
              <a:pathLst>
                <a:path w="17376" h="4447" extrusionOk="0">
                  <a:moveTo>
                    <a:pt x="2150" y="0"/>
                  </a:moveTo>
                  <a:cubicBezTo>
                    <a:pt x="581" y="0"/>
                    <a:pt x="1" y="926"/>
                    <a:pt x="1" y="926"/>
                  </a:cubicBezTo>
                  <a:lnTo>
                    <a:pt x="115" y="4446"/>
                  </a:lnTo>
                  <a:cubicBezTo>
                    <a:pt x="115" y="4446"/>
                    <a:pt x="3408" y="4345"/>
                    <a:pt x="4686" y="4269"/>
                  </a:cubicBezTo>
                  <a:cubicBezTo>
                    <a:pt x="6979" y="4117"/>
                    <a:pt x="9360" y="3509"/>
                    <a:pt x="9360" y="3509"/>
                  </a:cubicBezTo>
                  <a:lnTo>
                    <a:pt x="17376" y="2749"/>
                  </a:lnTo>
                  <a:lnTo>
                    <a:pt x="17338" y="458"/>
                  </a:lnTo>
                  <a:cubicBezTo>
                    <a:pt x="17338" y="458"/>
                    <a:pt x="16779" y="395"/>
                    <a:pt x="15796" y="395"/>
                  </a:cubicBezTo>
                  <a:cubicBezTo>
                    <a:pt x="14701" y="395"/>
                    <a:pt x="13081" y="472"/>
                    <a:pt x="11120" y="799"/>
                  </a:cubicBezTo>
                  <a:cubicBezTo>
                    <a:pt x="10708" y="867"/>
                    <a:pt x="10259" y="886"/>
                    <a:pt x="9809" y="886"/>
                  </a:cubicBezTo>
                  <a:cubicBezTo>
                    <a:pt x="9273" y="886"/>
                    <a:pt x="8736" y="859"/>
                    <a:pt x="8256" y="859"/>
                  </a:cubicBezTo>
                  <a:cubicBezTo>
                    <a:pt x="8161" y="859"/>
                    <a:pt x="8069" y="860"/>
                    <a:pt x="7979" y="863"/>
                  </a:cubicBezTo>
                  <a:cubicBezTo>
                    <a:pt x="7563" y="878"/>
                    <a:pt x="7200" y="885"/>
                    <a:pt x="6883" y="885"/>
                  </a:cubicBezTo>
                  <a:cubicBezTo>
                    <a:pt x="4295" y="885"/>
                    <a:pt x="4694" y="419"/>
                    <a:pt x="3104" y="103"/>
                  </a:cubicBezTo>
                  <a:cubicBezTo>
                    <a:pt x="2752" y="31"/>
                    <a:pt x="2434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1670075" y="3963300"/>
              <a:ext cx="274850" cy="99325"/>
            </a:xfrm>
            <a:custGeom>
              <a:avLst/>
              <a:gdLst/>
              <a:ahLst/>
              <a:cxnLst/>
              <a:rect l="l" t="t" r="r" b="b"/>
              <a:pathLst>
                <a:path w="10994" h="3973" extrusionOk="0">
                  <a:moveTo>
                    <a:pt x="3103" y="1"/>
                  </a:moveTo>
                  <a:cubicBezTo>
                    <a:pt x="2013" y="1"/>
                    <a:pt x="913" y="186"/>
                    <a:pt x="1" y="786"/>
                  </a:cubicBezTo>
                  <a:lnTo>
                    <a:pt x="241" y="2471"/>
                  </a:lnTo>
                  <a:cubicBezTo>
                    <a:pt x="241" y="2471"/>
                    <a:pt x="980" y="3972"/>
                    <a:pt x="4072" y="3972"/>
                  </a:cubicBezTo>
                  <a:cubicBezTo>
                    <a:pt x="4193" y="3972"/>
                    <a:pt x="4317" y="3970"/>
                    <a:pt x="4445" y="3965"/>
                  </a:cubicBezTo>
                  <a:cubicBezTo>
                    <a:pt x="7852" y="3839"/>
                    <a:pt x="10993" y="3749"/>
                    <a:pt x="10993" y="3749"/>
                  </a:cubicBezTo>
                  <a:lnTo>
                    <a:pt x="10879" y="229"/>
                  </a:lnTo>
                  <a:cubicBezTo>
                    <a:pt x="10879" y="229"/>
                    <a:pt x="9346" y="464"/>
                    <a:pt x="7848" y="464"/>
                  </a:cubicBezTo>
                  <a:cubicBezTo>
                    <a:pt x="7349" y="464"/>
                    <a:pt x="6854" y="438"/>
                    <a:pt x="6421" y="369"/>
                  </a:cubicBezTo>
                  <a:cubicBezTo>
                    <a:pt x="5509" y="228"/>
                    <a:pt x="4312" y="1"/>
                    <a:pt x="310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1561175" y="3876025"/>
              <a:ext cx="150075" cy="152225"/>
            </a:xfrm>
            <a:custGeom>
              <a:avLst/>
              <a:gdLst/>
              <a:ahLst/>
              <a:cxnLst/>
              <a:rect l="l" t="t" r="r" b="b"/>
              <a:pathLst>
                <a:path w="6003" h="6089" extrusionOk="0">
                  <a:moveTo>
                    <a:pt x="2158" y="0"/>
                  </a:moveTo>
                  <a:cubicBezTo>
                    <a:pt x="1321" y="0"/>
                    <a:pt x="718" y="705"/>
                    <a:pt x="431" y="959"/>
                  </a:cubicBezTo>
                  <a:cubicBezTo>
                    <a:pt x="0" y="1339"/>
                    <a:pt x="25" y="2200"/>
                    <a:pt x="696" y="3694"/>
                  </a:cubicBezTo>
                  <a:cubicBezTo>
                    <a:pt x="1402" y="5249"/>
                    <a:pt x="2334" y="5393"/>
                    <a:pt x="2798" y="5393"/>
                  </a:cubicBezTo>
                  <a:cubicBezTo>
                    <a:pt x="2825" y="5393"/>
                    <a:pt x="2851" y="5392"/>
                    <a:pt x="2874" y="5391"/>
                  </a:cubicBezTo>
                  <a:cubicBezTo>
                    <a:pt x="3157" y="5391"/>
                    <a:pt x="3641" y="5214"/>
                    <a:pt x="3879" y="5214"/>
                  </a:cubicBezTo>
                  <a:cubicBezTo>
                    <a:pt x="3886" y="5214"/>
                    <a:pt x="3894" y="5214"/>
                    <a:pt x="3901" y="5214"/>
                  </a:cubicBezTo>
                  <a:cubicBezTo>
                    <a:pt x="4129" y="5227"/>
                    <a:pt x="4686" y="6088"/>
                    <a:pt x="4686" y="6088"/>
                  </a:cubicBezTo>
                  <a:lnTo>
                    <a:pt x="6003" y="4454"/>
                  </a:lnTo>
                  <a:cubicBezTo>
                    <a:pt x="6003" y="4454"/>
                    <a:pt x="5357" y="4277"/>
                    <a:pt x="5078" y="3505"/>
                  </a:cubicBezTo>
                  <a:cubicBezTo>
                    <a:pt x="4799" y="2732"/>
                    <a:pt x="5142" y="2149"/>
                    <a:pt x="3571" y="668"/>
                  </a:cubicBezTo>
                  <a:cubicBezTo>
                    <a:pt x="3049" y="175"/>
                    <a:pt x="2575" y="0"/>
                    <a:pt x="2158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1535200" y="3851600"/>
              <a:ext cx="170675" cy="114600"/>
            </a:xfrm>
            <a:custGeom>
              <a:avLst/>
              <a:gdLst/>
              <a:ahLst/>
              <a:cxnLst/>
              <a:rect l="l" t="t" r="r" b="b"/>
              <a:pathLst>
                <a:path w="6827" h="4584" extrusionOk="0">
                  <a:moveTo>
                    <a:pt x="3331" y="1"/>
                  </a:moveTo>
                  <a:cubicBezTo>
                    <a:pt x="1785" y="1"/>
                    <a:pt x="1210" y="1247"/>
                    <a:pt x="823" y="1873"/>
                  </a:cubicBezTo>
                  <a:cubicBezTo>
                    <a:pt x="371" y="2607"/>
                    <a:pt x="25" y="2620"/>
                    <a:pt x="2" y="2620"/>
                  </a:cubicBezTo>
                  <a:cubicBezTo>
                    <a:pt x="1" y="2620"/>
                    <a:pt x="1" y="2620"/>
                    <a:pt x="1" y="2620"/>
                  </a:cubicBezTo>
                  <a:lnTo>
                    <a:pt x="1" y="2620"/>
                  </a:lnTo>
                  <a:cubicBezTo>
                    <a:pt x="352" y="3006"/>
                    <a:pt x="902" y="3163"/>
                    <a:pt x="1395" y="3163"/>
                  </a:cubicBezTo>
                  <a:cubicBezTo>
                    <a:pt x="1809" y="3163"/>
                    <a:pt x="2184" y="3052"/>
                    <a:pt x="2368" y="2873"/>
                  </a:cubicBezTo>
                  <a:cubicBezTo>
                    <a:pt x="2559" y="2682"/>
                    <a:pt x="2831" y="2575"/>
                    <a:pt x="3096" y="2575"/>
                  </a:cubicBezTo>
                  <a:cubicBezTo>
                    <a:pt x="3377" y="2575"/>
                    <a:pt x="3650" y="2695"/>
                    <a:pt x="3812" y="2962"/>
                  </a:cubicBezTo>
                  <a:cubicBezTo>
                    <a:pt x="4179" y="3549"/>
                    <a:pt x="4389" y="3673"/>
                    <a:pt x="4500" y="3673"/>
                  </a:cubicBezTo>
                  <a:cubicBezTo>
                    <a:pt x="4581" y="3673"/>
                    <a:pt x="4610" y="3608"/>
                    <a:pt x="4610" y="3608"/>
                  </a:cubicBezTo>
                  <a:cubicBezTo>
                    <a:pt x="4641" y="3516"/>
                    <a:pt x="4798" y="3492"/>
                    <a:pt x="4953" y="3492"/>
                  </a:cubicBezTo>
                  <a:cubicBezTo>
                    <a:pt x="5119" y="3492"/>
                    <a:pt x="5281" y="3519"/>
                    <a:pt x="5281" y="3519"/>
                  </a:cubicBezTo>
                  <a:cubicBezTo>
                    <a:pt x="5345" y="3785"/>
                    <a:pt x="5408" y="4254"/>
                    <a:pt x="5813" y="4457"/>
                  </a:cubicBezTo>
                  <a:cubicBezTo>
                    <a:pt x="6022" y="4558"/>
                    <a:pt x="6159" y="4583"/>
                    <a:pt x="6242" y="4583"/>
                  </a:cubicBezTo>
                  <a:cubicBezTo>
                    <a:pt x="6326" y="4583"/>
                    <a:pt x="6358" y="4558"/>
                    <a:pt x="6358" y="4558"/>
                  </a:cubicBezTo>
                  <a:cubicBezTo>
                    <a:pt x="6257" y="1620"/>
                    <a:pt x="6826" y="911"/>
                    <a:pt x="4458" y="188"/>
                  </a:cubicBezTo>
                  <a:cubicBezTo>
                    <a:pt x="4034" y="57"/>
                    <a:pt x="3660" y="1"/>
                    <a:pt x="3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1556400" y="3998575"/>
              <a:ext cx="202025" cy="194850"/>
            </a:xfrm>
            <a:custGeom>
              <a:avLst/>
              <a:gdLst/>
              <a:ahLst/>
              <a:cxnLst/>
              <a:rect l="l" t="t" r="r" b="b"/>
              <a:pathLst>
                <a:path w="8081" h="7794" extrusionOk="0">
                  <a:moveTo>
                    <a:pt x="6990" y="1"/>
                  </a:moveTo>
                  <a:cubicBezTo>
                    <a:pt x="6897" y="1"/>
                    <a:pt x="6800" y="9"/>
                    <a:pt x="6701" y="21"/>
                  </a:cubicBezTo>
                  <a:cubicBezTo>
                    <a:pt x="5459" y="173"/>
                    <a:pt x="6017" y="5707"/>
                    <a:pt x="6017" y="5707"/>
                  </a:cubicBezTo>
                  <a:lnTo>
                    <a:pt x="2280" y="6784"/>
                  </a:lnTo>
                  <a:cubicBezTo>
                    <a:pt x="2154" y="6657"/>
                    <a:pt x="1787" y="6303"/>
                    <a:pt x="1419" y="6163"/>
                  </a:cubicBezTo>
                  <a:cubicBezTo>
                    <a:pt x="938" y="5974"/>
                    <a:pt x="900" y="5872"/>
                    <a:pt x="748" y="5859"/>
                  </a:cubicBezTo>
                  <a:cubicBezTo>
                    <a:pt x="672" y="5859"/>
                    <a:pt x="596" y="6125"/>
                    <a:pt x="1052" y="6379"/>
                  </a:cubicBezTo>
                  <a:cubicBezTo>
                    <a:pt x="1052" y="6379"/>
                    <a:pt x="1153" y="6471"/>
                    <a:pt x="1067" y="6471"/>
                  </a:cubicBezTo>
                  <a:cubicBezTo>
                    <a:pt x="1047" y="6471"/>
                    <a:pt x="1018" y="6466"/>
                    <a:pt x="976" y="6455"/>
                  </a:cubicBezTo>
                  <a:cubicBezTo>
                    <a:pt x="846" y="6411"/>
                    <a:pt x="728" y="6364"/>
                    <a:pt x="611" y="6364"/>
                  </a:cubicBezTo>
                  <a:cubicBezTo>
                    <a:pt x="523" y="6364"/>
                    <a:pt x="435" y="6391"/>
                    <a:pt x="343" y="6467"/>
                  </a:cubicBezTo>
                  <a:cubicBezTo>
                    <a:pt x="191" y="6581"/>
                    <a:pt x="1" y="7493"/>
                    <a:pt x="406" y="7657"/>
                  </a:cubicBezTo>
                  <a:cubicBezTo>
                    <a:pt x="613" y="7742"/>
                    <a:pt x="967" y="7794"/>
                    <a:pt x="1324" y="7794"/>
                  </a:cubicBezTo>
                  <a:cubicBezTo>
                    <a:pt x="1558" y="7794"/>
                    <a:pt x="1794" y="7771"/>
                    <a:pt x="1989" y="7721"/>
                  </a:cubicBezTo>
                  <a:lnTo>
                    <a:pt x="7435" y="7581"/>
                  </a:lnTo>
                  <a:cubicBezTo>
                    <a:pt x="7435" y="7581"/>
                    <a:pt x="8080" y="5428"/>
                    <a:pt x="8004" y="1845"/>
                  </a:cubicBezTo>
                  <a:cubicBezTo>
                    <a:pt x="7983" y="310"/>
                    <a:pt x="7559" y="1"/>
                    <a:pt x="6990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1625125" y="3837000"/>
              <a:ext cx="66175" cy="84775"/>
            </a:xfrm>
            <a:custGeom>
              <a:avLst/>
              <a:gdLst/>
              <a:ahLst/>
              <a:cxnLst/>
              <a:rect l="l" t="t" r="r" b="b"/>
              <a:pathLst>
                <a:path w="2647" h="3391" extrusionOk="0">
                  <a:moveTo>
                    <a:pt x="0" y="0"/>
                  </a:moveTo>
                  <a:cubicBezTo>
                    <a:pt x="418" y="671"/>
                    <a:pt x="240" y="887"/>
                    <a:pt x="240" y="887"/>
                  </a:cubicBezTo>
                  <a:cubicBezTo>
                    <a:pt x="231" y="948"/>
                    <a:pt x="1680" y="3390"/>
                    <a:pt x="2306" y="3390"/>
                  </a:cubicBezTo>
                  <a:cubicBezTo>
                    <a:pt x="2460" y="3390"/>
                    <a:pt x="2564" y="3242"/>
                    <a:pt x="2584" y="2874"/>
                  </a:cubicBezTo>
                  <a:cubicBezTo>
                    <a:pt x="2647" y="1481"/>
                    <a:pt x="1773" y="1101"/>
                    <a:pt x="1557" y="1025"/>
                  </a:cubicBezTo>
                  <a:cubicBezTo>
                    <a:pt x="1023" y="801"/>
                    <a:pt x="1258" y="430"/>
                    <a:pt x="1230" y="430"/>
                  </a:cubicBezTo>
                  <a:cubicBezTo>
                    <a:pt x="1229" y="430"/>
                    <a:pt x="1229" y="431"/>
                    <a:pt x="1228" y="431"/>
                  </a:cubicBezTo>
                  <a:cubicBezTo>
                    <a:pt x="1203" y="443"/>
                    <a:pt x="760" y="772"/>
                    <a:pt x="760" y="772"/>
                  </a:cubicBezTo>
                  <a:cubicBezTo>
                    <a:pt x="646" y="5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649825" y="3920875"/>
              <a:ext cx="26925" cy="32325"/>
            </a:xfrm>
            <a:custGeom>
              <a:avLst/>
              <a:gdLst/>
              <a:ahLst/>
              <a:cxnLst/>
              <a:rect l="l" t="t" r="r" b="b"/>
              <a:pathLst>
                <a:path w="1077" h="1293" extrusionOk="0">
                  <a:moveTo>
                    <a:pt x="541" y="0"/>
                  </a:moveTo>
                  <a:cubicBezTo>
                    <a:pt x="534" y="0"/>
                    <a:pt x="526" y="0"/>
                    <a:pt x="519" y="1"/>
                  </a:cubicBezTo>
                  <a:cubicBezTo>
                    <a:pt x="228" y="14"/>
                    <a:pt x="0" y="254"/>
                    <a:pt x="12" y="546"/>
                  </a:cubicBezTo>
                  <a:cubicBezTo>
                    <a:pt x="25" y="833"/>
                    <a:pt x="321" y="1293"/>
                    <a:pt x="608" y="1293"/>
                  </a:cubicBezTo>
                  <a:cubicBezTo>
                    <a:pt x="612" y="1293"/>
                    <a:pt x="616" y="1293"/>
                    <a:pt x="620" y="1292"/>
                  </a:cubicBezTo>
                  <a:cubicBezTo>
                    <a:pt x="912" y="1280"/>
                    <a:pt x="1076" y="799"/>
                    <a:pt x="1064" y="507"/>
                  </a:cubicBezTo>
                  <a:cubicBezTo>
                    <a:pt x="1051" y="224"/>
                    <a:pt x="823" y="0"/>
                    <a:pt x="541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1541525" y="3906025"/>
              <a:ext cx="63050" cy="32725"/>
            </a:xfrm>
            <a:custGeom>
              <a:avLst/>
              <a:gdLst/>
              <a:ahLst/>
              <a:cxnLst/>
              <a:rect l="l" t="t" r="r" b="b"/>
              <a:pathLst>
                <a:path w="2522" h="1309" extrusionOk="0">
                  <a:moveTo>
                    <a:pt x="1280" y="0"/>
                  </a:moveTo>
                  <a:cubicBezTo>
                    <a:pt x="1280" y="0"/>
                    <a:pt x="1267" y="215"/>
                    <a:pt x="786" y="417"/>
                  </a:cubicBezTo>
                  <a:cubicBezTo>
                    <a:pt x="659" y="481"/>
                    <a:pt x="558" y="811"/>
                    <a:pt x="1" y="975"/>
                  </a:cubicBezTo>
                  <a:cubicBezTo>
                    <a:pt x="1" y="975"/>
                    <a:pt x="216" y="1241"/>
                    <a:pt x="533" y="1292"/>
                  </a:cubicBezTo>
                  <a:cubicBezTo>
                    <a:pt x="598" y="1303"/>
                    <a:pt x="667" y="1309"/>
                    <a:pt x="740" y="1309"/>
                  </a:cubicBezTo>
                  <a:cubicBezTo>
                    <a:pt x="1159" y="1309"/>
                    <a:pt x="1683" y="1118"/>
                    <a:pt x="2115" y="696"/>
                  </a:cubicBezTo>
                  <a:cubicBezTo>
                    <a:pt x="2521" y="302"/>
                    <a:pt x="2365" y="198"/>
                    <a:pt x="2086" y="198"/>
                  </a:cubicBezTo>
                  <a:cubicBezTo>
                    <a:pt x="1772" y="198"/>
                    <a:pt x="1305" y="329"/>
                    <a:pt x="1305" y="329"/>
                  </a:cubicBezTo>
                  <a:lnTo>
                    <a:pt x="1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1679575" y="4030125"/>
              <a:ext cx="22825" cy="53200"/>
            </a:xfrm>
            <a:custGeom>
              <a:avLst/>
              <a:gdLst/>
              <a:ahLst/>
              <a:cxnLst/>
              <a:rect l="l" t="t" r="r" b="b"/>
              <a:pathLst>
                <a:path w="913" h="2128" extrusionOk="0">
                  <a:moveTo>
                    <a:pt x="1" y="0"/>
                  </a:moveTo>
                  <a:lnTo>
                    <a:pt x="38" y="1988"/>
                  </a:lnTo>
                  <a:lnTo>
                    <a:pt x="912" y="2128"/>
                  </a:lnTo>
                  <a:lnTo>
                    <a:pt x="912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1680525" y="3953175"/>
              <a:ext cx="275150" cy="124350"/>
            </a:xfrm>
            <a:custGeom>
              <a:avLst/>
              <a:gdLst/>
              <a:ahLst/>
              <a:cxnLst/>
              <a:rect l="l" t="t" r="r" b="b"/>
              <a:pathLst>
                <a:path w="11006" h="4974" extrusionOk="0">
                  <a:moveTo>
                    <a:pt x="10778" y="0"/>
                  </a:moveTo>
                  <a:cubicBezTo>
                    <a:pt x="9943" y="334"/>
                    <a:pt x="8153" y="446"/>
                    <a:pt x="6490" y="446"/>
                  </a:cubicBezTo>
                  <a:cubicBezTo>
                    <a:pt x="5378" y="446"/>
                    <a:pt x="4322" y="396"/>
                    <a:pt x="3647" y="330"/>
                  </a:cubicBezTo>
                  <a:cubicBezTo>
                    <a:pt x="3283" y="292"/>
                    <a:pt x="2950" y="276"/>
                    <a:pt x="2651" y="276"/>
                  </a:cubicBezTo>
                  <a:cubicBezTo>
                    <a:pt x="1555" y="276"/>
                    <a:pt x="896" y="480"/>
                    <a:pt x="697" y="520"/>
                  </a:cubicBezTo>
                  <a:cubicBezTo>
                    <a:pt x="456" y="571"/>
                    <a:pt x="469" y="748"/>
                    <a:pt x="469" y="748"/>
                  </a:cubicBezTo>
                  <a:cubicBezTo>
                    <a:pt x="760" y="2217"/>
                    <a:pt x="0" y="3129"/>
                    <a:pt x="0" y="3129"/>
                  </a:cubicBezTo>
                  <a:cubicBezTo>
                    <a:pt x="0" y="3129"/>
                    <a:pt x="342" y="3864"/>
                    <a:pt x="1584" y="4382"/>
                  </a:cubicBezTo>
                  <a:cubicBezTo>
                    <a:pt x="2729" y="4854"/>
                    <a:pt x="5062" y="4973"/>
                    <a:pt x="7120" y="4973"/>
                  </a:cubicBezTo>
                  <a:cubicBezTo>
                    <a:pt x="9204" y="4973"/>
                    <a:pt x="11006" y="4851"/>
                    <a:pt x="11006" y="4851"/>
                  </a:cubicBezTo>
                  <a:lnTo>
                    <a:pt x="10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1699500" y="4031700"/>
              <a:ext cx="69050" cy="70300"/>
            </a:xfrm>
            <a:custGeom>
              <a:avLst/>
              <a:gdLst/>
              <a:ahLst/>
              <a:cxnLst/>
              <a:rect l="l" t="t" r="r" b="b"/>
              <a:pathLst>
                <a:path w="2762" h="2812" extrusionOk="0">
                  <a:moveTo>
                    <a:pt x="1" y="0"/>
                  </a:moveTo>
                  <a:lnTo>
                    <a:pt x="77" y="2572"/>
                  </a:lnTo>
                  <a:lnTo>
                    <a:pt x="2762" y="2812"/>
                  </a:lnTo>
                  <a:lnTo>
                    <a:pt x="2762" y="10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4"/>
          <p:cNvSpPr/>
          <p:nvPr/>
        </p:nvSpPr>
        <p:spPr>
          <a:xfrm rot="-4817205">
            <a:off x="3322587" y="-2623625"/>
            <a:ext cx="2409708" cy="9191707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4" name="Google Shape;16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50" y="1202963"/>
            <a:ext cx="5238226" cy="30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5" name="Google Shape;1695;p44"/>
          <p:cNvSpPr txBox="1"/>
          <p:nvPr/>
        </p:nvSpPr>
        <p:spPr>
          <a:xfrm>
            <a:off x="537575" y="2801475"/>
            <a:ext cx="23094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Runs the Shiny app of UnilSports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96" name="Google Shape;1696;p4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</a:t>
            </a:r>
            <a:r>
              <a:rPr lang="en">
                <a:solidFill>
                  <a:schemeClr val="accent3"/>
                </a:solidFill>
              </a:rPr>
              <a:t>Shiny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App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97" name="Google Shape;1697;p44"/>
          <p:cNvSpPr txBox="1"/>
          <p:nvPr/>
        </p:nvSpPr>
        <p:spPr>
          <a:xfrm>
            <a:off x="413025" y="3935225"/>
            <a:ext cx="56724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contains the functions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build_ui()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creates the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user interface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build_server() </a:t>
            </a: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generates the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server for the app</a:t>
            </a:r>
            <a:endParaRPr sz="13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98" name="Google Shape;1698;p44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99" name="Google Shape;1699;p44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700" name="Google Shape;1700;p44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701" name="Google Shape;1701;p44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44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703" name="Google Shape;1703;p44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704" name="Google Shape;1704;p44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705" name="Google Shape;1705;p44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startApp()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6" name="Google Shape;1706;p44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07" name="Google Shape;17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50" y="819313"/>
            <a:ext cx="1586500" cy="158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8" name="Google Shape;1708;p44"/>
          <p:cNvGrpSpPr/>
          <p:nvPr/>
        </p:nvGrpSpPr>
        <p:grpSpPr>
          <a:xfrm>
            <a:off x="7730011" y="3113220"/>
            <a:ext cx="938863" cy="1753556"/>
            <a:chOff x="5929975" y="986600"/>
            <a:chExt cx="1833001" cy="3423576"/>
          </a:xfrm>
        </p:grpSpPr>
        <p:sp>
          <p:nvSpPr>
            <p:cNvPr id="1709" name="Google Shape;1709;p44"/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4"/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4"/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4"/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4"/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4"/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4"/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4"/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4"/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4"/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4"/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4"/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4"/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4"/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4"/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4"/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4"/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4"/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4"/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4"/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4"/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4"/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4"/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4"/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4"/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4"/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4"/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4"/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4"/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4"/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4"/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4"/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4"/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4"/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4"/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4"/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4"/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0" name="Google Shape;1750;p45"/>
          <p:cNvGrpSpPr/>
          <p:nvPr/>
        </p:nvGrpSpPr>
        <p:grpSpPr>
          <a:xfrm>
            <a:off x="1474525" y="1401675"/>
            <a:ext cx="2513028" cy="2622801"/>
            <a:chOff x="954850" y="1801575"/>
            <a:chExt cx="2513028" cy="2622801"/>
          </a:xfrm>
        </p:grpSpPr>
        <p:sp>
          <p:nvSpPr>
            <p:cNvPr id="1751" name="Google Shape;1751;p45"/>
            <p:cNvSpPr/>
            <p:nvPr/>
          </p:nvSpPr>
          <p:spPr>
            <a:xfrm>
              <a:off x="1311475" y="2179125"/>
              <a:ext cx="506617" cy="295600"/>
            </a:xfrm>
            <a:custGeom>
              <a:avLst/>
              <a:gdLst/>
              <a:ahLst/>
              <a:cxnLst/>
              <a:rect l="l" t="t" r="r" b="b"/>
              <a:pathLst>
                <a:path w="4624" h="2698" extrusionOk="0">
                  <a:moveTo>
                    <a:pt x="2966" y="0"/>
                  </a:moveTo>
                  <a:cubicBezTo>
                    <a:pt x="1978" y="0"/>
                    <a:pt x="813" y="62"/>
                    <a:pt x="520" y="176"/>
                  </a:cubicBezTo>
                  <a:cubicBezTo>
                    <a:pt x="1" y="367"/>
                    <a:pt x="178" y="1164"/>
                    <a:pt x="330" y="1583"/>
                  </a:cubicBezTo>
                  <a:cubicBezTo>
                    <a:pt x="381" y="1709"/>
                    <a:pt x="406" y="1848"/>
                    <a:pt x="406" y="2000"/>
                  </a:cubicBezTo>
                  <a:cubicBezTo>
                    <a:pt x="418" y="2355"/>
                    <a:pt x="355" y="2697"/>
                    <a:pt x="355" y="2697"/>
                  </a:cubicBezTo>
                  <a:lnTo>
                    <a:pt x="1571" y="2672"/>
                  </a:lnTo>
                  <a:cubicBezTo>
                    <a:pt x="1571" y="2672"/>
                    <a:pt x="1419" y="2304"/>
                    <a:pt x="1799" y="1557"/>
                  </a:cubicBezTo>
                  <a:cubicBezTo>
                    <a:pt x="2146" y="874"/>
                    <a:pt x="3350" y="561"/>
                    <a:pt x="3932" y="561"/>
                  </a:cubicBezTo>
                  <a:cubicBezTo>
                    <a:pt x="3987" y="561"/>
                    <a:pt x="4036" y="564"/>
                    <a:pt x="4079" y="570"/>
                  </a:cubicBezTo>
                  <a:cubicBezTo>
                    <a:pt x="4113" y="573"/>
                    <a:pt x="4146" y="575"/>
                    <a:pt x="4176" y="575"/>
                  </a:cubicBezTo>
                  <a:cubicBezTo>
                    <a:pt x="4580" y="575"/>
                    <a:pt x="4624" y="278"/>
                    <a:pt x="4459" y="114"/>
                  </a:cubicBezTo>
                  <a:cubicBezTo>
                    <a:pt x="4382" y="37"/>
                    <a:pt x="3726" y="0"/>
                    <a:pt x="2966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1275429" y="2170470"/>
              <a:ext cx="568958" cy="241476"/>
            </a:xfrm>
            <a:custGeom>
              <a:avLst/>
              <a:gdLst/>
              <a:ahLst/>
              <a:cxnLst/>
              <a:rect l="l" t="t" r="r" b="b"/>
              <a:pathLst>
                <a:path w="5193" h="2204" extrusionOk="0">
                  <a:moveTo>
                    <a:pt x="2028" y="1"/>
                  </a:moveTo>
                  <a:cubicBezTo>
                    <a:pt x="1705" y="1"/>
                    <a:pt x="450" y="69"/>
                    <a:pt x="229" y="255"/>
                  </a:cubicBezTo>
                  <a:cubicBezTo>
                    <a:pt x="1" y="458"/>
                    <a:pt x="291" y="1345"/>
                    <a:pt x="317" y="1573"/>
                  </a:cubicBezTo>
                  <a:cubicBezTo>
                    <a:pt x="342" y="1800"/>
                    <a:pt x="178" y="1902"/>
                    <a:pt x="215" y="2028"/>
                  </a:cubicBezTo>
                  <a:cubicBezTo>
                    <a:pt x="245" y="2145"/>
                    <a:pt x="323" y="2189"/>
                    <a:pt x="408" y="2189"/>
                  </a:cubicBezTo>
                  <a:cubicBezTo>
                    <a:pt x="507" y="2189"/>
                    <a:pt x="617" y="2129"/>
                    <a:pt x="671" y="2054"/>
                  </a:cubicBezTo>
                  <a:cubicBezTo>
                    <a:pt x="729" y="1964"/>
                    <a:pt x="1167" y="1809"/>
                    <a:pt x="1529" y="1809"/>
                  </a:cubicBezTo>
                  <a:cubicBezTo>
                    <a:pt x="1723" y="1809"/>
                    <a:pt x="1896" y="1854"/>
                    <a:pt x="1976" y="1978"/>
                  </a:cubicBezTo>
                  <a:cubicBezTo>
                    <a:pt x="2079" y="2143"/>
                    <a:pt x="2171" y="2204"/>
                    <a:pt x="2249" y="2204"/>
                  </a:cubicBezTo>
                  <a:cubicBezTo>
                    <a:pt x="2343" y="2204"/>
                    <a:pt x="2416" y="2114"/>
                    <a:pt x="2457" y="2016"/>
                  </a:cubicBezTo>
                  <a:cubicBezTo>
                    <a:pt x="2533" y="1851"/>
                    <a:pt x="3483" y="1332"/>
                    <a:pt x="3660" y="1218"/>
                  </a:cubicBezTo>
                  <a:cubicBezTo>
                    <a:pt x="3825" y="1091"/>
                    <a:pt x="4889" y="978"/>
                    <a:pt x="5041" y="889"/>
                  </a:cubicBezTo>
                  <a:cubicBezTo>
                    <a:pt x="5193" y="813"/>
                    <a:pt x="5117" y="547"/>
                    <a:pt x="5053" y="255"/>
                  </a:cubicBezTo>
                  <a:cubicBezTo>
                    <a:pt x="5021" y="73"/>
                    <a:pt x="4193" y="5"/>
                    <a:pt x="3501" y="5"/>
                  </a:cubicBezTo>
                  <a:cubicBezTo>
                    <a:pt x="3093" y="5"/>
                    <a:pt x="2732" y="28"/>
                    <a:pt x="2609" y="66"/>
                  </a:cubicBezTo>
                  <a:cubicBezTo>
                    <a:pt x="2532" y="90"/>
                    <a:pt x="2472" y="99"/>
                    <a:pt x="2422" y="99"/>
                  </a:cubicBezTo>
                  <a:cubicBezTo>
                    <a:pt x="2261" y="99"/>
                    <a:pt x="2216" y="2"/>
                    <a:pt x="2090" y="2"/>
                  </a:cubicBezTo>
                  <a:cubicBezTo>
                    <a:pt x="2077" y="1"/>
                    <a:pt x="2056" y="1"/>
                    <a:pt x="2028" y="1"/>
                  </a:cubicBezTo>
                  <a:close/>
                </a:path>
              </a:pathLst>
            </a:custGeom>
            <a:solidFill>
              <a:srgbClr val="44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1219990" y="2453687"/>
              <a:ext cx="502344" cy="1817751"/>
            </a:xfrm>
            <a:custGeom>
              <a:avLst/>
              <a:gdLst/>
              <a:ahLst/>
              <a:cxnLst/>
              <a:rect l="l" t="t" r="r" b="b"/>
              <a:pathLst>
                <a:path w="4585" h="16591" extrusionOk="0">
                  <a:moveTo>
                    <a:pt x="3305" y="1"/>
                  </a:moveTo>
                  <a:lnTo>
                    <a:pt x="1228" y="39"/>
                  </a:lnTo>
                  <a:cubicBezTo>
                    <a:pt x="1228" y="39"/>
                    <a:pt x="785" y="2382"/>
                    <a:pt x="1304" y="5953"/>
                  </a:cubicBezTo>
                  <a:cubicBezTo>
                    <a:pt x="1456" y="6915"/>
                    <a:pt x="1304" y="8068"/>
                    <a:pt x="1317" y="8942"/>
                  </a:cubicBezTo>
                  <a:cubicBezTo>
                    <a:pt x="1368" y="12602"/>
                    <a:pt x="861" y="11905"/>
                    <a:pt x="493" y="13602"/>
                  </a:cubicBezTo>
                  <a:cubicBezTo>
                    <a:pt x="0" y="15793"/>
                    <a:pt x="1216" y="16591"/>
                    <a:pt x="1216" y="16591"/>
                  </a:cubicBezTo>
                  <a:lnTo>
                    <a:pt x="4584" y="16540"/>
                  </a:lnTo>
                  <a:cubicBezTo>
                    <a:pt x="4584" y="16540"/>
                    <a:pt x="4546" y="13387"/>
                    <a:pt x="4495" y="12158"/>
                  </a:cubicBezTo>
                  <a:cubicBezTo>
                    <a:pt x="4407" y="9968"/>
                    <a:pt x="3875" y="7675"/>
                    <a:pt x="3875" y="7675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954850" y="1807163"/>
              <a:ext cx="924269" cy="917257"/>
            </a:xfrm>
            <a:custGeom>
              <a:avLst/>
              <a:gdLst/>
              <a:ahLst/>
              <a:cxnLst/>
              <a:rect l="l" t="t" r="r" b="b"/>
              <a:pathLst>
                <a:path w="8436" h="8372" extrusionOk="0">
                  <a:moveTo>
                    <a:pt x="4902" y="0"/>
                  </a:moveTo>
                  <a:lnTo>
                    <a:pt x="4902" y="0"/>
                  </a:lnTo>
                  <a:cubicBezTo>
                    <a:pt x="6321" y="481"/>
                    <a:pt x="7334" y="1812"/>
                    <a:pt x="7334" y="3369"/>
                  </a:cubicBezTo>
                  <a:cubicBezTo>
                    <a:pt x="7334" y="5344"/>
                    <a:pt x="5738" y="6928"/>
                    <a:pt x="3775" y="6928"/>
                  </a:cubicBezTo>
                  <a:cubicBezTo>
                    <a:pt x="1812" y="6928"/>
                    <a:pt x="216" y="5344"/>
                    <a:pt x="216" y="3369"/>
                  </a:cubicBezTo>
                  <a:cubicBezTo>
                    <a:pt x="216" y="3116"/>
                    <a:pt x="242" y="2862"/>
                    <a:pt x="292" y="2622"/>
                  </a:cubicBezTo>
                  <a:lnTo>
                    <a:pt x="292" y="2622"/>
                  </a:lnTo>
                  <a:cubicBezTo>
                    <a:pt x="102" y="3090"/>
                    <a:pt x="1" y="3610"/>
                    <a:pt x="1" y="4154"/>
                  </a:cubicBezTo>
                  <a:cubicBezTo>
                    <a:pt x="1" y="6484"/>
                    <a:pt x="1888" y="8372"/>
                    <a:pt x="4218" y="8372"/>
                  </a:cubicBezTo>
                  <a:cubicBezTo>
                    <a:pt x="6549" y="8372"/>
                    <a:pt x="8435" y="6484"/>
                    <a:pt x="8435" y="4154"/>
                  </a:cubicBezTo>
                  <a:cubicBezTo>
                    <a:pt x="8435" y="2065"/>
                    <a:pt x="6903" y="329"/>
                    <a:pt x="4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978515" y="1801575"/>
              <a:ext cx="779866" cy="764637"/>
            </a:xfrm>
            <a:custGeom>
              <a:avLst/>
              <a:gdLst/>
              <a:ahLst/>
              <a:cxnLst/>
              <a:rect l="l" t="t" r="r" b="b"/>
              <a:pathLst>
                <a:path w="7118" h="6979" extrusionOk="0">
                  <a:moveTo>
                    <a:pt x="4002" y="0"/>
                  </a:moveTo>
                  <a:cubicBezTo>
                    <a:pt x="2216" y="0"/>
                    <a:pt x="696" y="1103"/>
                    <a:pt x="76" y="2673"/>
                  </a:cubicBezTo>
                  <a:cubicBezTo>
                    <a:pt x="26" y="2913"/>
                    <a:pt x="0" y="3167"/>
                    <a:pt x="0" y="3420"/>
                  </a:cubicBezTo>
                  <a:cubicBezTo>
                    <a:pt x="0" y="5395"/>
                    <a:pt x="1596" y="6979"/>
                    <a:pt x="3559" y="6979"/>
                  </a:cubicBezTo>
                  <a:cubicBezTo>
                    <a:pt x="5522" y="6979"/>
                    <a:pt x="7118" y="5395"/>
                    <a:pt x="7118" y="3420"/>
                  </a:cubicBezTo>
                  <a:cubicBezTo>
                    <a:pt x="7118" y="1863"/>
                    <a:pt x="6105" y="532"/>
                    <a:pt x="4686" y="51"/>
                  </a:cubicBezTo>
                  <a:cubicBezTo>
                    <a:pt x="4470" y="14"/>
                    <a:pt x="4242" y="0"/>
                    <a:pt x="4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1117221" y="1994513"/>
              <a:ext cx="280480" cy="280370"/>
            </a:xfrm>
            <a:custGeom>
              <a:avLst/>
              <a:gdLst/>
              <a:ahLst/>
              <a:cxnLst/>
              <a:rect l="l" t="t" r="r" b="b"/>
              <a:pathLst>
                <a:path w="2560" h="2559" extrusionOk="0">
                  <a:moveTo>
                    <a:pt x="1279" y="0"/>
                  </a:moveTo>
                  <a:cubicBezTo>
                    <a:pt x="570" y="0"/>
                    <a:pt x="1" y="570"/>
                    <a:pt x="1" y="1279"/>
                  </a:cubicBezTo>
                  <a:cubicBezTo>
                    <a:pt x="1" y="1988"/>
                    <a:pt x="570" y="2558"/>
                    <a:pt x="1279" y="2558"/>
                  </a:cubicBezTo>
                  <a:cubicBezTo>
                    <a:pt x="1976" y="2558"/>
                    <a:pt x="2559" y="1988"/>
                    <a:pt x="2559" y="1279"/>
                  </a:cubicBezTo>
                  <a:cubicBezTo>
                    <a:pt x="2559" y="570"/>
                    <a:pt x="1976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1644543" y="3938249"/>
              <a:ext cx="1087956" cy="397274"/>
            </a:xfrm>
            <a:custGeom>
              <a:avLst/>
              <a:gdLst/>
              <a:ahLst/>
              <a:cxnLst/>
              <a:rect l="l" t="t" r="r" b="b"/>
              <a:pathLst>
                <a:path w="9930" h="3626" extrusionOk="0">
                  <a:moveTo>
                    <a:pt x="6106" y="0"/>
                  </a:moveTo>
                  <a:cubicBezTo>
                    <a:pt x="6056" y="0"/>
                    <a:pt x="6004" y="1"/>
                    <a:pt x="5952" y="1"/>
                  </a:cubicBezTo>
                  <a:cubicBezTo>
                    <a:pt x="2862" y="52"/>
                    <a:pt x="0" y="77"/>
                    <a:pt x="0" y="77"/>
                  </a:cubicBezTo>
                  <a:lnTo>
                    <a:pt x="51" y="3269"/>
                  </a:lnTo>
                  <a:cubicBezTo>
                    <a:pt x="51" y="3269"/>
                    <a:pt x="1277" y="3106"/>
                    <a:pt x="2550" y="3106"/>
                  </a:cubicBezTo>
                  <a:cubicBezTo>
                    <a:pt x="3089" y="3106"/>
                    <a:pt x="3637" y="3135"/>
                    <a:pt x="4103" y="3218"/>
                  </a:cubicBezTo>
                  <a:cubicBezTo>
                    <a:pt x="4971" y="3379"/>
                    <a:pt x="6117" y="3625"/>
                    <a:pt x="7267" y="3625"/>
                  </a:cubicBezTo>
                  <a:cubicBezTo>
                    <a:pt x="8200" y="3625"/>
                    <a:pt x="9135" y="3464"/>
                    <a:pt x="9929" y="2965"/>
                  </a:cubicBezTo>
                  <a:lnTo>
                    <a:pt x="9752" y="1433"/>
                  </a:lnTo>
                  <a:cubicBezTo>
                    <a:pt x="9752" y="1433"/>
                    <a:pt x="9066" y="0"/>
                    <a:pt x="6106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1207391" y="2271486"/>
              <a:ext cx="506617" cy="296147"/>
            </a:xfrm>
            <a:custGeom>
              <a:avLst/>
              <a:gdLst/>
              <a:ahLst/>
              <a:cxnLst/>
              <a:rect l="l" t="t" r="r" b="b"/>
              <a:pathLst>
                <a:path w="4624" h="2703" extrusionOk="0">
                  <a:moveTo>
                    <a:pt x="2884" y="0"/>
                  </a:moveTo>
                  <a:cubicBezTo>
                    <a:pt x="1914" y="0"/>
                    <a:pt x="805" y="58"/>
                    <a:pt x="520" y="169"/>
                  </a:cubicBezTo>
                  <a:cubicBezTo>
                    <a:pt x="1" y="372"/>
                    <a:pt x="178" y="1170"/>
                    <a:pt x="330" y="1588"/>
                  </a:cubicBezTo>
                  <a:cubicBezTo>
                    <a:pt x="380" y="1702"/>
                    <a:pt x="406" y="1854"/>
                    <a:pt x="406" y="2006"/>
                  </a:cubicBezTo>
                  <a:cubicBezTo>
                    <a:pt x="419" y="2348"/>
                    <a:pt x="355" y="2702"/>
                    <a:pt x="355" y="2702"/>
                  </a:cubicBezTo>
                  <a:lnTo>
                    <a:pt x="1571" y="2677"/>
                  </a:lnTo>
                  <a:cubicBezTo>
                    <a:pt x="1571" y="2677"/>
                    <a:pt x="1419" y="2310"/>
                    <a:pt x="1799" y="1562"/>
                  </a:cubicBezTo>
                  <a:cubicBezTo>
                    <a:pt x="2147" y="879"/>
                    <a:pt x="3354" y="567"/>
                    <a:pt x="3934" y="567"/>
                  </a:cubicBezTo>
                  <a:cubicBezTo>
                    <a:pt x="3988" y="567"/>
                    <a:pt x="4037" y="569"/>
                    <a:pt x="4078" y="575"/>
                  </a:cubicBezTo>
                  <a:cubicBezTo>
                    <a:pt x="4112" y="578"/>
                    <a:pt x="4144" y="580"/>
                    <a:pt x="4173" y="580"/>
                  </a:cubicBezTo>
                  <a:cubicBezTo>
                    <a:pt x="4580" y="580"/>
                    <a:pt x="4624" y="273"/>
                    <a:pt x="4458" y="119"/>
                  </a:cubicBezTo>
                  <a:cubicBezTo>
                    <a:pt x="4379" y="39"/>
                    <a:pt x="3678" y="0"/>
                    <a:pt x="288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171345" y="2263488"/>
              <a:ext cx="568958" cy="241366"/>
            </a:xfrm>
            <a:custGeom>
              <a:avLst/>
              <a:gdLst/>
              <a:ahLst/>
              <a:cxnLst/>
              <a:rect l="l" t="t" r="r" b="b"/>
              <a:pathLst>
                <a:path w="5193" h="2203" extrusionOk="0">
                  <a:moveTo>
                    <a:pt x="2024" y="0"/>
                  </a:moveTo>
                  <a:cubicBezTo>
                    <a:pt x="1693" y="0"/>
                    <a:pt x="449" y="70"/>
                    <a:pt x="228" y="255"/>
                  </a:cubicBezTo>
                  <a:cubicBezTo>
                    <a:pt x="0" y="458"/>
                    <a:pt x="292" y="1345"/>
                    <a:pt x="317" y="1573"/>
                  </a:cubicBezTo>
                  <a:cubicBezTo>
                    <a:pt x="343" y="1800"/>
                    <a:pt x="178" y="1902"/>
                    <a:pt x="216" y="2015"/>
                  </a:cubicBezTo>
                  <a:cubicBezTo>
                    <a:pt x="245" y="2138"/>
                    <a:pt x="323" y="2183"/>
                    <a:pt x="408" y="2183"/>
                  </a:cubicBezTo>
                  <a:cubicBezTo>
                    <a:pt x="508" y="2183"/>
                    <a:pt x="617" y="2122"/>
                    <a:pt x="672" y="2054"/>
                  </a:cubicBezTo>
                  <a:cubicBezTo>
                    <a:pt x="729" y="1963"/>
                    <a:pt x="1166" y="1808"/>
                    <a:pt x="1528" y="1808"/>
                  </a:cubicBezTo>
                  <a:cubicBezTo>
                    <a:pt x="1723" y="1808"/>
                    <a:pt x="1896" y="1853"/>
                    <a:pt x="1976" y="1978"/>
                  </a:cubicBezTo>
                  <a:cubicBezTo>
                    <a:pt x="2078" y="2143"/>
                    <a:pt x="2171" y="2203"/>
                    <a:pt x="2248" y="2203"/>
                  </a:cubicBezTo>
                  <a:cubicBezTo>
                    <a:pt x="2343" y="2203"/>
                    <a:pt x="2415" y="2113"/>
                    <a:pt x="2457" y="2015"/>
                  </a:cubicBezTo>
                  <a:cubicBezTo>
                    <a:pt x="2533" y="1838"/>
                    <a:pt x="3483" y="1331"/>
                    <a:pt x="3661" y="1205"/>
                  </a:cubicBezTo>
                  <a:cubicBezTo>
                    <a:pt x="3825" y="1091"/>
                    <a:pt x="4889" y="977"/>
                    <a:pt x="5041" y="889"/>
                  </a:cubicBezTo>
                  <a:cubicBezTo>
                    <a:pt x="5193" y="813"/>
                    <a:pt x="5117" y="546"/>
                    <a:pt x="5054" y="255"/>
                  </a:cubicBezTo>
                  <a:cubicBezTo>
                    <a:pt x="5022" y="72"/>
                    <a:pt x="4193" y="4"/>
                    <a:pt x="3500" y="4"/>
                  </a:cubicBezTo>
                  <a:cubicBezTo>
                    <a:pt x="3092" y="4"/>
                    <a:pt x="2731" y="27"/>
                    <a:pt x="2609" y="65"/>
                  </a:cubicBezTo>
                  <a:cubicBezTo>
                    <a:pt x="2534" y="85"/>
                    <a:pt x="2475" y="93"/>
                    <a:pt x="2427" y="93"/>
                  </a:cubicBezTo>
                  <a:cubicBezTo>
                    <a:pt x="2261" y="93"/>
                    <a:pt x="2217" y="2"/>
                    <a:pt x="2090" y="2"/>
                  </a:cubicBezTo>
                  <a:cubicBezTo>
                    <a:pt x="2077" y="1"/>
                    <a:pt x="2054" y="0"/>
                    <a:pt x="2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1115797" y="2546705"/>
              <a:ext cx="502454" cy="1817751"/>
            </a:xfrm>
            <a:custGeom>
              <a:avLst/>
              <a:gdLst/>
              <a:ahLst/>
              <a:cxnLst/>
              <a:rect l="l" t="t" r="r" b="b"/>
              <a:pathLst>
                <a:path w="4586" h="16591" extrusionOk="0">
                  <a:moveTo>
                    <a:pt x="3307" y="1"/>
                  </a:moveTo>
                  <a:lnTo>
                    <a:pt x="1230" y="26"/>
                  </a:lnTo>
                  <a:cubicBezTo>
                    <a:pt x="1230" y="26"/>
                    <a:pt x="786" y="2368"/>
                    <a:pt x="1306" y="5940"/>
                  </a:cubicBezTo>
                  <a:cubicBezTo>
                    <a:pt x="1458" y="6902"/>
                    <a:pt x="1306" y="8067"/>
                    <a:pt x="1318" y="8942"/>
                  </a:cubicBezTo>
                  <a:cubicBezTo>
                    <a:pt x="1368" y="12601"/>
                    <a:pt x="862" y="11905"/>
                    <a:pt x="495" y="13602"/>
                  </a:cubicBezTo>
                  <a:cubicBezTo>
                    <a:pt x="1" y="15780"/>
                    <a:pt x="1216" y="16591"/>
                    <a:pt x="1216" y="16591"/>
                  </a:cubicBezTo>
                  <a:lnTo>
                    <a:pt x="4585" y="16540"/>
                  </a:lnTo>
                  <a:cubicBezTo>
                    <a:pt x="4585" y="16540"/>
                    <a:pt x="4548" y="13386"/>
                    <a:pt x="4497" y="12158"/>
                  </a:cubicBezTo>
                  <a:cubicBezTo>
                    <a:pt x="4408" y="9967"/>
                    <a:pt x="3876" y="7675"/>
                    <a:pt x="3876" y="7675"/>
                  </a:cubicBezTo>
                  <a:lnTo>
                    <a:pt x="3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2625452" y="3847203"/>
              <a:ext cx="732754" cy="431238"/>
            </a:xfrm>
            <a:custGeom>
              <a:avLst/>
              <a:gdLst/>
              <a:ahLst/>
              <a:cxnLst/>
              <a:rect l="l" t="t" r="r" b="b"/>
              <a:pathLst>
                <a:path w="6688" h="3936" extrusionOk="0">
                  <a:moveTo>
                    <a:pt x="3337" y="1"/>
                  </a:moveTo>
                  <a:cubicBezTo>
                    <a:pt x="1932" y="1"/>
                    <a:pt x="1497" y="702"/>
                    <a:pt x="1331" y="1035"/>
                  </a:cubicBezTo>
                  <a:cubicBezTo>
                    <a:pt x="1216" y="1263"/>
                    <a:pt x="1153" y="1757"/>
                    <a:pt x="1039" y="1935"/>
                  </a:cubicBezTo>
                  <a:cubicBezTo>
                    <a:pt x="938" y="2112"/>
                    <a:pt x="0" y="2188"/>
                    <a:pt x="0" y="2188"/>
                  </a:cubicBezTo>
                  <a:lnTo>
                    <a:pt x="760" y="3936"/>
                  </a:lnTo>
                  <a:cubicBezTo>
                    <a:pt x="760" y="3936"/>
                    <a:pt x="1078" y="3588"/>
                    <a:pt x="1670" y="3588"/>
                  </a:cubicBezTo>
                  <a:cubicBezTo>
                    <a:pt x="1747" y="3588"/>
                    <a:pt x="1828" y="3593"/>
                    <a:pt x="1913" y="3606"/>
                  </a:cubicBezTo>
                  <a:cubicBezTo>
                    <a:pt x="2383" y="3671"/>
                    <a:pt x="2681" y="3912"/>
                    <a:pt x="3321" y="3912"/>
                  </a:cubicBezTo>
                  <a:cubicBezTo>
                    <a:pt x="3683" y="3912"/>
                    <a:pt x="4154" y="3835"/>
                    <a:pt x="4826" y="3606"/>
                  </a:cubicBezTo>
                  <a:cubicBezTo>
                    <a:pt x="6687" y="2973"/>
                    <a:pt x="6054" y="1479"/>
                    <a:pt x="5927" y="972"/>
                  </a:cubicBezTo>
                  <a:cubicBezTo>
                    <a:pt x="5801" y="452"/>
                    <a:pt x="5105" y="111"/>
                    <a:pt x="3622" y="10"/>
                  </a:cubicBezTo>
                  <a:cubicBezTo>
                    <a:pt x="3523" y="4"/>
                    <a:pt x="3428" y="1"/>
                    <a:pt x="3337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2814118" y="3792751"/>
              <a:ext cx="653759" cy="603361"/>
            </a:xfrm>
            <a:custGeom>
              <a:avLst/>
              <a:gdLst/>
              <a:ahLst/>
              <a:cxnLst/>
              <a:rect l="l" t="t" r="r" b="b"/>
              <a:pathLst>
                <a:path w="5967" h="5507" extrusionOk="0">
                  <a:moveTo>
                    <a:pt x="4281" y="0"/>
                  </a:moveTo>
                  <a:lnTo>
                    <a:pt x="4281" y="0"/>
                  </a:lnTo>
                  <a:cubicBezTo>
                    <a:pt x="3445" y="203"/>
                    <a:pt x="2927" y="1292"/>
                    <a:pt x="3079" y="1773"/>
                  </a:cubicBezTo>
                  <a:cubicBezTo>
                    <a:pt x="3217" y="2267"/>
                    <a:pt x="2939" y="2862"/>
                    <a:pt x="2382" y="2900"/>
                  </a:cubicBezTo>
                  <a:cubicBezTo>
                    <a:pt x="1306" y="2976"/>
                    <a:pt x="1534" y="3268"/>
                    <a:pt x="1534" y="3268"/>
                  </a:cubicBezTo>
                  <a:cubicBezTo>
                    <a:pt x="1660" y="3394"/>
                    <a:pt x="1306" y="3837"/>
                    <a:pt x="1306" y="3837"/>
                  </a:cubicBezTo>
                  <a:cubicBezTo>
                    <a:pt x="1167" y="3801"/>
                    <a:pt x="978" y="3739"/>
                    <a:pt x="781" y="3739"/>
                  </a:cubicBezTo>
                  <a:cubicBezTo>
                    <a:pt x="634" y="3739"/>
                    <a:pt x="483" y="3773"/>
                    <a:pt x="343" y="3875"/>
                  </a:cubicBezTo>
                  <a:cubicBezTo>
                    <a:pt x="1" y="4116"/>
                    <a:pt x="14" y="4268"/>
                    <a:pt x="14" y="4268"/>
                  </a:cubicBezTo>
                  <a:cubicBezTo>
                    <a:pt x="1447" y="4958"/>
                    <a:pt x="2142" y="5506"/>
                    <a:pt x="2803" y="5506"/>
                  </a:cubicBezTo>
                  <a:cubicBezTo>
                    <a:pt x="3257" y="5506"/>
                    <a:pt x="3695" y="5247"/>
                    <a:pt x="4345" y="4597"/>
                  </a:cubicBezTo>
                  <a:cubicBezTo>
                    <a:pt x="5966" y="2976"/>
                    <a:pt x="4940" y="1659"/>
                    <a:pt x="4534" y="963"/>
                  </a:cubicBezTo>
                  <a:cubicBezTo>
                    <a:pt x="4117" y="266"/>
                    <a:pt x="4281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2877445" y="4236257"/>
              <a:ext cx="519545" cy="147471"/>
            </a:xfrm>
            <a:custGeom>
              <a:avLst/>
              <a:gdLst/>
              <a:ahLst/>
              <a:cxnLst/>
              <a:rect l="l" t="t" r="r" b="b"/>
              <a:pathLst>
                <a:path w="4742" h="1346" extrusionOk="0">
                  <a:moveTo>
                    <a:pt x="3855" y="0"/>
                  </a:moveTo>
                  <a:cubicBezTo>
                    <a:pt x="3303" y="0"/>
                    <a:pt x="0" y="233"/>
                    <a:pt x="1335" y="1030"/>
                  </a:cubicBezTo>
                  <a:cubicBezTo>
                    <a:pt x="1725" y="1265"/>
                    <a:pt x="2062" y="1345"/>
                    <a:pt x="2342" y="1345"/>
                  </a:cubicBezTo>
                  <a:cubicBezTo>
                    <a:pt x="2845" y="1345"/>
                    <a:pt x="3163" y="1086"/>
                    <a:pt x="3260" y="1005"/>
                  </a:cubicBezTo>
                  <a:cubicBezTo>
                    <a:pt x="3395" y="894"/>
                    <a:pt x="3506" y="858"/>
                    <a:pt x="3595" y="858"/>
                  </a:cubicBezTo>
                  <a:cubicBezTo>
                    <a:pt x="3767" y="858"/>
                    <a:pt x="3855" y="995"/>
                    <a:pt x="3867" y="995"/>
                  </a:cubicBezTo>
                  <a:cubicBezTo>
                    <a:pt x="3868" y="995"/>
                    <a:pt x="3868" y="994"/>
                    <a:pt x="3868" y="993"/>
                  </a:cubicBezTo>
                  <a:cubicBezTo>
                    <a:pt x="3880" y="967"/>
                    <a:pt x="3805" y="461"/>
                    <a:pt x="3805" y="461"/>
                  </a:cubicBezTo>
                  <a:lnTo>
                    <a:pt x="3805" y="461"/>
                  </a:lnTo>
                  <a:cubicBezTo>
                    <a:pt x="3918" y="500"/>
                    <a:pt x="4021" y="516"/>
                    <a:pt x="4114" y="516"/>
                  </a:cubicBezTo>
                  <a:cubicBezTo>
                    <a:pt x="4530" y="516"/>
                    <a:pt x="4742" y="194"/>
                    <a:pt x="4742" y="194"/>
                  </a:cubicBezTo>
                  <a:lnTo>
                    <a:pt x="4742" y="194"/>
                  </a:lnTo>
                  <a:cubicBezTo>
                    <a:pt x="4674" y="199"/>
                    <a:pt x="4612" y="201"/>
                    <a:pt x="4555" y="201"/>
                  </a:cubicBezTo>
                  <a:cubicBezTo>
                    <a:pt x="4014" y="201"/>
                    <a:pt x="3931" y="5"/>
                    <a:pt x="3931" y="5"/>
                  </a:cubicBezTo>
                  <a:cubicBezTo>
                    <a:pt x="3926" y="2"/>
                    <a:pt x="3900" y="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2901658" y="4155401"/>
              <a:ext cx="142869" cy="107371"/>
            </a:xfrm>
            <a:custGeom>
              <a:avLst/>
              <a:gdLst/>
              <a:ahLst/>
              <a:cxnLst/>
              <a:rect l="l" t="t" r="r" b="b"/>
              <a:pathLst>
                <a:path w="1304" h="980" extrusionOk="0">
                  <a:moveTo>
                    <a:pt x="662" y="0"/>
                  </a:moveTo>
                  <a:cubicBezTo>
                    <a:pt x="437" y="0"/>
                    <a:pt x="189" y="77"/>
                    <a:pt x="114" y="236"/>
                  </a:cubicBezTo>
                  <a:cubicBezTo>
                    <a:pt x="0" y="476"/>
                    <a:pt x="316" y="806"/>
                    <a:pt x="544" y="932"/>
                  </a:cubicBezTo>
                  <a:cubicBezTo>
                    <a:pt x="611" y="964"/>
                    <a:pt x="682" y="979"/>
                    <a:pt x="753" y="979"/>
                  </a:cubicBezTo>
                  <a:cubicBezTo>
                    <a:pt x="934" y="979"/>
                    <a:pt x="1108" y="878"/>
                    <a:pt x="1190" y="704"/>
                  </a:cubicBezTo>
                  <a:cubicBezTo>
                    <a:pt x="1304" y="464"/>
                    <a:pt x="1203" y="186"/>
                    <a:pt x="963" y="59"/>
                  </a:cubicBezTo>
                  <a:cubicBezTo>
                    <a:pt x="886" y="20"/>
                    <a:pt x="777" y="0"/>
                    <a:pt x="662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3131958" y="3789903"/>
              <a:ext cx="119423" cy="238079"/>
            </a:xfrm>
            <a:custGeom>
              <a:avLst/>
              <a:gdLst/>
              <a:ahLst/>
              <a:cxnLst/>
              <a:rect l="l" t="t" r="r" b="b"/>
              <a:pathLst>
                <a:path w="1090" h="2173" extrusionOk="0">
                  <a:moveTo>
                    <a:pt x="848" y="1"/>
                  </a:moveTo>
                  <a:cubicBezTo>
                    <a:pt x="848" y="1"/>
                    <a:pt x="544" y="52"/>
                    <a:pt x="367" y="292"/>
                  </a:cubicBezTo>
                  <a:cubicBezTo>
                    <a:pt x="114" y="609"/>
                    <a:pt x="0" y="1191"/>
                    <a:pt x="178" y="1799"/>
                  </a:cubicBezTo>
                  <a:cubicBezTo>
                    <a:pt x="255" y="2072"/>
                    <a:pt x="335" y="2173"/>
                    <a:pt x="410" y="2173"/>
                  </a:cubicBezTo>
                  <a:cubicBezTo>
                    <a:pt x="629" y="2173"/>
                    <a:pt x="811" y="1318"/>
                    <a:pt x="811" y="1318"/>
                  </a:cubicBezTo>
                  <a:lnTo>
                    <a:pt x="1089" y="1431"/>
                  </a:lnTo>
                  <a:cubicBezTo>
                    <a:pt x="1089" y="1431"/>
                    <a:pt x="924" y="1330"/>
                    <a:pt x="963" y="862"/>
                  </a:cubicBezTo>
                  <a:cubicBezTo>
                    <a:pt x="975" y="735"/>
                    <a:pt x="747" y="507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1613975" y="3899574"/>
              <a:ext cx="1080944" cy="459396"/>
            </a:xfrm>
            <a:custGeom>
              <a:avLst/>
              <a:gdLst/>
              <a:ahLst/>
              <a:cxnLst/>
              <a:rect l="l" t="t" r="r" b="b"/>
              <a:pathLst>
                <a:path w="9866" h="4193" extrusionOk="0">
                  <a:moveTo>
                    <a:pt x="5472" y="0"/>
                  </a:moveTo>
                  <a:cubicBezTo>
                    <a:pt x="2934" y="0"/>
                    <a:pt x="1" y="444"/>
                    <a:pt x="1" y="444"/>
                  </a:cubicBezTo>
                  <a:lnTo>
                    <a:pt x="38" y="4192"/>
                  </a:lnTo>
                  <a:cubicBezTo>
                    <a:pt x="690" y="3945"/>
                    <a:pt x="1978" y="3858"/>
                    <a:pt x="3285" y="3858"/>
                  </a:cubicBezTo>
                  <a:cubicBezTo>
                    <a:pt x="4517" y="3858"/>
                    <a:pt x="5766" y="3935"/>
                    <a:pt x="6510" y="4027"/>
                  </a:cubicBezTo>
                  <a:cubicBezTo>
                    <a:pt x="6912" y="4080"/>
                    <a:pt x="7270" y="4100"/>
                    <a:pt x="7586" y="4100"/>
                  </a:cubicBezTo>
                  <a:cubicBezTo>
                    <a:pt x="8473" y="4100"/>
                    <a:pt x="9013" y="3941"/>
                    <a:pt x="9182" y="3914"/>
                  </a:cubicBezTo>
                  <a:cubicBezTo>
                    <a:pt x="9410" y="3863"/>
                    <a:pt x="9398" y="3698"/>
                    <a:pt x="9398" y="3698"/>
                  </a:cubicBezTo>
                  <a:cubicBezTo>
                    <a:pt x="9156" y="2369"/>
                    <a:pt x="9866" y="1558"/>
                    <a:pt x="9866" y="1558"/>
                  </a:cubicBezTo>
                  <a:cubicBezTo>
                    <a:pt x="9866" y="1558"/>
                    <a:pt x="9575" y="886"/>
                    <a:pt x="8460" y="393"/>
                  </a:cubicBezTo>
                  <a:cubicBezTo>
                    <a:pt x="7789" y="100"/>
                    <a:pt x="6675" y="0"/>
                    <a:pt x="5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1303148" y="4196267"/>
              <a:ext cx="1194670" cy="228109"/>
            </a:xfrm>
            <a:custGeom>
              <a:avLst/>
              <a:gdLst/>
              <a:ahLst/>
              <a:cxnLst/>
              <a:rect l="l" t="t" r="r" b="b"/>
              <a:pathLst>
                <a:path w="10904" h="2082" extrusionOk="0">
                  <a:moveTo>
                    <a:pt x="9853" y="1"/>
                  </a:moveTo>
                  <a:cubicBezTo>
                    <a:pt x="9832" y="1"/>
                    <a:pt x="9811" y="1"/>
                    <a:pt x="9790" y="2"/>
                  </a:cubicBezTo>
                  <a:cubicBezTo>
                    <a:pt x="8785" y="40"/>
                    <a:pt x="5460" y="903"/>
                    <a:pt x="4978" y="903"/>
                  </a:cubicBezTo>
                  <a:cubicBezTo>
                    <a:pt x="4968" y="903"/>
                    <a:pt x="4960" y="902"/>
                    <a:pt x="4952" y="902"/>
                  </a:cubicBezTo>
                  <a:cubicBezTo>
                    <a:pt x="4937" y="901"/>
                    <a:pt x="4916" y="900"/>
                    <a:pt x="4889" y="900"/>
                  </a:cubicBezTo>
                  <a:cubicBezTo>
                    <a:pt x="4260" y="900"/>
                    <a:pt x="469" y="1167"/>
                    <a:pt x="469" y="1167"/>
                  </a:cubicBezTo>
                  <a:lnTo>
                    <a:pt x="1" y="1636"/>
                  </a:lnTo>
                  <a:cubicBezTo>
                    <a:pt x="1" y="1636"/>
                    <a:pt x="2779" y="2082"/>
                    <a:pt x="4464" y="2082"/>
                  </a:cubicBezTo>
                  <a:cubicBezTo>
                    <a:pt x="4846" y="2082"/>
                    <a:pt x="5171" y="2059"/>
                    <a:pt x="5396" y="2003"/>
                  </a:cubicBezTo>
                  <a:cubicBezTo>
                    <a:pt x="6624" y="1687"/>
                    <a:pt x="10841" y="1724"/>
                    <a:pt x="10867" y="1282"/>
                  </a:cubicBezTo>
                  <a:cubicBezTo>
                    <a:pt x="10903" y="847"/>
                    <a:pt x="10820" y="1"/>
                    <a:pt x="985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2221716" y="4122532"/>
              <a:ext cx="441318" cy="262731"/>
            </a:xfrm>
            <a:custGeom>
              <a:avLst/>
              <a:gdLst/>
              <a:ahLst/>
              <a:cxnLst/>
              <a:rect l="l" t="t" r="r" b="b"/>
              <a:pathLst>
                <a:path w="4028" h="2398" extrusionOk="0">
                  <a:moveTo>
                    <a:pt x="3136" y="1"/>
                  </a:moveTo>
                  <a:cubicBezTo>
                    <a:pt x="2004" y="1"/>
                    <a:pt x="1" y="650"/>
                    <a:pt x="1" y="650"/>
                  </a:cubicBezTo>
                  <a:lnTo>
                    <a:pt x="279" y="2397"/>
                  </a:lnTo>
                  <a:cubicBezTo>
                    <a:pt x="279" y="2397"/>
                    <a:pt x="282" y="2397"/>
                    <a:pt x="288" y="2397"/>
                  </a:cubicBezTo>
                  <a:cubicBezTo>
                    <a:pt x="476" y="2397"/>
                    <a:pt x="3464" y="2385"/>
                    <a:pt x="4028" y="1600"/>
                  </a:cubicBezTo>
                  <a:cubicBezTo>
                    <a:pt x="4028" y="1600"/>
                    <a:pt x="3736" y="1536"/>
                    <a:pt x="3888" y="435"/>
                  </a:cubicBezTo>
                  <a:cubicBezTo>
                    <a:pt x="3929" y="114"/>
                    <a:pt x="3609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1069890" y="4308787"/>
              <a:ext cx="284643" cy="90937"/>
            </a:xfrm>
            <a:custGeom>
              <a:avLst/>
              <a:gdLst/>
              <a:ahLst/>
              <a:cxnLst/>
              <a:rect l="l" t="t" r="r" b="b"/>
              <a:pathLst>
                <a:path w="2598" h="830" extrusionOk="0">
                  <a:moveTo>
                    <a:pt x="1454" y="1"/>
                  </a:moveTo>
                  <a:cubicBezTo>
                    <a:pt x="1129" y="1"/>
                    <a:pt x="116" y="647"/>
                    <a:pt x="116" y="647"/>
                  </a:cubicBezTo>
                  <a:cubicBezTo>
                    <a:pt x="0" y="786"/>
                    <a:pt x="301" y="830"/>
                    <a:pt x="730" y="830"/>
                  </a:cubicBezTo>
                  <a:cubicBezTo>
                    <a:pt x="1473" y="830"/>
                    <a:pt x="2598" y="697"/>
                    <a:pt x="2598" y="697"/>
                  </a:cubicBezTo>
                  <a:lnTo>
                    <a:pt x="2598" y="140"/>
                  </a:lnTo>
                  <a:cubicBezTo>
                    <a:pt x="2598" y="140"/>
                    <a:pt x="1775" y="39"/>
                    <a:pt x="1471" y="1"/>
                  </a:cubicBezTo>
                  <a:cubicBezTo>
                    <a:pt x="1466" y="1"/>
                    <a:pt x="1460" y="1"/>
                    <a:pt x="1454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45"/>
          <p:cNvSpPr txBox="1">
            <a:spLocks noGrp="1"/>
          </p:cNvSpPr>
          <p:nvPr>
            <p:ph type="title"/>
          </p:nvPr>
        </p:nvSpPr>
        <p:spPr>
          <a:xfrm>
            <a:off x="4535700" y="185707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GitHub Repo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771" name="Google Shape;1771;p45"/>
          <p:cNvSpPr txBox="1">
            <a:spLocks noGrp="1"/>
          </p:cNvSpPr>
          <p:nvPr>
            <p:ph type="title" idx="4294967295"/>
          </p:nvPr>
        </p:nvSpPr>
        <p:spPr>
          <a:xfrm>
            <a:off x="4535700" y="684000"/>
            <a:ext cx="1671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03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46"/>
          <p:cNvSpPr/>
          <p:nvPr/>
        </p:nvSpPr>
        <p:spPr>
          <a:xfrm rot="-787545">
            <a:off x="6332484" y="2598815"/>
            <a:ext cx="2502891" cy="3006112"/>
          </a:xfrm>
          <a:custGeom>
            <a:avLst/>
            <a:gdLst/>
            <a:ahLst/>
            <a:cxnLst/>
            <a:rect l="l" t="t" r="r" b="b"/>
            <a:pathLst>
              <a:path w="23680" h="28441" extrusionOk="0">
                <a:moveTo>
                  <a:pt x="13414" y="0"/>
                </a:moveTo>
                <a:cubicBezTo>
                  <a:pt x="11797" y="0"/>
                  <a:pt x="9869" y="681"/>
                  <a:pt x="7767" y="2466"/>
                </a:cubicBezTo>
                <a:cubicBezTo>
                  <a:pt x="2146" y="7238"/>
                  <a:pt x="2665" y="9983"/>
                  <a:pt x="3364" y="14974"/>
                </a:cubicBezTo>
                <a:cubicBezTo>
                  <a:pt x="3783" y="17969"/>
                  <a:pt x="0" y="19546"/>
                  <a:pt x="200" y="24388"/>
                </a:cubicBezTo>
                <a:cubicBezTo>
                  <a:pt x="300" y="26904"/>
                  <a:pt x="2416" y="28441"/>
                  <a:pt x="2416" y="28441"/>
                </a:cubicBezTo>
                <a:lnTo>
                  <a:pt x="21922" y="28441"/>
                </a:lnTo>
                <a:cubicBezTo>
                  <a:pt x="21852" y="25905"/>
                  <a:pt x="20445" y="25675"/>
                  <a:pt x="19007" y="23299"/>
                </a:cubicBezTo>
                <a:cubicBezTo>
                  <a:pt x="17559" y="20914"/>
                  <a:pt x="20933" y="20684"/>
                  <a:pt x="22361" y="18029"/>
                </a:cubicBezTo>
                <a:cubicBezTo>
                  <a:pt x="23679" y="15583"/>
                  <a:pt x="22102" y="14565"/>
                  <a:pt x="19656" y="11680"/>
                </a:cubicBezTo>
                <a:cubicBezTo>
                  <a:pt x="17200" y="8795"/>
                  <a:pt x="18788" y="6668"/>
                  <a:pt x="18278" y="3744"/>
                </a:cubicBezTo>
                <a:cubicBezTo>
                  <a:pt x="17965" y="1917"/>
                  <a:pt x="16128" y="0"/>
                  <a:pt x="13414" y="0"/>
                </a:cubicBezTo>
                <a:close/>
              </a:path>
            </a:pathLst>
          </a:custGeom>
          <a:solidFill>
            <a:srgbClr val="CBEFF2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8" name="Google Shape;1778;p46"/>
          <p:cNvGrpSpPr/>
          <p:nvPr/>
        </p:nvGrpSpPr>
        <p:grpSpPr>
          <a:xfrm>
            <a:off x="6216327" y="4473190"/>
            <a:ext cx="509088" cy="472191"/>
            <a:chOff x="4279594" y="3791013"/>
            <a:chExt cx="813500" cy="754540"/>
          </a:xfrm>
        </p:grpSpPr>
        <p:sp>
          <p:nvSpPr>
            <p:cNvPr id="1779" name="Google Shape;1779;p46"/>
            <p:cNvSpPr/>
            <p:nvPr/>
          </p:nvSpPr>
          <p:spPr>
            <a:xfrm>
              <a:off x="4279594" y="3791013"/>
              <a:ext cx="535299" cy="262865"/>
            </a:xfrm>
            <a:custGeom>
              <a:avLst/>
              <a:gdLst/>
              <a:ahLst/>
              <a:cxnLst/>
              <a:rect l="l" t="t" r="r" b="b"/>
              <a:pathLst>
                <a:path w="3804" h="1868" extrusionOk="0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4281001" y="4053736"/>
              <a:ext cx="533892" cy="491816"/>
            </a:xfrm>
            <a:custGeom>
              <a:avLst/>
              <a:gdLst/>
              <a:ahLst/>
              <a:cxnLst/>
              <a:rect l="l" t="t" r="r" b="b"/>
              <a:pathLst>
                <a:path w="3794" h="3495" extrusionOk="0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6"/>
            <p:cNvSpPr/>
            <p:nvPr/>
          </p:nvSpPr>
          <p:spPr>
            <a:xfrm>
              <a:off x="4851337" y="3822957"/>
              <a:ext cx="241757" cy="705711"/>
            </a:xfrm>
            <a:custGeom>
              <a:avLst/>
              <a:gdLst/>
              <a:ahLst/>
              <a:cxnLst/>
              <a:rect l="l" t="t" r="r" b="b"/>
              <a:pathLst>
                <a:path w="1718" h="5015" extrusionOk="0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6"/>
            <p:cNvSpPr/>
            <p:nvPr/>
          </p:nvSpPr>
          <p:spPr>
            <a:xfrm>
              <a:off x="4730459" y="3838717"/>
              <a:ext cx="243305" cy="706133"/>
            </a:xfrm>
            <a:custGeom>
              <a:avLst/>
              <a:gdLst/>
              <a:ahLst/>
              <a:cxnLst/>
              <a:rect l="l" t="t" r="r" b="b"/>
              <a:pathLst>
                <a:path w="1729" h="5018" extrusionOk="0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46"/>
          <p:cNvGrpSpPr/>
          <p:nvPr/>
        </p:nvGrpSpPr>
        <p:grpSpPr>
          <a:xfrm>
            <a:off x="7799575" y="4471428"/>
            <a:ext cx="157456" cy="473952"/>
            <a:chOff x="7950259" y="3788199"/>
            <a:chExt cx="251607" cy="757354"/>
          </a:xfrm>
        </p:grpSpPr>
        <p:sp>
          <p:nvSpPr>
            <p:cNvPr id="1784" name="Google Shape;1784;p46"/>
            <p:cNvSpPr/>
            <p:nvPr/>
          </p:nvSpPr>
          <p:spPr>
            <a:xfrm>
              <a:off x="8031736" y="3788199"/>
              <a:ext cx="88654" cy="19701"/>
            </a:xfrm>
            <a:custGeom>
              <a:avLst/>
              <a:gdLst/>
              <a:ahLst/>
              <a:cxnLst/>
              <a:rect l="l" t="t" r="r" b="b"/>
              <a:pathLst>
                <a:path w="630" h="140" extrusionOk="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6"/>
            <p:cNvSpPr/>
            <p:nvPr/>
          </p:nvSpPr>
          <p:spPr>
            <a:xfrm>
              <a:off x="7950259" y="4015742"/>
              <a:ext cx="251607" cy="529811"/>
            </a:xfrm>
            <a:custGeom>
              <a:avLst/>
              <a:gdLst/>
              <a:ahLst/>
              <a:cxnLst/>
              <a:rect l="l" t="t" r="r" b="b"/>
              <a:pathLst>
                <a:path w="1788" h="3765" extrusionOk="0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7991068" y="3805085"/>
              <a:ext cx="171538" cy="56288"/>
            </a:xfrm>
            <a:custGeom>
              <a:avLst/>
              <a:gdLst/>
              <a:ahLst/>
              <a:cxnLst/>
              <a:rect l="l" t="t" r="r" b="b"/>
              <a:pathLst>
                <a:path w="1219" h="400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7954481" y="3861232"/>
              <a:ext cx="243164" cy="116798"/>
            </a:xfrm>
            <a:custGeom>
              <a:avLst/>
              <a:gdLst/>
              <a:ahLst/>
              <a:cxnLst/>
              <a:rect l="l" t="t" r="r" b="b"/>
              <a:pathLst>
                <a:path w="1728" h="830" extrusionOk="0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7955888" y="3931451"/>
              <a:ext cx="141" cy="11398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6"/>
            <p:cNvSpPr/>
            <p:nvPr/>
          </p:nvSpPr>
          <p:spPr>
            <a:xfrm>
              <a:off x="7955888" y="3931451"/>
              <a:ext cx="240350" cy="15620"/>
            </a:xfrm>
            <a:custGeom>
              <a:avLst/>
              <a:gdLst/>
              <a:ahLst/>
              <a:cxnLst/>
              <a:rect l="l" t="t" r="r" b="b"/>
              <a:pathLst>
                <a:path w="1708" h="111" extrusionOk="0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6"/>
            <p:cNvSpPr/>
            <p:nvPr/>
          </p:nvSpPr>
          <p:spPr>
            <a:xfrm>
              <a:off x="7954481" y="3977889"/>
              <a:ext cx="243164" cy="37994"/>
            </a:xfrm>
            <a:custGeom>
              <a:avLst/>
              <a:gdLst/>
              <a:ahLst/>
              <a:cxnLst/>
              <a:rect l="l" t="t" r="r" b="b"/>
              <a:pathLst>
                <a:path w="1728" h="270" extrusionOk="0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6"/>
          <p:cNvGrpSpPr/>
          <p:nvPr/>
        </p:nvGrpSpPr>
        <p:grpSpPr>
          <a:xfrm>
            <a:off x="6178534" y="2757562"/>
            <a:ext cx="1755258" cy="2257123"/>
            <a:chOff x="4845708" y="1049518"/>
            <a:chExt cx="2804823" cy="3606780"/>
          </a:xfrm>
        </p:grpSpPr>
        <p:sp>
          <p:nvSpPr>
            <p:cNvPr id="1792" name="Google Shape;1792;p46"/>
            <p:cNvSpPr/>
            <p:nvPr/>
          </p:nvSpPr>
          <p:spPr>
            <a:xfrm>
              <a:off x="7457178" y="4122548"/>
              <a:ext cx="29551" cy="39402"/>
            </a:xfrm>
            <a:custGeom>
              <a:avLst/>
              <a:gdLst/>
              <a:ahLst/>
              <a:cxnLst/>
              <a:rect l="l" t="t" r="r" b="b"/>
              <a:pathLst>
                <a:path w="210" h="280" extrusionOk="0">
                  <a:moveTo>
                    <a:pt x="210" y="0"/>
                  </a:moveTo>
                  <a:cubicBezTo>
                    <a:pt x="140" y="100"/>
                    <a:pt x="70" y="190"/>
                    <a:pt x="1" y="280"/>
                  </a:cubicBezTo>
                  <a:cubicBezTo>
                    <a:pt x="81" y="190"/>
                    <a:pt x="140" y="100"/>
                    <a:pt x="2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6"/>
            <p:cNvSpPr/>
            <p:nvPr/>
          </p:nvSpPr>
          <p:spPr>
            <a:xfrm>
              <a:off x="6312285" y="1049518"/>
              <a:ext cx="625360" cy="677145"/>
            </a:xfrm>
            <a:custGeom>
              <a:avLst/>
              <a:gdLst/>
              <a:ahLst/>
              <a:cxnLst/>
              <a:rect l="l" t="t" r="r" b="b"/>
              <a:pathLst>
                <a:path w="4444" h="4812" extrusionOk="0">
                  <a:moveTo>
                    <a:pt x="2261" y="1"/>
                  </a:moveTo>
                  <a:cubicBezTo>
                    <a:pt x="2153" y="1"/>
                    <a:pt x="2051" y="24"/>
                    <a:pt x="1967" y="76"/>
                  </a:cubicBezTo>
                  <a:cubicBezTo>
                    <a:pt x="1757" y="216"/>
                    <a:pt x="1777" y="306"/>
                    <a:pt x="1498" y="355"/>
                  </a:cubicBezTo>
                  <a:cubicBezTo>
                    <a:pt x="1169" y="406"/>
                    <a:pt x="1069" y="395"/>
                    <a:pt x="959" y="735"/>
                  </a:cubicBezTo>
                  <a:cubicBezTo>
                    <a:pt x="849" y="1084"/>
                    <a:pt x="769" y="1054"/>
                    <a:pt x="520" y="1314"/>
                  </a:cubicBezTo>
                  <a:cubicBezTo>
                    <a:pt x="171" y="1673"/>
                    <a:pt x="450" y="1853"/>
                    <a:pt x="539" y="2212"/>
                  </a:cubicBezTo>
                  <a:cubicBezTo>
                    <a:pt x="679" y="2742"/>
                    <a:pt x="0" y="2871"/>
                    <a:pt x="450" y="3390"/>
                  </a:cubicBezTo>
                  <a:cubicBezTo>
                    <a:pt x="570" y="3530"/>
                    <a:pt x="879" y="3610"/>
                    <a:pt x="719" y="3909"/>
                  </a:cubicBezTo>
                  <a:cubicBezTo>
                    <a:pt x="500" y="4348"/>
                    <a:pt x="909" y="4618"/>
                    <a:pt x="1178" y="4668"/>
                  </a:cubicBezTo>
                  <a:cubicBezTo>
                    <a:pt x="1300" y="4693"/>
                    <a:pt x="1829" y="4812"/>
                    <a:pt x="2379" y="4812"/>
                  </a:cubicBezTo>
                  <a:cubicBezTo>
                    <a:pt x="2911" y="4812"/>
                    <a:pt x="3463" y="4701"/>
                    <a:pt x="3684" y="4288"/>
                  </a:cubicBezTo>
                  <a:cubicBezTo>
                    <a:pt x="3804" y="4069"/>
                    <a:pt x="3634" y="3909"/>
                    <a:pt x="3734" y="3760"/>
                  </a:cubicBezTo>
                  <a:cubicBezTo>
                    <a:pt x="3794" y="3660"/>
                    <a:pt x="3894" y="3610"/>
                    <a:pt x="3954" y="3530"/>
                  </a:cubicBezTo>
                  <a:cubicBezTo>
                    <a:pt x="4053" y="3410"/>
                    <a:pt x="4064" y="3241"/>
                    <a:pt x="4053" y="3101"/>
                  </a:cubicBezTo>
                  <a:cubicBezTo>
                    <a:pt x="4044" y="2961"/>
                    <a:pt x="4004" y="2831"/>
                    <a:pt x="4113" y="2731"/>
                  </a:cubicBezTo>
                  <a:cubicBezTo>
                    <a:pt x="4443" y="2452"/>
                    <a:pt x="4413" y="2092"/>
                    <a:pt x="4283" y="1933"/>
                  </a:cubicBezTo>
                  <a:cubicBezTo>
                    <a:pt x="4024" y="1633"/>
                    <a:pt x="4323" y="1493"/>
                    <a:pt x="4193" y="1184"/>
                  </a:cubicBezTo>
                  <a:cubicBezTo>
                    <a:pt x="4093" y="965"/>
                    <a:pt x="3914" y="1034"/>
                    <a:pt x="3764" y="834"/>
                  </a:cubicBezTo>
                  <a:cubicBezTo>
                    <a:pt x="3688" y="736"/>
                    <a:pt x="3461" y="462"/>
                    <a:pt x="3246" y="462"/>
                  </a:cubicBezTo>
                  <a:cubicBezTo>
                    <a:pt x="3180" y="462"/>
                    <a:pt x="3114" y="489"/>
                    <a:pt x="3055" y="555"/>
                  </a:cubicBezTo>
                  <a:cubicBezTo>
                    <a:pt x="2980" y="224"/>
                    <a:pt x="2593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6"/>
            <p:cNvSpPr/>
            <p:nvPr/>
          </p:nvSpPr>
          <p:spPr>
            <a:xfrm>
              <a:off x="6440199" y="1127476"/>
              <a:ext cx="361088" cy="496179"/>
            </a:xfrm>
            <a:custGeom>
              <a:avLst/>
              <a:gdLst/>
              <a:ahLst/>
              <a:cxnLst/>
              <a:rect l="l" t="t" r="r" b="b"/>
              <a:pathLst>
                <a:path w="2566" h="3526" extrusionOk="0">
                  <a:moveTo>
                    <a:pt x="1278" y="1"/>
                  </a:moveTo>
                  <a:cubicBezTo>
                    <a:pt x="569" y="1"/>
                    <a:pt x="0" y="570"/>
                    <a:pt x="0" y="1279"/>
                  </a:cubicBezTo>
                  <a:lnTo>
                    <a:pt x="0" y="2247"/>
                  </a:lnTo>
                  <a:cubicBezTo>
                    <a:pt x="0" y="2956"/>
                    <a:pt x="848" y="3525"/>
                    <a:pt x="1278" y="3525"/>
                  </a:cubicBezTo>
                  <a:cubicBezTo>
                    <a:pt x="1737" y="3525"/>
                    <a:pt x="2565" y="2956"/>
                    <a:pt x="2565" y="2247"/>
                  </a:cubicBezTo>
                  <a:lnTo>
                    <a:pt x="2565" y="1279"/>
                  </a:lnTo>
                  <a:cubicBezTo>
                    <a:pt x="2565" y="570"/>
                    <a:pt x="1986" y="1"/>
                    <a:pt x="1278" y="1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6"/>
            <p:cNvSpPr/>
            <p:nvPr/>
          </p:nvSpPr>
          <p:spPr>
            <a:xfrm>
              <a:off x="6420499" y="1125084"/>
              <a:ext cx="296497" cy="421175"/>
            </a:xfrm>
            <a:custGeom>
              <a:avLst/>
              <a:gdLst/>
              <a:ahLst/>
              <a:cxnLst/>
              <a:rect l="l" t="t" r="r" b="b"/>
              <a:pathLst>
                <a:path w="2107" h="2993" extrusionOk="0">
                  <a:moveTo>
                    <a:pt x="1462" y="1"/>
                  </a:moveTo>
                  <a:cubicBezTo>
                    <a:pt x="1298" y="1"/>
                    <a:pt x="1133" y="23"/>
                    <a:pt x="959" y="68"/>
                  </a:cubicBezTo>
                  <a:cubicBezTo>
                    <a:pt x="0" y="308"/>
                    <a:pt x="50" y="1027"/>
                    <a:pt x="80" y="1646"/>
                  </a:cubicBezTo>
                  <a:cubicBezTo>
                    <a:pt x="90" y="1945"/>
                    <a:pt x="140" y="2185"/>
                    <a:pt x="110" y="2484"/>
                  </a:cubicBezTo>
                  <a:cubicBezTo>
                    <a:pt x="80" y="2684"/>
                    <a:pt x="140" y="2843"/>
                    <a:pt x="250" y="2993"/>
                  </a:cubicBezTo>
                  <a:cubicBezTo>
                    <a:pt x="150" y="2764"/>
                    <a:pt x="210" y="2514"/>
                    <a:pt x="369" y="2354"/>
                  </a:cubicBezTo>
                  <a:cubicBezTo>
                    <a:pt x="560" y="2145"/>
                    <a:pt x="569" y="2034"/>
                    <a:pt x="569" y="1735"/>
                  </a:cubicBezTo>
                  <a:cubicBezTo>
                    <a:pt x="569" y="1655"/>
                    <a:pt x="560" y="1546"/>
                    <a:pt x="599" y="1466"/>
                  </a:cubicBezTo>
                  <a:cubicBezTo>
                    <a:pt x="649" y="1376"/>
                    <a:pt x="749" y="1356"/>
                    <a:pt x="809" y="1276"/>
                  </a:cubicBezTo>
                  <a:cubicBezTo>
                    <a:pt x="859" y="1196"/>
                    <a:pt x="849" y="1087"/>
                    <a:pt x="899" y="996"/>
                  </a:cubicBezTo>
                  <a:cubicBezTo>
                    <a:pt x="988" y="867"/>
                    <a:pt x="1139" y="797"/>
                    <a:pt x="1278" y="797"/>
                  </a:cubicBezTo>
                  <a:cubicBezTo>
                    <a:pt x="1638" y="767"/>
                    <a:pt x="1997" y="727"/>
                    <a:pt x="2106" y="248"/>
                  </a:cubicBezTo>
                  <a:lnTo>
                    <a:pt x="1957" y="68"/>
                  </a:lnTo>
                  <a:cubicBezTo>
                    <a:pt x="1787" y="23"/>
                    <a:pt x="1625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6"/>
            <p:cNvSpPr/>
            <p:nvPr/>
          </p:nvSpPr>
          <p:spPr>
            <a:xfrm>
              <a:off x="6674638" y="1140282"/>
              <a:ext cx="175900" cy="370938"/>
            </a:xfrm>
            <a:custGeom>
              <a:avLst/>
              <a:gdLst/>
              <a:ahLst/>
              <a:cxnLst/>
              <a:rect l="l" t="t" r="r" b="b"/>
              <a:pathLst>
                <a:path w="1250" h="2636" extrusionOk="0">
                  <a:moveTo>
                    <a:pt x="331" y="0"/>
                  </a:moveTo>
                  <a:lnTo>
                    <a:pt x="331" y="0"/>
                  </a:lnTo>
                  <a:cubicBezTo>
                    <a:pt x="1" y="249"/>
                    <a:pt x="191" y="709"/>
                    <a:pt x="411" y="959"/>
                  </a:cubicBezTo>
                  <a:cubicBezTo>
                    <a:pt x="560" y="1128"/>
                    <a:pt x="640" y="1178"/>
                    <a:pt x="620" y="1418"/>
                  </a:cubicBezTo>
                  <a:cubicBezTo>
                    <a:pt x="600" y="1637"/>
                    <a:pt x="650" y="1687"/>
                    <a:pt x="780" y="1847"/>
                  </a:cubicBezTo>
                  <a:cubicBezTo>
                    <a:pt x="999" y="2117"/>
                    <a:pt x="870" y="2336"/>
                    <a:pt x="790" y="2636"/>
                  </a:cubicBezTo>
                  <a:cubicBezTo>
                    <a:pt x="950" y="2565"/>
                    <a:pt x="1089" y="2256"/>
                    <a:pt x="1159" y="2077"/>
                  </a:cubicBezTo>
                  <a:cubicBezTo>
                    <a:pt x="1249" y="1837"/>
                    <a:pt x="1249" y="1547"/>
                    <a:pt x="1199" y="1298"/>
                  </a:cubicBezTo>
                  <a:cubicBezTo>
                    <a:pt x="1139" y="968"/>
                    <a:pt x="1030" y="589"/>
                    <a:pt x="810" y="360"/>
                  </a:cubicBezTo>
                  <a:cubicBezTo>
                    <a:pt x="710" y="260"/>
                    <a:pt x="520" y="200"/>
                    <a:pt x="460" y="6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6"/>
            <p:cNvSpPr/>
            <p:nvPr/>
          </p:nvSpPr>
          <p:spPr>
            <a:xfrm>
              <a:off x="6205479" y="2544943"/>
              <a:ext cx="685729" cy="268494"/>
            </a:xfrm>
            <a:custGeom>
              <a:avLst/>
              <a:gdLst/>
              <a:ahLst/>
              <a:cxnLst/>
              <a:rect l="l" t="t" r="r" b="b"/>
              <a:pathLst>
                <a:path w="4873" h="1908" extrusionOk="0">
                  <a:moveTo>
                    <a:pt x="4832" y="1"/>
                  </a:moveTo>
                  <a:cubicBezTo>
                    <a:pt x="4224" y="530"/>
                    <a:pt x="2536" y="1159"/>
                    <a:pt x="71" y="1568"/>
                  </a:cubicBezTo>
                  <a:cubicBezTo>
                    <a:pt x="51" y="1678"/>
                    <a:pt x="21" y="1798"/>
                    <a:pt x="1" y="1907"/>
                  </a:cubicBezTo>
                  <a:cubicBezTo>
                    <a:pt x="2556" y="1488"/>
                    <a:pt x="4293" y="829"/>
                    <a:pt x="4872" y="290"/>
                  </a:cubicBezTo>
                  <a:cubicBezTo>
                    <a:pt x="4863" y="190"/>
                    <a:pt x="4852" y="90"/>
                    <a:pt x="4832" y="1"/>
                  </a:cubicBezTo>
                  <a:close/>
                </a:path>
              </a:pathLst>
            </a:custGeom>
            <a:solidFill>
              <a:srgbClr val="0E3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6"/>
            <p:cNvSpPr/>
            <p:nvPr/>
          </p:nvSpPr>
          <p:spPr>
            <a:xfrm>
              <a:off x="6084742" y="2469095"/>
              <a:ext cx="1011495" cy="1900846"/>
            </a:xfrm>
            <a:custGeom>
              <a:avLst/>
              <a:gdLst/>
              <a:ahLst/>
              <a:cxnLst/>
              <a:rect l="l" t="t" r="r" b="b"/>
              <a:pathLst>
                <a:path w="7188" h="13508" extrusionOk="0">
                  <a:moveTo>
                    <a:pt x="1508" y="1"/>
                  </a:moveTo>
                  <a:cubicBezTo>
                    <a:pt x="1198" y="989"/>
                    <a:pt x="829" y="2357"/>
                    <a:pt x="639" y="3615"/>
                  </a:cubicBezTo>
                  <a:cubicBezTo>
                    <a:pt x="380" y="5431"/>
                    <a:pt x="330" y="7118"/>
                    <a:pt x="240" y="7628"/>
                  </a:cubicBezTo>
                  <a:cubicBezTo>
                    <a:pt x="0" y="8975"/>
                    <a:pt x="0" y="9145"/>
                    <a:pt x="190" y="10253"/>
                  </a:cubicBezTo>
                  <a:cubicBezTo>
                    <a:pt x="330" y="11042"/>
                    <a:pt x="679" y="13507"/>
                    <a:pt x="679" y="13507"/>
                  </a:cubicBezTo>
                  <a:lnTo>
                    <a:pt x="1438" y="13507"/>
                  </a:lnTo>
                  <a:cubicBezTo>
                    <a:pt x="1438" y="13507"/>
                    <a:pt x="1577" y="10563"/>
                    <a:pt x="1637" y="9544"/>
                  </a:cubicBezTo>
                  <a:cubicBezTo>
                    <a:pt x="1697" y="8536"/>
                    <a:pt x="1448" y="7648"/>
                    <a:pt x="1648" y="6889"/>
                  </a:cubicBezTo>
                  <a:cubicBezTo>
                    <a:pt x="1827" y="6160"/>
                    <a:pt x="2646" y="4423"/>
                    <a:pt x="3135" y="2446"/>
                  </a:cubicBezTo>
                  <a:cubicBezTo>
                    <a:pt x="3135" y="2446"/>
                    <a:pt x="3215" y="2486"/>
                    <a:pt x="3336" y="2486"/>
                  </a:cubicBezTo>
                  <a:cubicBezTo>
                    <a:pt x="3397" y="2486"/>
                    <a:pt x="3468" y="2476"/>
                    <a:pt x="3544" y="2446"/>
                  </a:cubicBezTo>
                  <a:cubicBezTo>
                    <a:pt x="3544" y="2446"/>
                    <a:pt x="3624" y="2826"/>
                    <a:pt x="4073" y="4892"/>
                  </a:cubicBezTo>
                  <a:cubicBezTo>
                    <a:pt x="4273" y="5771"/>
                    <a:pt x="4782" y="7078"/>
                    <a:pt x="4982" y="7857"/>
                  </a:cubicBezTo>
                  <a:cubicBezTo>
                    <a:pt x="5131" y="8436"/>
                    <a:pt x="5231" y="9534"/>
                    <a:pt x="5361" y="9953"/>
                  </a:cubicBezTo>
                  <a:cubicBezTo>
                    <a:pt x="5670" y="10932"/>
                    <a:pt x="6170" y="12229"/>
                    <a:pt x="6419" y="13507"/>
                  </a:cubicBezTo>
                  <a:lnTo>
                    <a:pt x="7188" y="13507"/>
                  </a:lnTo>
                  <a:cubicBezTo>
                    <a:pt x="7188" y="13507"/>
                    <a:pt x="7038" y="10213"/>
                    <a:pt x="6739" y="9025"/>
                  </a:cubicBezTo>
                  <a:cubicBezTo>
                    <a:pt x="6449" y="7847"/>
                    <a:pt x="6160" y="7268"/>
                    <a:pt x="6100" y="6530"/>
                  </a:cubicBezTo>
                  <a:cubicBezTo>
                    <a:pt x="6040" y="5791"/>
                    <a:pt x="5930" y="3664"/>
                    <a:pt x="5840" y="1898"/>
                  </a:cubicBezTo>
                  <a:cubicBezTo>
                    <a:pt x="5801" y="1188"/>
                    <a:pt x="5710" y="569"/>
                    <a:pt x="5610" y="41"/>
                  </a:cubicBezTo>
                  <a:cubicBezTo>
                    <a:pt x="4878" y="228"/>
                    <a:pt x="4196" y="292"/>
                    <a:pt x="3606" y="292"/>
                  </a:cubicBezTo>
                  <a:cubicBezTo>
                    <a:pt x="2346" y="292"/>
                    <a:pt x="1508" y="1"/>
                    <a:pt x="1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6250509" y="2813295"/>
              <a:ext cx="274123" cy="1323331"/>
            </a:xfrm>
            <a:custGeom>
              <a:avLst/>
              <a:gdLst/>
              <a:ahLst/>
              <a:cxnLst/>
              <a:rect l="l" t="t" r="r" b="b"/>
              <a:pathLst>
                <a:path w="1948" h="9404" extrusionOk="0">
                  <a:moveTo>
                    <a:pt x="1947" y="0"/>
                  </a:moveTo>
                  <a:cubicBezTo>
                    <a:pt x="1927" y="40"/>
                    <a:pt x="1398" y="1418"/>
                    <a:pt x="869" y="2826"/>
                  </a:cubicBezTo>
                  <a:cubicBezTo>
                    <a:pt x="340" y="4263"/>
                    <a:pt x="40" y="4363"/>
                    <a:pt x="20" y="5022"/>
                  </a:cubicBezTo>
                  <a:cubicBezTo>
                    <a:pt x="0" y="5601"/>
                    <a:pt x="320" y="7158"/>
                    <a:pt x="330" y="9404"/>
                  </a:cubicBezTo>
                  <a:cubicBezTo>
                    <a:pt x="380" y="8556"/>
                    <a:pt x="419" y="7597"/>
                    <a:pt x="450" y="7098"/>
                  </a:cubicBezTo>
                  <a:cubicBezTo>
                    <a:pt x="510" y="6090"/>
                    <a:pt x="270" y="5202"/>
                    <a:pt x="459" y="4443"/>
                  </a:cubicBezTo>
                  <a:cubicBezTo>
                    <a:pt x="649" y="3714"/>
                    <a:pt x="1458" y="1977"/>
                    <a:pt x="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6583452" y="2814702"/>
              <a:ext cx="342935" cy="1323472"/>
            </a:xfrm>
            <a:custGeom>
              <a:avLst/>
              <a:gdLst/>
              <a:ahLst/>
              <a:cxnLst/>
              <a:rect l="l" t="t" r="r" b="b"/>
              <a:pathLst>
                <a:path w="2437" h="9405" extrusionOk="0">
                  <a:moveTo>
                    <a:pt x="0" y="1"/>
                  </a:moveTo>
                  <a:cubicBezTo>
                    <a:pt x="20" y="80"/>
                    <a:pt x="120" y="569"/>
                    <a:pt x="529" y="2436"/>
                  </a:cubicBezTo>
                  <a:cubicBezTo>
                    <a:pt x="719" y="3315"/>
                    <a:pt x="1228" y="4622"/>
                    <a:pt x="1438" y="5401"/>
                  </a:cubicBezTo>
                  <a:cubicBezTo>
                    <a:pt x="1578" y="5980"/>
                    <a:pt x="1687" y="7078"/>
                    <a:pt x="1817" y="7497"/>
                  </a:cubicBezTo>
                  <a:cubicBezTo>
                    <a:pt x="1987" y="8047"/>
                    <a:pt x="2226" y="8706"/>
                    <a:pt x="2436" y="9404"/>
                  </a:cubicBezTo>
                  <a:cubicBezTo>
                    <a:pt x="1807" y="6889"/>
                    <a:pt x="1767" y="5481"/>
                    <a:pt x="1787" y="5192"/>
                  </a:cubicBezTo>
                  <a:cubicBezTo>
                    <a:pt x="1797" y="4902"/>
                    <a:pt x="1438" y="4482"/>
                    <a:pt x="1059" y="3415"/>
                  </a:cubicBezTo>
                  <a:cubicBezTo>
                    <a:pt x="779" y="2606"/>
                    <a:pt x="50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6076299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1489" y="1"/>
                  </a:moveTo>
                  <a:cubicBezTo>
                    <a:pt x="1337" y="1"/>
                    <a:pt x="1176" y="27"/>
                    <a:pt x="1039" y="78"/>
                  </a:cubicBezTo>
                  <a:cubicBezTo>
                    <a:pt x="690" y="198"/>
                    <a:pt x="0" y="1056"/>
                    <a:pt x="0" y="1056"/>
                  </a:cubicBezTo>
                  <a:cubicBezTo>
                    <a:pt x="0" y="1056"/>
                    <a:pt x="330" y="1160"/>
                    <a:pt x="564" y="1160"/>
                  </a:cubicBezTo>
                  <a:cubicBezTo>
                    <a:pt x="590" y="1160"/>
                    <a:pt x="616" y="1159"/>
                    <a:pt x="639" y="1156"/>
                  </a:cubicBezTo>
                  <a:cubicBezTo>
                    <a:pt x="879" y="1136"/>
                    <a:pt x="2117" y="427"/>
                    <a:pt x="2007" y="198"/>
                  </a:cubicBezTo>
                  <a:cubicBezTo>
                    <a:pt x="1940" y="64"/>
                    <a:pt x="1726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6035631" y="4292115"/>
              <a:ext cx="290868" cy="364183"/>
            </a:xfrm>
            <a:custGeom>
              <a:avLst/>
              <a:gdLst/>
              <a:ahLst/>
              <a:cxnLst/>
              <a:rect l="l" t="t" r="r" b="b"/>
              <a:pathLst>
                <a:path w="2067" h="2588" extrusionOk="0">
                  <a:moveTo>
                    <a:pt x="1915" y="0"/>
                  </a:moveTo>
                  <a:cubicBezTo>
                    <a:pt x="1881" y="0"/>
                    <a:pt x="1831" y="32"/>
                    <a:pt x="1817" y="73"/>
                  </a:cubicBezTo>
                  <a:cubicBezTo>
                    <a:pt x="1777" y="183"/>
                    <a:pt x="1817" y="343"/>
                    <a:pt x="1747" y="412"/>
                  </a:cubicBezTo>
                  <a:cubicBezTo>
                    <a:pt x="1697" y="457"/>
                    <a:pt x="1650" y="492"/>
                    <a:pt x="1589" y="492"/>
                  </a:cubicBezTo>
                  <a:cubicBezTo>
                    <a:pt x="1540" y="492"/>
                    <a:pt x="1483" y="470"/>
                    <a:pt x="1407" y="412"/>
                  </a:cubicBezTo>
                  <a:cubicBezTo>
                    <a:pt x="1344" y="360"/>
                    <a:pt x="1250" y="340"/>
                    <a:pt x="1154" y="340"/>
                  </a:cubicBezTo>
                  <a:cubicBezTo>
                    <a:pt x="994" y="340"/>
                    <a:pt x="830" y="396"/>
                    <a:pt x="799" y="452"/>
                  </a:cubicBezTo>
                  <a:cubicBezTo>
                    <a:pt x="739" y="532"/>
                    <a:pt x="719" y="902"/>
                    <a:pt x="649" y="1231"/>
                  </a:cubicBezTo>
                  <a:cubicBezTo>
                    <a:pt x="579" y="1561"/>
                    <a:pt x="229" y="1800"/>
                    <a:pt x="110" y="1950"/>
                  </a:cubicBezTo>
                  <a:cubicBezTo>
                    <a:pt x="0" y="2100"/>
                    <a:pt x="0" y="2309"/>
                    <a:pt x="60" y="2429"/>
                  </a:cubicBezTo>
                  <a:cubicBezTo>
                    <a:pt x="92" y="2506"/>
                    <a:pt x="377" y="2588"/>
                    <a:pt x="667" y="2588"/>
                  </a:cubicBezTo>
                  <a:cubicBezTo>
                    <a:pt x="827" y="2588"/>
                    <a:pt x="987" y="2563"/>
                    <a:pt x="1108" y="2499"/>
                  </a:cubicBezTo>
                  <a:cubicBezTo>
                    <a:pt x="1447" y="2329"/>
                    <a:pt x="1647" y="1890"/>
                    <a:pt x="1717" y="1670"/>
                  </a:cubicBezTo>
                  <a:cubicBezTo>
                    <a:pt x="1777" y="1451"/>
                    <a:pt x="1977" y="1211"/>
                    <a:pt x="2026" y="1042"/>
                  </a:cubicBezTo>
                  <a:cubicBezTo>
                    <a:pt x="2066" y="882"/>
                    <a:pt x="2037" y="752"/>
                    <a:pt x="1986" y="562"/>
                  </a:cubicBezTo>
                  <a:cubicBezTo>
                    <a:pt x="1926" y="343"/>
                    <a:pt x="1966" y="183"/>
                    <a:pt x="1946" y="23"/>
                  </a:cubicBezTo>
                  <a:cubicBezTo>
                    <a:pt x="1943" y="7"/>
                    <a:pt x="1931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6"/>
            <p:cNvSpPr/>
            <p:nvPr/>
          </p:nvSpPr>
          <p:spPr>
            <a:xfrm>
              <a:off x="6038445" y="4409053"/>
              <a:ext cx="285239" cy="247245"/>
            </a:xfrm>
            <a:custGeom>
              <a:avLst/>
              <a:gdLst/>
              <a:ahLst/>
              <a:cxnLst/>
              <a:rect l="l" t="t" r="r" b="b"/>
              <a:pathLst>
                <a:path w="2027" h="1757" extrusionOk="0">
                  <a:moveTo>
                    <a:pt x="2017" y="1"/>
                  </a:moveTo>
                  <a:lnTo>
                    <a:pt x="2017" y="1"/>
                  </a:lnTo>
                  <a:cubicBezTo>
                    <a:pt x="1946" y="251"/>
                    <a:pt x="1737" y="470"/>
                    <a:pt x="1637" y="770"/>
                  </a:cubicBezTo>
                  <a:cubicBezTo>
                    <a:pt x="1557" y="979"/>
                    <a:pt x="1387" y="1298"/>
                    <a:pt x="1048" y="1468"/>
                  </a:cubicBezTo>
                  <a:cubicBezTo>
                    <a:pt x="927" y="1529"/>
                    <a:pt x="768" y="1552"/>
                    <a:pt x="610" y="1552"/>
                  </a:cubicBezTo>
                  <a:cubicBezTo>
                    <a:pt x="326" y="1552"/>
                    <a:pt x="45" y="1475"/>
                    <a:pt x="0" y="1398"/>
                  </a:cubicBezTo>
                  <a:lnTo>
                    <a:pt x="0" y="1398"/>
                  </a:lnTo>
                  <a:cubicBezTo>
                    <a:pt x="0" y="1478"/>
                    <a:pt x="10" y="1548"/>
                    <a:pt x="40" y="1598"/>
                  </a:cubicBezTo>
                  <a:cubicBezTo>
                    <a:pt x="72" y="1675"/>
                    <a:pt x="357" y="1757"/>
                    <a:pt x="647" y="1757"/>
                  </a:cubicBezTo>
                  <a:cubicBezTo>
                    <a:pt x="807" y="1757"/>
                    <a:pt x="967" y="1732"/>
                    <a:pt x="1088" y="1668"/>
                  </a:cubicBezTo>
                  <a:cubicBezTo>
                    <a:pt x="1427" y="1498"/>
                    <a:pt x="1627" y="1059"/>
                    <a:pt x="1697" y="839"/>
                  </a:cubicBezTo>
                  <a:cubicBezTo>
                    <a:pt x="1757" y="620"/>
                    <a:pt x="1957" y="380"/>
                    <a:pt x="2006" y="211"/>
                  </a:cubicBezTo>
                  <a:cubicBezTo>
                    <a:pt x="2026" y="140"/>
                    <a:pt x="2026" y="7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6"/>
            <p:cNvSpPr/>
            <p:nvPr/>
          </p:nvSpPr>
          <p:spPr>
            <a:xfrm>
              <a:off x="6899507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623" y="1"/>
                  </a:moveTo>
                  <a:cubicBezTo>
                    <a:pt x="388" y="1"/>
                    <a:pt x="177" y="64"/>
                    <a:pt x="110" y="198"/>
                  </a:cubicBezTo>
                  <a:cubicBezTo>
                    <a:pt x="0" y="427"/>
                    <a:pt x="1238" y="1136"/>
                    <a:pt x="1468" y="1156"/>
                  </a:cubicBezTo>
                  <a:cubicBezTo>
                    <a:pt x="1493" y="1159"/>
                    <a:pt x="1519" y="1160"/>
                    <a:pt x="1546" y="1160"/>
                  </a:cubicBezTo>
                  <a:cubicBezTo>
                    <a:pt x="1787" y="1160"/>
                    <a:pt x="2117" y="1056"/>
                    <a:pt x="2117" y="1056"/>
                  </a:cubicBezTo>
                  <a:cubicBezTo>
                    <a:pt x="2117" y="1056"/>
                    <a:pt x="1428" y="198"/>
                    <a:pt x="1078" y="78"/>
                  </a:cubicBezTo>
                  <a:cubicBezTo>
                    <a:pt x="938" y="27"/>
                    <a:pt x="775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6944397" y="4292115"/>
              <a:ext cx="292416" cy="364183"/>
            </a:xfrm>
            <a:custGeom>
              <a:avLst/>
              <a:gdLst/>
              <a:ahLst/>
              <a:cxnLst/>
              <a:rect l="l" t="t" r="r" b="b"/>
              <a:pathLst>
                <a:path w="2078" h="2588" extrusionOk="0">
                  <a:moveTo>
                    <a:pt x="158" y="0"/>
                  </a:moveTo>
                  <a:cubicBezTo>
                    <a:pt x="142" y="0"/>
                    <a:pt x="131" y="7"/>
                    <a:pt x="131" y="23"/>
                  </a:cubicBezTo>
                  <a:cubicBezTo>
                    <a:pt x="111" y="183"/>
                    <a:pt x="151" y="343"/>
                    <a:pt x="91" y="562"/>
                  </a:cubicBezTo>
                  <a:cubicBezTo>
                    <a:pt x="41" y="752"/>
                    <a:pt x="1" y="882"/>
                    <a:pt x="51" y="1042"/>
                  </a:cubicBezTo>
                  <a:cubicBezTo>
                    <a:pt x="100" y="1211"/>
                    <a:pt x="300" y="1451"/>
                    <a:pt x="360" y="1670"/>
                  </a:cubicBezTo>
                  <a:cubicBezTo>
                    <a:pt x="430" y="1890"/>
                    <a:pt x="630" y="2329"/>
                    <a:pt x="969" y="2499"/>
                  </a:cubicBezTo>
                  <a:cubicBezTo>
                    <a:pt x="1090" y="2563"/>
                    <a:pt x="1249" y="2588"/>
                    <a:pt x="1408" y="2588"/>
                  </a:cubicBezTo>
                  <a:cubicBezTo>
                    <a:pt x="1695" y="2588"/>
                    <a:pt x="1979" y="2506"/>
                    <a:pt x="2017" y="2429"/>
                  </a:cubicBezTo>
                  <a:cubicBezTo>
                    <a:pt x="2077" y="2309"/>
                    <a:pt x="2077" y="2100"/>
                    <a:pt x="1957" y="1950"/>
                  </a:cubicBezTo>
                  <a:cubicBezTo>
                    <a:pt x="1848" y="1800"/>
                    <a:pt x="1498" y="1561"/>
                    <a:pt x="1429" y="1231"/>
                  </a:cubicBezTo>
                  <a:cubicBezTo>
                    <a:pt x="1349" y="902"/>
                    <a:pt x="1338" y="532"/>
                    <a:pt x="1278" y="452"/>
                  </a:cubicBezTo>
                  <a:cubicBezTo>
                    <a:pt x="1247" y="396"/>
                    <a:pt x="1083" y="340"/>
                    <a:pt x="923" y="340"/>
                  </a:cubicBezTo>
                  <a:cubicBezTo>
                    <a:pt x="827" y="340"/>
                    <a:pt x="733" y="360"/>
                    <a:pt x="670" y="412"/>
                  </a:cubicBezTo>
                  <a:cubicBezTo>
                    <a:pt x="595" y="470"/>
                    <a:pt x="537" y="492"/>
                    <a:pt x="488" y="492"/>
                  </a:cubicBezTo>
                  <a:cubicBezTo>
                    <a:pt x="427" y="492"/>
                    <a:pt x="380" y="457"/>
                    <a:pt x="330" y="412"/>
                  </a:cubicBezTo>
                  <a:cubicBezTo>
                    <a:pt x="260" y="343"/>
                    <a:pt x="300" y="183"/>
                    <a:pt x="260" y="73"/>
                  </a:cubicBezTo>
                  <a:cubicBezTo>
                    <a:pt x="247" y="3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6948618" y="4409053"/>
              <a:ext cx="285380" cy="247245"/>
            </a:xfrm>
            <a:custGeom>
              <a:avLst/>
              <a:gdLst/>
              <a:ahLst/>
              <a:cxnLst/>
              <a:rect l="l" t="t" r="r" b="b"/>
              <a:pathLst>
                <a:path w="2028" h="1757" extrusionOk="0">
                  <a:moveTo>
                    <a:pt x="1" y="1"/>
                  </a:moveTo>
                  <a:cubicBezTo>
                    <a:pt x="1" y="71"/>
                    <a:pt x="1" y="140"/>
                    <a:pt x="21" y="211"/>
                  </a:cubicBezTo>
                  <a:cubicBezTo>
                    <a:pt x="70" y="380"/>
                    <a:pt x="270" y="620"/>
                    <a:pt x="330" y="839"/>
                  </a:cubicBezTo>
                  <a:cubicBezTo>
                    <a:pt x="400" y="1059"/>
                    <a:pt x="600" y="1498"/>
                    <a:pt x="939" y="1668"/>
                  </a:cubicBezTo>
                  <a:cubicBezTo>
                    <a:pt x="1060" y="1732"/>
                    <a:pt x="1219" y="1757"/>
                    <a:pt x="1378" y="1757"/>
                  </a:cubicBezTo>
                  <a:cubicBezTo>
                    <a:pt x="1665" y="1757"/>
                    <a:pt x="1949" y="1675"/>
                    <a:pt x="1987" y="1598"/>
                  </a:cubicBezTo>
                  <a:cubicBezTo>
                    <a:pt x="2007" y="1548"/>
                    <a:pt x="2027" y="1478"/>
                    <a:pt x="2027" y="1398"/>
                  </a:cubicBezTo>
                  <a:lnTo>
                    <a:pt x="2027" y="1398"/>
                  </a:lnTo>
                  <a:cubicBezTo>
                    <a:pt x="1982" y="1475"/>
                    <a:pt x="1697" y="1552"/>
                    <a:pt x="1412" y="1552"/>
                  </a:cubicBezTo>
                  <a:cubicBezTo>
                    <a:pt x="1254" y="1552"/>
                    <a:pt x="1097" y="1529"/>
                    <a:pt x="979" y="1468"/>
                  </a:cubicBezTo>
                  <a:cubicBezTo>
                    <a:pt x="640" y="1298"/>
                    <a:pt x="470" y="979"/>
                    <a:pt x="390" y="770"/>
                  </a:cubicBezTo>
                  <a:cubicBezTo>
                    <a:pt x="290" y="470"/>
                    <a:pt x="81" y="2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4845708" y="2414355"/>
              <a:ext cx="2080686" cy="427085"/>
            </a:xfrm>
            <a:custGeom>
              <a:avLst/>
              <a:gdLst/>
              <a:ahLst/>
              <a:cxnLst/>
              <a:rect l="l" t="t" r="r" b="b"/>
              <a:pathLst>
                <a:path w="14786" h="3035" extrusionOk="0">
                  <a:moveTo>
                    <a:pt x="10413" y="0"/>
                  </a:moveTo>
                  <a:cubicBezTo>
                    <a:pt x="9534" y="60"/>
                    <a:pt x="8546" y="140"/>
                    <a:pt x="7498" y="250"/>
                  </a:cubicBezTo>
                  <a:cubicBezTo>
                    <a:pt x="5691" y="419"/>
                    <a:pt x="3824" y="739"/>
                    <a:pt x="2387" y="1098"/>
                  </a:cubicBezTo>
                  <a:cubicBezTo>
                    <a:pt x="1368" y="1348"/>
                    <a:pt x="670" y="1608"/>
                    <a:pt x="310" y="1847"/>
                  </a:cubicBezTo>
                  <a:cubicBezTo>
                    <a:pt x="31" y="2037"/>
                    <a:pt x="0" y="2176"/>
                    <a:pt x="11" y="2296"/>
                  </a:cubicBezTo>
                  <a:cubicBezTo>
                    <a:pt x="20" y="2406"/>
                    <a:pt x="80" y="2506"/>
                    <a:pt x="180" y="2586"/>
                  </a:cubicBezTo>
                  <a:cubicBezTo>
                    <a:pt x="630" y="2955"/>
                    <a:pt x="2077" y="3035"/>
                    <a:pt x="3215" y="3035"/>
                  </a:cubicBezTo>
                  <a:cubicBezTo>
                    <a:pt x="4503" y="3035"/>
                    <a:pt x="6100" y="2935"/>
                    <a:pt x="7847" y="2755"/>
                  </a:cubicBezTo>
                  <a:cubicBezTo>
                    <a:pt x="11580" y="2356"/>
                    <a:pt x="14096" y="1468"/>
                    <a:pt x="14635" y="789"/>
                  </a:cubicBezTo>
                  <a:cubicBezTo>
                    <a:pt x="14735" y="659"/>
                    <a:pt x="14785" y="539"/>
                    <a:pt x="14765" y="410"/>
                  </a:cubicBezTo>
                  <a:cubicBezTo>
                    <a:pt x="14755" y="250"/>
                    <a:pt x="14626" y="140"/>
                    <a:pt x="14376" y="60"/>
                  </a:cubicBezTo>
                  <a:lnTo>
                    <a:pt x="14346" y="50"/>
                  </a:lnTo>
                  <a:lnTo>
                    <a:pt x="14406" y="390"/>
                  </a:lnTo>
                  <a:cubicBezTo>
                    <a:pt x="14396" y="410"/>
                    <a:pt x="14346" y="510"/>
                    <a:pt x="14326" y="539"/>
                  </a:cubicBezTo>
                  <a:cubicBezTo>
                    <a:pt x="13916" y="1049"/>
                    <a:pt x="11620" y="1957"/>
                    <a:pt x="7807" y="2356"/>
                  </a:cubicBezTo>
                  <a:cubicBezTo>
                    <a:pt x="5976" y="2551"/>
                    <a:pt x="4434" y="2633"/>
                    <a:pt x="3237" y="2633"/>
                  </a:cubicBezTo>
                  <a:cubicBezTo>
                    <a:pt x="1668" y="2633"/>
                    <a:pt x="691" y="2491"/>
                    <a:pt x="430" y="2276"/>
                  </a:cubicBezTo>
                  <a:lnTo>
                    <a:pt x="420" y="2267"/>
                  </a:lnTo>
                  <a:cubicBezTo>
                    <a:pt x="480" y="2196"/>
                    <a:pt x="799" y="1907"/>
                    <a:pt x="2487" y="1478"/>
                  </a:cubicBezTo>
                  <a:cubicBezTo>
                    <a:pt x="3904" y="1129"/>
                    <a:pt x="5751" y="819"/>
                    <a:pt x="7538" y="639"/>
                  </a:cubicBezTo>
                  <a:cubicBezTo>
                    <a:pt x="8536" y="539"/>
                    <a:pt x="9464" y="470"/>
                    <a:pt x="10303" y="410"/>
                  </a:cubicBezTo>
                  <a:lnTo>
                    <a:pt x="10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4889331" y="2414355"/>
              <a:ext cx="1424509" cy="260051"/>
            </a:xfrm>
            <a:custGeom>
              <a:avLst/>
              <a:gdLst/>
              <a:ahLst/>
              <a:cxnLst/>
              <a:rect l="l" t="t" r="r" b="b"/>
              <a:pathLst>
                <a:path w="10123" h="1848" extrusionOk="0">
                  <a:moveTo>
                    <a:pt x="10103" y="0"/>
                  </a:moveTo>
                  <a:cubicBezTo>
                    <a:pt x="9224" y="60"/>
                    <a:pt x="8236" y="140"/>
                    <a:pt x="7188" y="250"/>
                  </a:cubicBezTo>
                  <a:cubicBezTo>
                    <a:pt x="5381" y="419"/>
                    <a:pt x="3514" y="739"/>
                    <a:pt x="2077" y="1098"/>
                  </a:cubicBezTo>
                  <a:cubicBezTo>
                    <a:pt x="1058" y="1348"/>
                    <a:pt x="360" y="1608"/>
                    <a:pt x="0" y="1847"/>
                  </a:cubicBezTo>
                  <a:cubicBezTo>
                    <a:pt x="0" y="1847"/>
                    <a:pt x="1467" y="978"/>
                    <a:pt x="7177" y="350"/>
                  </a:cubicBezTo>
                  <a:cubicBezTo>
                    <a:pt x="8226" y="230"/>
                    <a:pt x="9204" y="210"/>
                    <a:pt x="10083" y="150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4904669" y="2421391"/>
              <a:ext cx="1997802" cy="382055"/>
            </a:xfrm>
            <a:custGeom>
              <a:avLst/>
              <a:gdLst/>
              <a:ahLst/>
              <a:cxnLst/>
              <a:rect l="l" t="t" r="r" b="b"/>
              <a:pathLst>
                <a:path w="14197" h="2715" extrusionOk="0">
                  <a:moveTo>
                    <a:pt x="1" y="2217"/>
                  </a:moveTo>
                  <a:cubicBezTo>
                    <a:pt x="1" y="2217"/>
                    <a:pt x="1" y="2217"/>
                    <a:pt x="1" y="2219"/>
                  </a:cubicBezTo>
                  <a:lnTo>
                    <a:pt x="1" y="2219"/>
                  </a:lnTo>
                  <a:cubicBezTo>
                    <a:pt x="1" y="2217"/>
                    <a:pt x="1" y="2217"/>
                    <a:pt x="1" y="2217"/>
                  </a:cubicBezTo>
                  <a:close/>
                  <a:moveTo>
                    <a:pt x="13917" y="0"/>
                  </a:moveTo>
                  <a:lnTo>
                    <a:pt x="13987" y="340"/>
                  </a:lnTo>
                  <a:cubicBezTo>
                    <a:pt x="13977" y="360"/>
                    <a:pt x="13927" y="460"/>
                    <a:pt x="13907" y="489"/>
                  </a:cubicBezTo>
                  <a:cubicBezTo>
                    <a:pt x="13497" y="999"/>
                    <a:pt x="11201" y="1907"/>
                    <a:pt x="7378" y="2306"/>
                  </a:cubicBezTo>
                  <a:cubicBezTo>
                    <a:pt x="5551" y="2501"/>
                    <a:pt x="4012" y="2583"/>
                    <a:pt x="2816" y="2583"/>
                  </a:cubicBezTo>
                  <a:cubicBezTo>
                    <a:pt x="1249" y="2583"/>
                    <a:pt x="272" y="2441"/>
                    <a:pt x="11" y="2226"/>
                  </a:cubicBezTo>
                  <a:cubicBezTo>
                    <a:pt x="4" y="2226"/>
                    <a:pt x="2" y="2222"/>
                    <a:pt x="1" y="2219"/>
                  </a:cubicBezTo>
                  <a:lnTo>
                    <a:pt x="1" y="2219"/>
                  </a:lnTo>
                  <a:cubicBezTo>
                    <a:pt x="7" y="2254"/>
                    <a:pt x="140" y="2715"/>
                    <a:pt x="2858" y="2715"/>
                  </a:cubicBezTo>
                  <a:cubicBezTo>
                    <a:pt x="3910" y="2715"/>
                    <a:pt x="5349" y="2646"/>
                    <a:pt x="7318" y="2456"/>
                  </a:cubicBezTo>
                  <a:cubicBezTo>
                    <a:pt x="11082" y="2097"/>
                    <a:pt x="13568" y="1168"/>
                    <a:pt x="14107" y="489"/>
                  </a:cubicBezTo>
                  <a:cubicBezTo>
                    <a:pt x="14196" y="380"/>
                    <a:pt x="14076" y="50"/>
                    <a:pt x="13957" y="10"/>
                  </a:cubicBezTo>
                  <a:lnTo>
                    <a:pt x="13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4896226" y="2484574"/>
              <a:ext cx="1229471" cy="248793"/>
            </a:xfrm>
            <a:custGeom>
              <a:avLst/>
              <a:gdLst/>
              <a:ahLst/>
              <a:cxnLst/>
              <a:rect l="l" t="t" r="r" b="b"/>
              <a:pathLst>
                <a:path w="8737" h="1768" extrusionOk="0">
                  <a:moveTo>
                    <a:pt x="8736" y="0"/>
                  </a:moveTo>
                  <a:lnTo>
                    <a:pt x="8736" y="0"/>
                  </a:lnTo>
                  <a:cubicBezTo>
                    <a:pt x="8197" y="40"/>
                    <a:pt x="7628" y="80"/>
                    <a:pt x="7039" y="130"/>
                  </a:cubicBezTo>
                  <a:cubicBezTo>
                    <a:pt x="5252" y="290"/>
                    <a:pt x="3395" y="530"/>
                    <a:pt x="1977" y="909"/>
                  </a:cubicBezTo>
                  <a:cubicBezTo>
                    <a:pt x="500" y="1308"/>
                    <a:pt x="181" y="1488"/>
                    <a:pt x="81" y="1597"/>
                  </a:cubicBezTo>
                  <a:cubicBezTo>
                    <a:pt x="31" y="1648"/>
                    <a:pt x="1" y="1737"/>
                    <a:pt x="61" y="1768"/>
                  </a:cubicBezTo>
                  <a:cubicBezTo>
                    <a:pt x="121" y="1688"/>
                    <a:pt x="450" y="1398"/>
                    <a:pt x="2128" y="979"/>
                  </a:cubicBezTo>
                  <a:cubicBezTo>
                    <a:pt x="3545" y="630"/>
                    <a:pt x="5392" y="320"/>
                    <a:pt x="7179" y="140"/>
                  </a:cubicBezTo>
                  <a:cubicBezTo>
                    <a:pt x="7718" y="91"/>
                    <a:pt x="8237" y="40"/>
                    <a:pt x="8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4847115" y="2549165"/>
              <a:ext cx="2034248" cy="292275"/>
            </a:xfrm>
            <a:custGeom>
              <a:avLst/>
              <a:gdLst/>
              <a:ahLst/>
              <a:cxnLst/>
              <a:rect l="l" t="t" r="r" b="b"/>
              <a:pathLst>
                <a:path w="14456" h="2077" extrusionOk="0">
                  <a:moveTo>
                    <a:pt x="14456" y="0"/>
                  </a:moveTo>
                  <a:cubicBezTo>
                    <a:pt x="13657" y="639"/>
                    <a:pt x="11251" y="1398"/>
                    <a:pt x="7827" y="1728"/>
                  </a:cubicBezTo>
                  <a:cubicBezTo>
                    <a:pt x="6181" y="1878"/>
                    <a:pt x="4668" y="1958"/>
                    <a:pt x="3421" y="1958"/>
                  </a:cubicBezTo>
                  <a:cubicBezTo>
                    <a:pt x="3345" y="1958"/>
                    <a:pt x="3270" y="1958"/>
                    <a:pt x="3195" y="1957"/>
                  </a:cubicBezTo>
                  <a:cubicBezTo>
                    <a:pt x="2057" y="1947"/>
                    <a:pt x="609" y="1857"/>
                    <a:pt x="161" y="1488"/>
                  </a:cubicBezTo>
                  <a:cubicBezTo>
                    <a:pt x="81" y="1418"/>
                    <a:pt x="21" y="1338"/>
                    <a:pt x="1" y="1249"/>
                  </a:cubicBezTo>
                  <a:lnTo>
                    <a:pt x="1" y="1338"/>
                  </a:lnTo>
                  <a:cubicBezTo>
                    <a:pt x="10" y="1448"/>
                    <a:pt x="70" y="1548"/>
                    <a:pt x="170" y="1628"/>
                  </a:cubicBezTo>
                  <a:cubicBezTo>
                    <a:pt x="620" y="1997"/>
                    <a:pt x="2067" y="2077"/>
                    <a:pt x="3205" y="2077"/>
                  </a:cubicBezTo>
                  <a:cubicBezTo>
                    <a:pt x="4493" y="2077"/>
                    <a:pt x="6090" y="1977"/>
                    <a:pt x="7837" y="1797"/>
                  </a:cubicBezTo>
                  <a:cubicBezTo>
                    <a:pt x="11271" y="1428"/>
                    <a:pt x="13667" y="650"/>
                    <a:pt x="14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6296947" y="1658551"/>
              <a:ext cx="599889" cy="851778"/>
            </a:xfrm>
            <a:custGeom>
              <a:avLst/>
              <a:gdLst/>
              <a:ahLst/>
              <a:cxnLst/>
              <a:rect l="l" t="t" r="r" b="b"/>
              <a:pathLst>
                <a:path w="4263" h="6053" extrusionOk="0">
                  <a:moveTo>
                    <a:pt x="878" y="0"/>
                  </a:moveTo>
                  <a:cubicBezTo>
                    <a:pt x="908" y="200"/>
                    <a:pt x="1118" y="1697"/>
                    <a:pt x="489" y="2347"/>
                  </a:cubicBezTo>
                  <a:cubicBezTo>
                    <a:pt x="539" y="2526"/>
                    <a:pt x="609" y="2766"/>
                    <a:pt x="688" y="2946"/>
                  </a:cubicBezTo>
                  <a:cubicBezTo>
                    <a:pt x="819" y="3265"/>
                    <a:pt x="748" y="3794"/>
                    <a:pt x="509" y="4343"/>
                  </a:cubicBezTo>
                  <a:cubicBezTo>
                    <a:pt x="409" y="4563"/>
                    <a:pt x="209" y="5082"/>
                    <a:pt x="0" y="5761"/>
                  </a:cubicBezTo>
                  <a:cubicBezTo>
                    <a:pt x="0" y="5761"/>
                    <a:pt x="838" y="6052"/>
                    <a:pt x="2098" y="6052"/>
                  </a:cubicBezTo>
                  <a:cubicBezTo>
                    <a:pt x="2688" y="6052"/>
                    <a:pt x="3370" y="5988"/>
                    <a:pt x="4102" y="5801"/>
                  </a:cubicBezTo>
                  <a:cubicBezTo>
                    <a:pt x="3933" y="4862"/>
                    <a:pt x="3734" y="4184"/>
                    <a:pt x="3754" y="3694"/>
                  </a:cubicBezTo>
                  <a:cubicBezTo>
                    <a:pt x="3773" y="2995"/>
                    <a:pt x="4093" y="3015"/>
                    <a:pt x="4262" y="2257"/>
                  </a:cubicBezTo>
                  <a:cubicBezTo>
                    <a:pt x="3534" y="1717"/>
                    <a:pt x="3663" y="131"/>
                    <a:pt x="3674" y="0"/>
                  </a:cubicBezTo>
                  <a:lnTo>
                    <a:pt x="3674" y="0"/>
                  </a:lnTo>
                  <a:cubicBezTo>
                    <a:pt x="3523" y="11"/>
                    <a:pt x="3364" y="11"/>
                    <a:pt x="3204" y="20"/>
                  </a:cubicBezTo>
                  <a:cubicBezTo>
                    <a:pt x="3144" y="190"/>
                    <a:pt x="2815" y="1069"/>
                    <a:pt x="2256" y="1069"/>
                  </a:cubicBezTo>
                  <a:cubicBezTo>
                    <a:pt x="1697" y="1069"/>
                    <a:pt x="1418" y="16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6687443" y="1956314"/>
              <a:ext cx="209391" cy="230499"/>
            </a:xfrm>
            <a:custGeom>
              <a:avLst/>
              <a:gdLst/>
              <a:ahLst/>
              <a:cxnLst/>
              <a:rect l="l" t="t" r="r" b="b"/>
              <a:pathLst>
                <a:path w="1488" h="1638" extrusionOk="0">
                  <a:moveTo>
                    <a:pt x="1338" y="1"/>
                  </a:moveTo>
                  <a:cubicBezTo>
                    <a:pt x="1318" y="71"/>
                    <a:pt x="1298" y="151"/>
                    <a:pt x="1268" y="220"/>
                  </a:cubicBezTo>
                  <a:cubicBezTo>
                    <a:pt x="1167" y="458"/>
                    <a:pt x="573" y="788"/>
                    <a:pt x="121" y="788"/>
                  </a:cubicBezTo>
                  <a:cubicBezTo>
                    <a:pt x="79" y="788"/>
                    <a:pt x="39" y="785"/>
                    <a:pt x="0" y="779"/>
                  </a:cubicBezTo>
                  <a:lnTo>
                    <a:pt x="0" y="779"/>
                  </a:lnTo>
                  <a:cubicBezTo>
                    <a:pt x="0" y="779"/>
                    <a:pt x="908" y="1059"/>
                    <a:pt x="979" y="1638"/>
                  </a:cubicBezTo>
                  <a:lnTo>
                    <a:pt x="979" y="1578"/>
                  </a:lnTo>
                  <a:cubicBezTo>
                    <a:pt x="998" y="879"/>
                    <a:pt x="1318" y="899"/>
                    <a:pt x="1487" y="141"/>
                  </a:cubicBezTo>
                  <a:cubicBezTo>
                    <a:pt x="1467" y="131"/>
                    <a:pt x="1458" y="121"/>
                    <a:pt x="1447" y="111"/>
                  </a:cubicBezTo>
                  <a:cubicBezTo>
                    <a:pt x="1427" y="101"/>
                    <a:pt x="1418" y="91"/>
                    <a:pt x="1407" y="81"/>
                  </a:cubicBezTo>
                  <a:lnTo>
                    <a:pt x="1378" y="51"/>
                  </a:lnTo>
                  <a:lnTo>
                    <a:pt x="1358" y="31"/>
                  </a:lnTo>
                  <a:cubicBezTo>
                    <a:pt x="1347" y="21"/>
                    <a:pt x="1347" y="1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6"/>
            <p:cNvSpPr/>
            <p:nvPr/>
          </p:nvSpPr>
          <p:spPr>
            <a:xfrm>
              <a:off x="6365618" y="1961942"/>
              <a:ext cx="182795" cy="219242"/>
            </a:xfrm>
            <a:custGeom>
              <a:avLst/>
              <a:gdLst/>
              <a:ahLst/>
              <a:cxnLst/>
              <a:rect l="l" t="t" r="r" b="b"/>
              <a:pathLst>
                <a:path w="1299" h="1558" extrusionOk="0">
                  <a:moveTo>
                    <a:pt x="151" y="1"/>
                  </a:moveTo>
                  <a:cubicBezTo>
                    <a:pt x="101" y="71"/>
                    <a:pt x="61" y="131"/>
                    <a:pt x="1" y="191"/>
                  </a:cubicBezTo>
                  <a:cubicBezTo>
                    <a:pt x="51" y="370"/>
                    <a:pt x="121" y="610"/>
                    <a:pt x="200" y="790"/>
                  </a:cubicBezTo>
                  <a:cubicBezTo>
                    <a:pt x="280" y="979"/>
                    <a:pt x="291" y="1249"/>
                    <a:pt x="220" y="1558"/>
                  </a:cubicBezTo>
                  <a:cubicBezTo>
                    <a:pt x="570" y="1059"/>
                    <a:pt x="1298" y="730"/>
                    <a:pt x="1299" y="730"/>
                  </a:cubicBezTo>
                  <a:lnTo>
                    <a:pt x="1299" y="730"/>
                  </a:lnTo>
                  <a:cubicBezTo>
                    <a:pt x="1298" y="730"/>
                    <a:pt x="1269" y="732"/>
                    <a:pt x="1218" y="732"/>
                  </a:cubicBezTo>
                  <a:cubicBezTo>
                    <a:pt x="1070" y="732"/>
                    <a:pt x="747" y="710"/>
                    <a:pt x="450" y="540"/>
                  </a:cubicBezTo>
                  <a:cubicBezTo>
                    <a:pt x="271" y="440"/>
                    <a:pt x="191" y="23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6"/>
            <p:cNvSpPr/>
            <p:nvPr/>
          </p:nvSpPr>
          <p:spPr>
            <a:xfrm>
              <a:off x="6579230" y="2235923"/>
              <a:ext cx="295090" cy="274123"/>
            </a:xfrm>
            <a:custGeom>
              <a:avLst/>
              <a:gdLst/>
              <a:ahLst/>
              <a:cxnLst/>
              <a:rect l="l" t="t" r="r" b="b"/>
              <a:pathLst>
                <a:path w="2097" h="1948" extrusionOk="0">
                  <a:moveTo>
                    <a:pt x="1767" y="1"/>
                  </a:moveTo>
                  <a:cubicBezTo>
                    <a:pt x="1767" y="30"/>
                    <a:pt x="1797" y="879"/>
                    <a:pt x="1597" y="1279"/>
                  </a:cubicBezTo>
                  <a:cubicBezTo>
                    <a:pt x="1328" y="1818"/>
                    <a:pt x="120" y="1937"/>
                    <a:pt x="0" y="1947"/>
                  </a:cubicBezTo>
                  <a:cubicBezTo>
                    <a:pt x="39" y="1948"/>
                    <a:pt x="78" y="1948"/>
                    <a:pt x="117" y="1948"/>
                  </a:cubicBezTo>
                  <a:cubicBezTo>
                    <a:pt x="701" y="1948"/>
                    <a:pt x="1377" y="1875"/>
                    <a:pt x="2096" y="1698"/>
                  </a:cubicBezTo>
                  <a:cubicBezTo>
                    <a:pt x="1967" y="999"/>
                    <a:pt x="1827" y="440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6296947" y="2264067"/>
              <a:ext cx="161547" cy="237535"/>
            </a:xfrm>
            <a:custGeom>
              <a:avLst/>
              <a:gdLst/>
              <a:ahLst/>
              <a:cxnLst/>
              <a:rect l="l" t="t" r="r" b="b"/>
              <a:pathLst>
                <a:path w="1148" h="168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519" y="2"/>
                    <a:pt x="518" y="6"/>
                    <a:pt x="516" y="13"/>
                  </a:cubicBezTo>
                  <a:lnTo>
                    <a:pt x="516" y="13"/>
                  </a:lnTo>
                  <a:cubicBezTo>
                    <a:pt x="518" y="8"/>
                    <a:pt x="519" y="4"/>
                    <a:pt x="519" y="0"/>
                  </a:cubicBezTo>
                  <a:close/>
                  <a:moveTo>
                    <a:pt x="516" y="13"/>
                  </a:moveTo>
                  <a:cubicBezTo>
                    <a:pt x="514" y="22"/>
                    <a:pt x="509" y="32"/>
                    <a:pt x="509" y="39"/>
                  </a:cubicBezTo>
                  <a:lnTo>
                    <a:pt x="509" y="39"/>
                  </a:lnTo>
                  <a:cubicBezTo>
                    <a:pt x="512" y="28"/>
                    <a:pt x="515" y="19"/>
                    <a:pt x="516" y="13"/>
                  </a:cubicBezTo>
                  <a:close/>
                  <a:moveTo>
                    <a:pt x="509" y="39"/>
                  </a:moveTo>
                  <a:cubicBezTo>
                    <a:pt x="508" y="40"/>
                    <a:pt x="508" y="41"/>
                    <a:pt x="508" y="42"/>
                  </a:cubicBezTo>
                  <a:lnTo>
                    <a:pt x="508" y="42"/>
                  </a:lnTo>
                  <a:cubicBezTo>
                    <a:pt x="508" y="42"/>
                    <a:pt x="508" y="41"/>
                    <a:pt x="509" y="40"/>
                  </a:cubicBezTo>
                  <a:cubicBezTo>
                    <a:pt x="509" y="40"/>
                    <a:pt x="509" y="40"/>
                    <a:pt x="509" y="39"/>
                  </a:cubicBezTo>
                  <a:close/>
                  <a:moveTo>
                    <a:pt x="508" y="42"/>
                  </a:moveTo>
                  <a:cubicBezTo>
                    <a:pt x="408" y="263"/>
                    <a:pt x="209" y="781"/>
                    <a:pt x="0" y="1458"/>
                  </a:cubicBezTo>
                  <a:cubicBezTo>
                    <a:pt x="0" y="1458"/>
                    <a:pt x="429" y="1607"/>
                    <a:pt x="1148" y="1687"/>
                  </a:cubicBezTo>
                  <a:cubicBezTo>
                    <a:pt x="918" y="1598"/>
                    <a:pt x="459" y="1418"/>
                    <a:pt x="379" y="1228"/>
                  </a:cubicBezTo>
                  <a:cubicBezTo>
                    <a:pt x="247" y="877"/>
                    <a:pt x="456" y="216"/>
                    <a:pt x="508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6489310" y="1588332"/>
              <a:ext cx="258643" cy="220649"/>
            </a:xfrm>
            <a:custGeom>
              <a:avLst/>
              <a:gdLst/>
              <a:ahLst/>
              <a:cxnLst/>
              <a:rect l="l" t="t" r="r" b="b"/>
              <a:pathLst>
                <a:path w="1838" h="1568" extrusionOk="0">
                  <a:moveTo>
                    <a:pt x="350" y="0"/>
                  </a:moveTo>
                  <a:lnTo>
                    <a:pt x="310" y="519"/>
                  </a:lnTo>
                  <a:cubicBezTo>
                    <a:pt x="210" y="510"/>
                    <a:pt x="110" y="510"/>
                    <a:pt x="0" y="499"/>
                  </a:cubicBezTo>
                  <a:lnTo>
                    <a:pt x="0" y="499"/>
                  </a:lnTo>
                  <a:cubicBezTo>
                    <a:pt x="40" y="659"/>
                    <a:pt x="330" y="1568"/>
                    <a:pt x="889" y="1568"/>
                  </a:cubicBezTo>
                  <a:cubicBezTo>
                    <a:pt x="1428" y="1568"/>
                    <a:pt x="1768" y="719"/>
                    <a:pt x="1837" y="530"/>
                  </a:cubicBezTo>
                  <a:lnTo>
                    <a:pt x="1837" y="530"/>
                  </a:lnTo>
                  <a:cubicBezTo>
                    <a:pt x="1737" y="539"/>
                    <a:pt x="1548" y="539"/>
                    <a:pt x="1548" y="539"/>
                  </a:cubicBezTo>
                  <a:lnTo>
                    <a:pt x="1518" y="0"/>
                  </a:ln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6535748" y="1593961"/>
              <a:ext cx="169990" cy="75989"/>
            </a:xfrm>
            <a:custGeom>
              <a:avLst/>
              <a:gdLst/>
              <a:ahLst/>
              <a:cxnLst/>
              <a:rect l="l" t="t" r="r" b="b"/>
              <a:pathLst>
                <a:path w="1208" h="540" extrusionOk="0">
                  <a:moveTo>
                    <a:pt x="20" y="0"/>
                  </a:moveTo>
                  <a:lnTo>
                    <a:pt x="0" y="310"/>
                  </a:lnTo>
                  <a:cubicBezTo>
                    <a:pt x="209" y="450"/>
                    <a:pt x="439" y="539"/>
                    <a:pt x="599" y="539"/>
                  </a:cubicBezTo>
                  <a:cubicBezTo>
                    <a:pt x="768" y="539"/>
                    <a:pt x="998" y="459"/>
                    <a:pt x="1208" y="320"/>
                  </a:cubicBezTo>
                  <a:lnTo>
                    <a:pt x="1188" y="11"/>
                  </a:lnTo>
                  <a:cubicBezTo>
                    <a:pt x="978" y="140"/>
                    <a:pt x="768" y="210"/>
                    <a:pt x="599" y="210"/>
                  </a:cubicBezTo>
                  <a:cubicBezTo>
                    <a:pt x="439" y="210"/>
                    <a:pt x="229" y="140"/>
                    <a:pt x="2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7552727" y="2353987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1" y="0"/>
                  </a:moveTo>
                  <a:cubicBezTo>
                    <a:pt x="120" y="150"/>
                    <a:pt x="170" y="349"/>
                    <a:pt x="260" y="469"/>
                  </a:cubicBezTo>
                  <a:cubicBezTo>
                    <a:pt x="260" y="469"/>
                    <a:pt x="260" y="479"/>
                    <a:pt x="270" y="479"/>
                  </a:cubicBezTo>
                  <a:cubicBezTo>
                    <a:pt x="340" y="569"/>
                    <a:pt x="440" y="589"/>
                    <a:pt x="480" y="589"/>
                  </a:cubicBezTo>
                  <a:cubicBezTo>
                    <a:pt x="380" y="469"/>
                    <a:pt x="270" y="280"/>
                    <a:pt x="210" y="180"/>
                  </a:cubicBezTo>
                  <a:cubicBezTo>
                    <a:pt x="170" y="100"/>
                    <a:pt x="90" y="40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7533026" y="2346810"/>
              <a:ext cx="57695" cy="74722"/>
            </a:xfrm>
            <a:custGeom>
              <a:avLst/>
              <a:gdLst/>
              <a:ahLst/>
              <a:cxnLst/>
              <a:rect l="l" t="t" r="r" b="b"/>
              <a:pathLst>
                <a:path w="410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141"/>
                    <a:pt x="150" y="311"/>
                    <a:pt x="220" y="420"/>
                  </a:cubicBezTo>
                  <a:cubicBezTo>
                    <a:pt x="279" y="498"/>
                    <a:pt x="356" y="519"/>
                    <a:pt x="405" y="530"/>
                  </a:cubicBezTo>
                  <a:lnTo>
                    <a:pt x="405" y="530"/>
                  </a:lnTo>
                  <a:cubicBezTo>
                    <a:pt x="400" y="527"/>
                    <a:pt x="400" y="520"/>
                    <a:pt x="400" y="520"/>
                  </a:cubicBezTo>
                  <a:cubicBezTo>
                    <a:pt x="310" y="400"/>
                    <a:pt x="260" y="201"/>
                    <a:pt x="141" y="51"/>
                  </a:cubicBezTo>
                  <a:cubicBezTo>
                    <a:pt x="90" y="31"/>
                    <a:pt x="50" y="11"/>
                    <a:pt x="1" y="1"/>
                  </a:cubicBezTo>
                  <a:close/>
                  <a:moveTo>
                    <a:pt x="405" y="530"/>
                  </a:moveTo>
                  <a:cubicBezTo>
                    <a:pt x="406" y="530"/>
                    <a:pt x="408" y="530"/>
                    <a:pt x="410" y="530"/>
                  </a:cubicBezTo>
                  <a:cubicBezTo>
                    <a:pt x="408" y="530"/>
                    <a:pt x="407" y="530"/>
                    <a:pt x="405" y="530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6796923" y="1661366"/>
              <a:ext cx="853608" cy="787469"/>
            </a:xfrm>
            <a:custGeom>
              <a:avLst/>
              <a:gdLst/>
              <a:ahLst/>
              <a:cxnLst/>
              <a:rect l="l" t="t" r="r" b="b"/>
              <a:pathLst>
                <a:path w="6066" h="5596" extrusionOk="0">
                  <a:moveTo>
                    <a:pt x="121" y="0"/>
                  </a:moveTo>
                  <a:cubicBezTo>
                    <a:pt x="101" y="210"/>
                    <a:pt x="1" y="1708"/>
                    <a:pt x="709" y="2237"/>
                  </a:cubicBezTo>
                  <a:cubicBezTo>
                    <a:pt x="720" y="2167"/>
                    <a:pt x="740" y="2097"/>
                    <a:pt x="749" y="2017"/>
                  </a:cubicBezTo>
                  <a:cubicBezTo>
                    <a:pt x="749" y="2017"/>
                    <a:pt x="1089" y="3884"/>
                    <a:pt x="1299" y="4153"/>
                  </a:cubicBezTo>
                  <a:cubicBezTo>
                    <a:pt x="1508" y="4423"/>
                    <a:pt x="1977" y="4623"/>
                    <a:pt x="2876" y="4623"/>
                  </a:cubicBezTo>
                  <a:cubicBezTo>
                    <a:pt x="3315" y="4623"/>
                    <a:pt x="3808" y="4600"/>
                    <a:pt x="4123" y="4600"/>
                  </a:cubicBezTo>
                  <a:cubicBezTo>
                    <a:pt x="4280" y="4600"/>
                    <a:pt x="4393" y="4606"/>
                    <a:pt x="4433" y="4623"/>
                  </a:cubicBezTo>
                  <a:cubicBezTo>
                    <a:pt x="4553" y="4683"/>
                    <a:pt x="4773" y="4982"/>
                    <a:pt x="4842" y="5122"/>
                  </a:cubicBezTo>
                  <a:cubicBezTo>
                    <a:pt x="4912" y="5262"/>
                    <a:pt x="4992" y="5391"/>
                    <a:pt x="5062" y="5401"/>
                  </a:cubicBezTo>
                  <a:cubicBezTo>
                    <a:pt x="5066" y="5403"/>
                    <a:pt x="5070" y="5403"/>
                    <a:pt x="5073" y="5403"/>
                  </a:cubicBezTo>
                  <a:cubicBezTo>
                    <a:pt x="5129" y="5403"/>
                    <a:pt x="5178" y="5276"/>
                    <a:pt x="5132" y="5202"/>
                  </a:cubicBezTo>
                  <a:cubicBezTo>
                    <a:pt x="5082" y="5122"/>
                    <a:pt x="5032" y="5052"/>
                    <a:pt x="5022" y="4932"/>
                  </a:cubicBezTo>
                  <a:lnTo>
                    <a:pt x="5022" y="4932"/>
                  </a:lnTo>
                  <a:cubicBezTo>
                    <a:pt x="5022" y="4932"/>
                    <a:pt x="5441" y="4932"/>
                    <a:pt x="5541" y="5062"/>
                  </a:cubicBezTo>
                  <a:cubicBezTo>
                    <a:pt x="5641" y="5191"/>
                    <a:pt x="5840" y="5581"/>
                    <a:pt x="5940" y="5591"/>
                  </a:cubicBezTo>
                  <a:cubicBezTo>
                    <a:pt x="5955" y="5594"/>
                    <a:pt x="5968" y="5595"/>
                    <a:pt x="5980" y="5595"/>
                  </a:cubicBezTo>
                  <a:cubicBezTo>
                    <a:pt x="6048" y="5595"/>
                    <a:pt x="6066" y="5548"/>
                    <a:pt x="6040" y="5471"/>
                  </a:cubicBezTo>
                  <a:cubicBezTo>
                    <a:pt x="6010" y="5381"/>
                    <a:pt x="5840" y="4912"/>
                    <a:pt x="5760" y="4812"/>
                  </a:cubicBezTo>
                  <a:cubicBezTo>
                    <a:pt x="5681" y="4712"/>
                    <a:pt x="5301" y="4313"/>
                    <a:pt x="5132" y="4263"/>
                  </a:cubicBezTo>
                  <a:cubicBezTo>
                    <a:pt x="4962" y="4213"/>
                    <a:pt x="4503" y="4164"/>
                    <a:pt x="4353" y="4133"/>
                  </a:cubicBezTo>
                  <a:cubicBezTo>
                    <a:pt x="4203" y="4104"/>
                    <a:pt x="3065" y="3625"/>
                    <a:pt x="2127" y="3545"/>
                  </a:cubicBezTo>
                  <a:cubicBezTo>
                    <a:pt x="2127" y="3545"/>
                    <a:pt x="1967" y="2367"/>
                    <a:pt x="1747" y="1578"/>
                  </a:cubicBezTo>
                  <a:cubicBezTo>
                    <a:pt x="1628" y="1129"/>
                    <a:pt x="1608" y="690"/>
                    <a:pt x="1418" y="400"/>
                  </a:cubicBezTo>
                  <a:cubicBezTo>
                    <a:pt x="1219" y="71"/>
                    <a:pt x="709" y="0"/>
                    <a:pt x="121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6875585" y="1845427"/>
              <a:ext cx="26878" cy="130729"/>
            </a:xfrm>
            <a:custGeom>
              <a:avLst/>
              <a:gdLst/>
              <a:ahLst/>
              <a:cxnLst/>
              <a:rect l="l" t="t" r="r" b="b"/>
              <a:pathLst>
                <a:path w="191" h="929" extrusionOk="0">
                  <a:moveTo>
                    <a:pt x="21" y="1"/>
                  </a:moveTo>
                  <a:cubicBezTo>
                    <a:pt x="21" y="30"/>
                    <a:pt x="81" y="420"/>
                    <a:pt x="1" y="789"/>
                  </a:cubicBezTo>
                  <a:cubicBezTo>
                    <a:pt x="10" y="799"/>
                    <a:pt x="10" y="809"/>
                    <a:pt x="21" y="819"/>
                  </a:cubicBezTo>
                  <a:lnTo>
                    <a:pt x="41" y="839"/>
                  </a:lnTo>
                  <a:lnTo>
                    <a:pt x="70" y="869"/>
                  </a:lnTo>
                  <a:cubicBezTo>
                    <a:pt x="81" y="879"/>
                    <a:pt x="90" y="889"/>
                    <a:pt x="110" y="899"/>
                  </a:cubicBezTo>
                  <a:cubicBezTo>
                    <a:pt x="121" y="909"/>
                    <a:pt x="130" y="919"/>
                    <a:pt x="150" y="929"/>
                  </a:cubicBezTo>
                  <a:cubicBezTo>
                    <a:pt x="161" y="859"/>
                    <a:pt x="181" y="789"/>
                    <a:pt x="190" y="709"/>
                  </a:cubicBezTo>
                  <a:cubicBezTo>
                    <a:pt x="190" y="709"/>
                    <a:pt x="130" y="300"/>
                    <a:pt x="21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6916253" y="2019637"/>
              <a:ext cx="602844" cy="402178"/>
            </a:xfrm>
            <a:custGeom>
              <a:avLst/>
              <a:gdLst/>
              <a:ahLst/>
              <a:cxnLst/>
              <a:rect l="l" t="t" r="r" b="b"/>
              <a:pathLst>
                <a:path w="4284" h="2858" extrusionOk="0">
                  <a:moveTo>
                    <a:pt x="1" y="0"/>
                  </a:moveTo>
                  <a:cubicBezTo>
                    <a:pt x="121" y="569"/>
                    <a:pt x="320" y="1428"/>
                    <a:pt x="451" y="1607"/>
                  </a:cubicBezTo>
                  <a:cubicBezTo>
                    <a:pt x="660" y="1877"/>
                    <a:pt x="1129" y="2077"/>
                    <a:pt x="2028" y="2077"/>
                  </a:cubicBezTo>
                  <a:cubicBezTo>
                    <a:pt x="2467" y="2077"/>
                    <a:pt x="2960" y="2054"/>
                    <a:pt x="3275" y="2054"/>
                  </a:cubicBezTo>
                  <a:cubicBezTo>
                    <a:pt x="3432" y="2054"/>
                    <a:pt x="3545" y="2060"/>
                    <a:pt x="3585" y="2077"/>
                  </a:cubicBezTo>
                  <a:cubicBezTo>
                    <a:pt x="3705" y="2137"/>
                    <a:pt x="3925" y="2436"/>
                    <a:pt x="3994" y="2576"/>
                  </a:cubicBezTo>
                  <a:cubicBezTo>
                    <a:pt x="4064" y="2716"/>
                    <a:pt x="4154" y="2845"/>
                    <a:pt x="4214" y="2855"/>
                  </a:cubicBezTo>
                  <a:cubicBezTo>
                    <a:pt x="4218" y="2857"/>
                    <a:pt x="4221" y="2857"/>
                    <a:pt x="4225" y="2857"/>
                  </a:cubicBezTo>
                  <a:cubicBezTo>
                    <a:pt x="4251" y="2857"/>
                    <a:pt x="4275" y="2830"/>
                    <a:pt x="4284" y="2796"/>
                  </a:cubicBezTo>
                  <a:lnTo>
                    <a:pt x="4284" y="2796"/>
                  </a:lnTo>
                  <a:cubicBezTo>
                    <a:pt x="4270" y="2803"/>
                    <a:pt x="4256" y="2806"/>
                    <a:pt x="4243" y="2806"/>
                  </a:cubicBezTo>
                  <a:cubicBezTo>
                    <a:pt x="4144" y="2806"/>
                    <a:pt x="4068" y="2624"/>
                    <a:pt x="4024" y="2536"/>
                  </a:cubicBezTo>
                  <a:cubicBezTo>
                    <a:pt x="3974" y="2436"/>
                    <a:pt x="3834" y="2177"/>
                    <a:pt x="3754" y="2117"/>
                  </a:cubicBezTo>
                  <a:cubicBezTo>
                    <a:pt x="3665" y="2066"/>
                    <a:pt x="3635" y="1927"/>
                    <a:pt x="3635" y="1927"/>
                  </a:cubicBezTo>
                  <a:cubicBezTo>
                    <a:pt x="3635" y="1927"/>
                    <a:pt x="3585" y="1967"/>
                    <a:pt x="3485" y="1987"/>
                  </a:cubicBezTo>
                  <a:cubicBezTo>
                    <a:pt x="3461" y="1991"/>
                    <a:pt x="3437" y="1993"/>
                    <a:pt x="3403" y="1993"/>
                  </a:cubicBezTo>
                  <a:cubicBezTo>
                    <a:pt x="3298" y="1993"/>
                    <a:pt x="3099" y="1974"/>
                    <a:pt x="2517" y="1967"/>
                  </a:cubicBezTo>
                  <a:cubicBezTo>
                    <a:pt x="1758" y="1957"/>
                    <a:pt x="939" y="1757"/>
                    <a:pt x="650" y="1498"/>
                  </a:cubicBezTo>
                  <a:cubicBezTo>
                    <a:pt x="351" y="12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7032909" y="2138967"/>
              <a:ext cx="63324" cy="26878"/>
            </a:xfrm>
            <a:custGeom>
              <a:avLst/>
              <a:gdLst/>
              <a:ahLst/>
              <a:cxnLst/>
              <a:rect l="l" t="t" r="r" b="b"/>
              <a:pathLst>
                <a:path w="450" h="191" extrusionOk="0">
                  <a:moveTo>
                    <a:pt x="430" y="1"/>
                  </a:moveTo>
                  <a:cubicBezTo>
                    <a:pt x="300" y="31"/>
                    <a:pt x="1" y="191"/>
                    <a:pt x="1" y="191"/>
                  </a:cubicBezTo>
                  <a:cubicBezTo>
                    <a:pt x="210" y="151"/>
                    <a:pt x="450" y="151"/>
                    <a:pt x="450" y="15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553667" y="1658551"/>
              <a:ext cx="900749" cy="805059"/>
            </a:xfrm>
            <a:custGeom>
              <a:avLst/>
              <a:gdLst/>
              <a:ahLst/>
              <a:cxnLst/>
              <a:rect l="l" t="t" r="r" b="b"/>
              <a:pathLst>
                <a:path w="6401" h="5721" extrusionOk="0">
                  <a:moveTo>
                    <a:pt x="6160" y="0"/>
                  </a:moveTo>
                  <a:cubicBezTo>
                    <a:pt x="5950" y="11"/>
                    <a:pt x="5771" y="31"/>
                    <a:pt x="5651" y="71"/>
                  </a:cubicBezTo>
                  <a:cubicBezTo>
                    <a:pt x="5142" y="240"/>
                    <a:pt x="4883" y="610"/>
                    <a:pt x="4832" y="1178"/>
                  </a:cubicBezTo>
                  <a:cubicBezTo>
                    <a:pt x="4783" y="1828"/>
                    <a:pt x="4573" y="1947"/>
                    <a:pt x="4333" y="3565"/>
                  </a:cubicBezTo>
                  <a:cubicBezTo>
                    <a:pt x="4333" y="3565"/>
                    <a:pt x="3714" y="3605"/>
                    <a:pt x="2946" y="3824"/>
                  </a:cubicBezTo>
                  <a:cubicBezTo>
                    <a:pt x="2177" y="4044"/>
                    <a:pt x="1838" y="4173"/>
                    <a:pt x="1568" y="4213"/>
                  </a:cubicBezTo>
                  <a:cubicBezTo>
                    <a:pt x="1298" y="4253"/>
                    <a:pt x="1009" y="4333"/>
                    <a:pt x="859" y="4433"/>
                  </a:cubicBezTo>
                  <a:cubicBezTo>
                    <a:pt x="700" y="4533"/>
                    <a:pt x="490" y="4703"/>
                    <a:pt x="360" y="4962"/>
                  </a:cubicBezTo>
                  <a:cubicBezTo>
                    <a:pt x="220" y="5251"/>
                    <a:pt x="1" y="5721"/>
                    <a:pt x="81" y="5721"/>
                  </a:cubicBezTo>
                  <a:cubicBezTo>
                    <a:pt x="121" y="5721"/>
                    <a:pt x="171" y="5681"/>
                    <a:pt x="220" y="5611"/>
                  </a:cubicBezTo>
                  <a:lnTo>
                    <a:pt x="240" y="5591"/>
                  </a:lnTo>
                  <a:lnTo>
                    <a:pt x="271" y="5561"/>
                  </a:lnTo>
                  <a:cubicBezTo>
                    <a:pt x="280" y="5541"/>
                    <a:pt x="280" y="5531"/>
                    <a:pt x="291" y="5521"/>
                  </a:cubicBezTo>
                  <a:cubicBezTo>
                    <a:pt x="300" y="5511"/>
                    <a:pt x="300" y="5501"/>
                    <a:pt x="311" y="5491"/>
                  </a:cubicBezTo>
                  <a:cubicBezTo>
                    <a:pt x="311" y="5491"/>
                    <a:pt x="320" y="5481"/>
                    <a:pt x="320" y="5471"/>
                  </a:cubicBezTo>
                  <a:cubicBezTo>
                    <a:pt x="380" y="5382"/>
                    <a:pt x="440" y="5282"/>
                    <a:pt x="480" y="5211"/>
                  </a:cubicBezTo>
                  <a:lnTo>
                    <a:pt x="480" y="5202"/>
                  </a:lnTo>
                  <a:cubicBezTo>
                    <a:pt x="490" y="5182"/>
                    <a:pt x="510" y="5162"/>
                    <a:pt x="520" y="5142"/>
                  </a:cubicBezTo>
                  <a:lnTo>
                    <a:pt x="550" y="5112"/>
                  </a:lnTo>
                  <a:cubicBezTo>
                    <a:pt x="560" y="5112"/>
                    <a:pt x="560" y="5102"/>
                    <a:pt x="570" y="5102"/>
                  </a:cubicBezTo>
                  <a:cubicBezTo>
                    <a:pt x="610" y="5072"/>
                    <a:pt x="650" y="5042"/>
                    <a:pt x="700" y="5022"/>
                  </a:cubicBezTo>
                  <a:cubicBezTo>
                    <a:pt x="720" y="5012"/>
                    <a:pt x="750" y="5002"/>
                    <a:pt x="770" y="4992"/>
                  </a:cubicBezTo>
                  <a:cubicBezTo>
                    <a:pt x="779" y="4992"/>
                    <a:pt x="790" y="4982"/>
                    <a:pt x="799" y="4982"/>
                  </a:cubicBezTo>
                  <a:cubicBezTo>
                    <a:pt x="810" y="4982"/>
                    <a:pt x="819" y="4982"/>
                    <a:pt x="830" y="4972"/>
                  </a:cubicBezTo>
                  <a:cubicBezTo>
                    <a:pt x="872" y="4965"/>
                    <a:pt x="909" y="4958"/>
                    <a:pt x="945" y="4958"/>
                  </a:cubicBezTo>
                  <a:cubicBezTo>
                    <a:pt x="960" y="4958"/>
                    <a:pt x="975" y="4959"/>
                    <a:pt x="989" y="4962"/>
                  </a:cubicBezTo>
                  <a:cubicBezTo>
                    <a:pt x="1159" y="4962"/>
                    <a:pt x="1089" y="5142"/>
                    <a:pt x="1039" y="5211"/>
                  </a:cubicBezTo>
                  <a:cubicBezTo>
                    <a:pt x="989" y="5282"/>
                    <a:pt x="999" y="5461"/>
                    <a:pt x="1029" y="5491"/>
                  </a:cubicBezTo>
                  <a:cubicBezTo>
                    <a:pt x="1030" y="5491"/>
                    <a:pt x="1032" y="5492"/>
                    <a:pt x="1033" y="5492"/>
                  </a:cubicBezTo>
                  <a:cubicBezTo>
                    <a:pt x="1081" y="5492"/>
                    <a:pt x="1301" y="5139"/>
                    <a:pt x="1378" y="5012"/>
                  </a:cubicBezTo>
                  <a:cubicBezTo>
                    <a:pt x="1529" y="4752"/>
                    <a:pt x="1688" y="4672"/>
                    <a:pt x="1897" y="4643"/>
                  </a:cubicBezTo>
                  <a:cubicBezTo>
                    <a:pt x="1926" y="4639"/>
                    <a:pt x="1971" y="4637"/>
                    <a:pt x="2029" y="4637"/>
                  </a:cubicBezTo>
                  <a:cubicBezTo>
                    <a:pt x="2346" y="4637"/>
                    <a:pt x="3053" y="4688"/>
                    <a:pt x="3550" y="4688"/>
                  </a:cubicBezTo>
                  <a:cubicBezTo>
                    <a:pt x="3640" y="4688"/>
                    <a:pt x="3722" y="4687"/>
                    <a:pt x="3794" y="4683"/>
                  </a:cubicBezTo>
                  <a:cubicBezTo>
                    <a:pt x="4333" y="4652"/>
                    <a:pt x="5012" y="4423"/>
                    <a:pt x="5182" y="4113"/>
                  </a:cubicBezTo>
                  <a:cubicBezTo>
                    <a:pt x="5351" y="3794"/>
                    <a:pt x="5601" y="3085"/>
                    <a:pt x="5721" y="2127"/>
                  </a:cubicBezTo>
                  <a:cubicBezTo>
                    <a:pt x="5721" y="2127"/>
                    <a:pt x="5741" y="2217"/>
                    <a:pt x="5771" y="2347"/>
                  </a:cubicBezTo>
                  <a:cubicBezTo>
                    <a:pt x="6400" y="1697"/>
                    <a:pt x="6190" y="200"/>
                    <a:pt x="6160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6358723" y="1863580"/>
              <a:ext cx="28144" cy="125241"/>
            </a:xfrm>
            <a:custGeom>
              <a:avLst/>
              <a:gdLst/>
              <a:ahLst/>
              <a:cxnLst/>
              <a:rect l="l" t="t" r="r" b="b"/>
              <a:pathLst>
                <a:path w="200" h="890" extrusionOk="0">
                  <a:moveTo>
                    <a:pt x="170" y="1"/>
                  </a:moveTo>
                  <a:lnTo>
                    <a:pt x="170" y="1"/>
                  </a:lnTo>
                  <a:cubicBezTo>
                    <a:pt x="100" y="291"/>
                    <a:pt x="0" y="670"/>
                    <a:pt x="0" y="670"/>
                  </a:cubicBezTo>
                  <a:cubicBezTo>
                    <a:pt x="0" y="670"/>
                    <a:pt x="20" y="760"/>
                    <a:pt x="50" y="890"/>
                  </a:cubicBezTo>
                  <a:cubicBezTo>
                    <a:pt x="110" y="830"/>
                    <a:pt x="150" y="770"/>
                    <a:pt x="200" y="700"/>
                  </a:cubicBezTo>
                  <a:cubicBezTo>
                    <a:pt x="130" y="360"/>
                    <a:pt x="170" y="1"/>
                    <a:pt x="17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5695653" y="2044967"/>
              <a:ext cx="649141" cy="386417"/>
            </a:xfrm>
            <a:custGeom>
              <a:avLst/>
              <a:gdLst/>
              <a:ahLst/>
              <a:cxnLst/>
              <a:rect l="l" t="t" r="r" b="b"/>
              <a:pathLst>
                <a:path w="4613" h="2746" extrusionOk="0">
                  <a:moveTo>
                    <a:pt x="4612" y="0"/>
                  </a:moveTo>
                  <a:cubicBezTo>
                    <a:pt x="4582" y="80"/>
                    <a:pt x="4163" y="1287"/>
                    <a:pt x="3694" y="1517"/>
                  </a:cubicBezTo>
                  <a:cubicBezTo>
                    <a:pt x="3195" y="1758"/>
                    <a:pt x="1583" y="1818"/>
                    <a:pt x="1125" y="1818"/>
                  </a:cubicBezTo>
                  <a:cubicBezTo>
                    <a:pt x="1089" y="1818"/>
                    <a:pt x="1059" y="1818"/>
                    <a:pt x="1039" y="1817"/>
                  </a:cubicBezTo>
                  <a:cubicBezTo>
                    <a:pt x="769" y="1797"/>
                    <a:pt x="699" y="1757"/>
                    <a:pt x="699" y="1757"/>
                  </a:cubicBezTo>
                  <a:cubicBezTo>
                    <a:pt x="699" y="1757"/>
                    <a:pt x="679" y="1857"/>
                    <a:pt x="539" y="1937"/>
                  </a:cubicBezTo>
                  <a:cubicBezTo>
                    <a:pt x="409" y="2026"/>
                    <a:pt x="309" y="2226"/>
                    <a:pt x="210" y="2406"/>
                  </a:cubicBezTo>
                  <a:cubicBezTo>
                    <a:pt x="119" y="2551"/>
                    <a:pt x="70" y="2679"/>
                    <a:pt x="17" y="2679"/>
                  </a:cubicBezTo>
                  <a:cubicBezTo>
                    <a:pt x="11" y="2679"/>
                    <a:pt x="6" y="2678"/>
                    <a:pt x="0" y="2675"/>
                  </a:cubicBezTo>
                  <a:lnTo>
                    <a:pt x="0" y="2675"/>
                  </a:lnTo>
                  <a:cubicBezTo>
                    <a:pt x="0" y="2705"/>
                    <a:pt x="10" y="2735"/>
                    <a:pt x="20" y="2745"/>
                  </a:cubicBezTo>
                  <a:cubicBezTo>
                    <a:pt x="21" y="2745"/>
                    <a:pt x="23" y="2746"/>
                    <a:pt x="24" y="2746"/>
                  </a:cubicBezTo>
                  <a:cubicBezTo>
                    <a:pt x="72" y="2746"/>
                    <a:pt x="292" y="2393"/>
                    <a:pt x="369" y="2266"/>
                  </a:cubicBezTo>
                  <a:cubicBezTo>
                    <a:pt x="520" y="2006"/>
                    <a:pt x="679" y="1926"/>
                    <a:pt x="888" y="1897"/>
                  </a:cubicBezTo>
                  <a:cubicBezTo>
                    <a:pt x="917" y="1893"/>
                    <a:pt x="962" y="1891"/>
                    <a:pt x="1020" y="1891"/>
                  </a:cubicBezTo>
                  <a:cubicBezTo>
                    <a:pt x="1337" y="1891"/>
                    <a:pt x="2044" y="1942"/>
                    <a:pt x="2541" y="1942"/>
                  </a:cubicBezTo>
                  <a:cubicBezTo>
                    <a:pt x="2631" y="1942"/>
                    <a:pt x="2713" y="1941"/>
                    <a:pt x="2785" y="1937"/>
                  </a:cubicBezTo>
                  <a:cubicBezTo>
                    <a:pt x="3324" y="1906"/>
                    <a:pt x="4003" y="1677"/>
                    <a:pt x="4173" y="1367"/>
                  </a:cubicBezTo>
                  <a:cubicBezTo>
                    <a:pt x="4303" y="1128"/>
                    <a:pt x="4482" y="649"/>
                    <a:pt x="4612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6163404" y="2137560"/>
              <a:ext cx="63324" cy="25470"/>
            </a:xfrm>
            <a:custGeom>
              <a:avLst/>
              <a:gdLst/>
              <a:ahLst/>
              <a:cxnLst/>
              <a:rect l="l" t="t" r="r" b="b"/>
              <a:pathLst>
                <a:path w="450" h="181" extrusionOk="0">
                  <a:moveTo>
                    <a:pt x="20" y="1"/>
                  </a:moveTo>
                  <a:lnTo>
                    <a:pt x="0" y="161"/>
                  </a:lnTo>
                  <a:cubicBezTo>
                    <a:pt x="0" y="161"/>
                    <a:pt x="51" y="152"/>
                    <a:pt x="143" y="152"/>
                  </a:cubicBezTo>
                  <a:cubicBezTo>
                    <a:pt x="219" y="152"/>
                    <a:pt x="323" y="158"/>
                    <a:pt x="450" y="181"/>
                  </a:cubicBezTo>
                  <a:cubicBezTo>
                    <a:pt x="450" y="181"/>
                    <a:pt x="270" y="50"/>
                    <a:pt x="2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5584625" y="2365244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90" y="40"/>
                    <a:pt x="310" y="100"/>
                    <a:pt x="260" y="180"/>
                  </a:cubicBezTo>
                  <a:cubicBezTo>
                    <a:pt x="210" y="280"/>
                    <a:pt x="100" y="469"/>
                    <a:pt x="0" y="589"/>
                  </a:cubicBezTo>
                  <a:cubicBezTo>
                    <a:pt x="40" y="589"/>
                    <a:pt x="140" y="569"/>
                    <a:pt x="210" y="479"/>
                  </a:cubicBezTo>
                  <a:lnTo>
                    <a:pt x="220" y="469"/>
                  </a:lnTo>
                  <a:cubicBezTo>
                    <a:pt x="310" y="349"/>
                    <a:pt x="360" y="149"/>
                    <a:pt x="48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5614176" y="2358068"/>
              <a:ext cx="56288" cy="74722"/>
            </a:xfrm>
            <a:custGeom>
              <a:avLst/>
              <a:gdLst/>
              <a:ahLst/>
              <a:cxnLst/>
              <a:rect l="l" t="t" r="r" b="b"/>
              <a:pathLst>
                <a:path w="400" h="531" extrusionOk="0">
                  <a:moveTo>
                    <a:pt x="400" y="1"/>
                  </a:moveTo>
                  <a:cubicBezTo>
                    <a:pt x="360" y="11"/>
                    <a:pt x="309" y="31"/>
                    <a:pt x="270" y="51"/>
                  </a:cubicBezTo>
                  <a:cubicBezTo>
                    <a:pt x="150" y="200"/>
                    <a:pt x="100" y="400"/>
                    <a:pt x="10" y="520"/>
                  </a:cubicBezTo>
                  <a:lnTo>
                    <a:pt x="0" y="530"/>
                  </a:lnTo>
                  <a:cubicBezTo>
                    <a:pt x="50" y="520"/>
                    <a:pt x="130" y="500"/>
                    <a:pt x="190" y="420"/>
                  </a:cubicBezTo>
                  <a:cubicBezTo>
                    <a:pt x="260" y="311"/>
                    <a:pt x="309" y="141"/>
                    <a:pt x="400" y="1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46"/>
          <p:cNvGrpSpPr/>
          <p:nvPr/>
        </p:nvGrpSpPr>
        <p:grpSpPr>
          <a:xfrm>
            <a:off x="0" y="0"/>
            <a:ext cx="2463593" cy="305566"/>
            <a:chOff x="6646600" y="2816225"/>
            <a:chExt cx="2463593" cy="305566"/>
          </a:xfrm>
        </p:grpSpPr>
        <p:grpSp>
          <p:nvGrpSpPr>
            <p:cNvPr id="1832" name="Google Shape;1832;p46"/>
            <p:cNvGrpSpPr/>
            <p:nvPr/>
          </p:nvGrpSpPr>
          <p:grpSpPr>
            <a:xfrm>
              <a:off x="6646600" y="2816225"/>
              <a:ext cx="1824047" cy="305536"/>
              <a:chOff x="-1557357" y="1335236"/>
              <a:chExt cx="6221170" cy="3034120"/>
            </a:xfrm>
          </p:grpSpPr>
          <p:sp>
            <p:nvSpPr>
              <p:cNvPr id="1833" name="Google Shape;1833;p46"/>
              <p:cNvSpPr/>
              <p:nvPr/>
            </p:nvSpPr>
            <p:spPr>
              <a:xfrm>
                <a:off x="1118632" y="1335484"/>
                <a:ext cx="3545181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GitHub Repo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4" name="Google Shape;1834;p46"/>
              <p:cNvSpPr/>
              <p:nvPr/>
            </p:nvSpPr>
            <p:spPr>
              <a:xfrm>
                <a:off x="-436620" y="1335484"/>
                <a:ext cx="201273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5" name="Google Shape;1835;p46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36" name="Google Shape;1836;p46"/>
            <p:cNvSpPr/>
            <p:nvPr/>
          </p:nvSpPr>
          <p:spPr>
            <a:xfrm>
              <a:off x="8287300" y="2816250"/>
              <a:ext cx="476055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sp>
        <p:nvSpPr>
          <p:cNvPr id="1838" name="Google Shape;1838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GitHub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Google Shape;1843;p47"/>
          <p:cNvGrpSpPr/>
          <p:nvPr/>
        </p:nvGrpSpPr>
        <p:grpSpPr>
          <a:xfrm>
            <a:off x="5929975" y="986600"/>
            <a:ext cx="1833001" cy="3423576"/>
            <a:chOff x="5929975" y="986600"/>
            <a:chExt cx="1833001" cy="3423576"/>
          </a:xfrm>
        </p:grpSpPr>
        <p:sp>
          <p:nvSpPr>
            <p:cNvPr id="1844" name="Google Shape;1844;p47"/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47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Shiny App</a:t>
            </a:r>
            <a:endParaRPr sz="4800"/>
          </a:p>
        </p:txBody>
      </p:sp>
      <p:sp>
        <p:nvSpPr>
          <p:cNvPr id="1882" name="Google Shape;1882;p47"/>
          <p:cNvSpPr txBox="1">
            <a:spLocks noGrp="1"/>
          </p:cNvSpPr>
          <p:nvPr>
            <p:ph type="title" idx="4294967295"/>
          </p:nvPr>
        </p:nvSpPr>
        <p:spPr>
          <a:xfrm>
            <a:off x="720000" y="747725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04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UnilSport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Shiny App</a:t>
            </a:r>
            <a:endParaRPr/>
          </a:p>
        </p:txBody>
      </p:sp>
      <p:grpSp>
        <p:nvGrpSpPr>
          <p:cNvPr id="1889" name="Google Shape;1889;p48"/>
          <p:cNvGrpSpPr/>
          <p:nvPr/>
        </p:nvGrpSpPr>
        <p:grpSpPr>
          <a:xfrm>
            <a:off x="0" y="0"/>
            <a:ext cx="2463531" cy="305566"/>
            <a:chOff x="6646600" y="2816225"/>
            <a:chExt cx="2463531" cy="305566"/>
          </a:xfrm>
        </p:grpSpPr>
        <p:grpSp>
          <p:nvGrpSpPr>
            <p:cNvPr id="1890" name="Google Shape;1890;p48"/>
            <p:cNvGrpSpPr/>
            <p:nvPr/>
          </p:nvGrpSpPr>
          <p:grpSpPr>
            <a:xfrm>
              <a:off x="6646600" y="2816225"/>
              <a:ext cx="1260720" cy="305536"/>
              <a:chOff x="-1557357" y="1335236"/>
              <a:chExt cx="4299862" cy="3034120"/>
            </a:xfrm>
          </p:grpSpPr>
          <p:sp>
            <p:nvSpPr>
              <p:cNvPr id="1891" name="Google Shape;1891;p48"/>
              <p:cNvSpPr/>
              <p:nvPr/>
            </p:nvSpPr>
            <p:spPr>
              <a:xfrm>
                <a:off x="1118632" y="1335484"/>
                <a:ext cx="16238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03</a:t>
                </a:r>
                <a:r>
                  <a:rPr lang="en" sz="1200"/>
                  <a:t> 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92" name="Google Shape;1892;p48"/>
              <p:cNvSpPr/>
              <p:nvPr/>
            </p:nvSpPr>
            <p:spPr>
              <a:xfrm>
                <a:off x="-436620" y="1335484"/>
                <a:ext cx="1898406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93" name="Google Shape;1893;p48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94" name="Google Shape;1894;p48"/>
            <p:cNvSpPr/>
            <p:nvPr/>
          </p:nvSpPr>
          <p:spPr>
            <a:xfrm>
              <a:off x="7779924" y="2816250"/>
              <a:ext cx="98350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Shiny App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8634076" y="2816250"/>
              <a:ext cx="476055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pic>
        <p:nvPicPr>
          <p:cNvPr id="2" name="Online Media 1" title="UnilSports Shiny App">
            <a:hlinkClick r:id="" action="ppaction://media"/>
            <a:extLst>
              <a:ext uri="{FF2B5EF4-FFF2-40B4-BE49-F238E27FC236}">
                <a16:creationId xmlns:a16="http://schemas.microsoft.com/office/drawing/2014/main" id="{D5FBC5A8-CB0A-2556-AEB8-48FAC4BAA9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77351" y="1237166"/>
            <a:ext cx="6389298" cy="3609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49"/>
          <p:cNvGrpSpPr/>
          <p:nvPr/>
        </p:nvGrpSpPr>
        <p:grpSpPr>
          <a:xfrm>
            <a:off x="613055" y="1864630"/>
            <a:ext cx="3141729" cy="2391640"/>
            <a:chOff x="4936450" y="1519825"/>
            <a:chExt cx="3546370" cy="2699672"/>
          </a:xfrm>
        </p:grpSpPr>
        <p:sp>
          <p:nvSpPr>
            <p:cNvPr id="1902" name="Google Shape;1902;p49"/>
            <p:cNvSpPr/>
            <p:nvPr/>
          </p:nvSpPr>
          <p:spPr>
            <a:xfrm>
              <a:off x="814653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0" y="0"/>
                  </a:moveTo>
                  <a:lnTo>
                    <a:pt x="0" y="260"/>
                  </a:lnTo>
                  <a:lnTo>
                    <a:pt x="0" y="509"/>
                  </a:lnTo>
                  <a:lnTo>
                    <a:pt x="2616" y="509"/>
                  </a:lnTo>
                  <a:cubicBezTo>
                    <a:pt x="2695" y="509"/>
                    <a:pt x="2755" y="489"/>
                    <a:pt x="2806" y="440"/>
                  </a:cubicBezTo>
                  <a:cubicBezTo>
                    <a:pt x="2846" y="389"/>
                    <a:pt x="2875" y="329"/>
                    <a:pt x="2875" y="260"/>
                  </a:cubicBezTo>
                  <a:cubicBezTo>
                    <a:pt x="2875" y="110"/>
                    <a:pt x="2766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7946930" y="2931517"/>
              <a:ext cx="199716" cy="875572"/>
            </a:xfrm>
            <a:custGeom>
              <a:avLst/>
              <a:gdLst/>
              <a:ahLst/>
              <a:cxnLst/>
              <a:rect l="l" t="t" r="r" b="b"/>
              <a:pathLst>
                <a:path w="1708" h="7488" extrusionOk="0">
                  <a:moveTo>
                    <a:pt x="1" y="1"/>
                  </a:moveTo>
                  <a:cubicBezTo>
                    <a:pt x="569" y="1"/>
                    <a:pt x="1039" y="1678"/>
                    <a:pt x="1039" y="3745"/>
                  </a:cubicBezTo>
                  <a:cubicBezTo>
                    <a:pt x="1039" y="5811"/>
                    <a:pt x="569" y="7488"/>
                    <a:pt x="1" y="7488"/>
                  </a:cubicBezTo>
                  <a:lnTo>
                    <a:pt x="669" y="7488"/>
                  </a:lnTo>
                  <a:cubicBezTo>
                    <a:pt x="1218" y="7488"/>
                    <a:pt x="1667" y="5941"/>
                    <a:pt x="1707" y="3994"/>
                  </a:cubicBezTo>
                  <a:lnTo>
                    <a:pt x="1707" y="3745"/>
                  </a:lnTo>
                  <a:lnTo>
                    <a:pt x="1707" y="3485"/>
                  </a:lnTo>
                  <a:cubicBezTo>
                    <a:pt x="1667" y="1538"/>
                    <a:pt x="1218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7825557" y="2931517"/>
              <a:ext cx="242864" cy="875572"/>
            </a:xfrm>
            <a:custGeom>
              <a:avLst/>
              <a:gdLst/>
              <a:ahLst/>
              <a:cxnLst/>
              <a:rect l="l" t="t" r="r" b="b"/>
              <a:pathLst>
                <a:path w="2077" h="7488" extrusionOk="0">
                  <a:moveTo>
                    <a:pt x="1039" y="1"/>
                  </a:moveTo>
                  <a:cubicBezTo>
                    <a:pt x="489" y="1"/>
                    <a:pt x="40" y="1538"/>
                    <a:pt x="0" y="3485"/>
                  </a:cubicBezTo>
                  <a:lnTo>
                    <a:pt x="429" y="3485"/>
                  </a:lnTo>
                  <a:cubicBezTo>
                    <a:pt x="460" y="2108"/>
                    <a:pt x="719" y="1030"/>
                    <a:pt x="1039" y="1030"/>
                  </a:cubicBezTo>
                  <a:cubicBezTo>
                    <a:pt x="1368" y="1030"/>
                    <a:pt x="1647" y="2237"/>
                    <a:pt x="1647" y="3745"/>
                  </a:cubicBezTo>
                  <a:cubicBezTo>
                    <a:pt x="1647" y="5242"/>
                    <a:pt x="1368" y="6460"/>
                    <a:pt x="1039" y="6460"/>
                  </a:cubicBezTo>
                  <a:cubicBezTo>
                    <a:pt x="719" y="6460"/>
                    <a:pt x="460" y="5382"/>
                    <a:pt x="429" y="3994"/>
                  </a:cubicBezTo>
                  <a:lnTo>
                    <a:pt x="0" y="3994"/>
                  </a:lnTo>
                  <a:cubicBezTo>
                    <a:pt x="40" y="5941"/>
                    <a:pt x="489" y="7488"/>
                    <a:pt x="1039" y="7488"/>
                  </a:cubicBezTo>
                  <a:cubicBezTo>
                    <a:pt x="1607" y="7488"/>
                    <a:pt x="2077" y="5811"/>
                    <a:pt x="2077" y="3745"/>
                  </a:cubicBezTo>
                  <a:cubicBezTo>
                    <a:pt x="2077" y="1678"/>
                    <a:pt x="1607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7875720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90" y="1"/>
                    <a:pt x="31" y="1079"/>
                    <a:pt x="0" y="2456"/>
                  </a:cubicBezTo>
                  <a:lnTo>
                    <a:pt x="90" y="2456"/>
                  </a:lnTo>
                  <a:cubicBezTo>
                    <a:pt x="120" y="2217"/>
                    <a:pt x="190" y="2057"/>
                    <a:pt x="260" y="2057"/>
                  </a:cubicBezTo>
                  <a:lnTo>
                    <a:pt x="610" y="2057"/>
                  </a:lnTo>
                  <a:cubicBezTo>
                    <a:pt x="709" y="2057"/>
                    <a:pt x="789" y="2346"/>
                    <a:pt x="789" y="2716"/>
                  </a:cubicBezTo>
                  <a:cubicBezTo>
                    <a:pt x="789" y="3075"/>
                    <a:pt x="709" y="3375"/>
                    <a:pt x="610" y="3375"/>
                  </a:cubicBezTo>
                  <a:lnTo>
                    <a:pt x="260" y="3375"/>
                  </a:lnTo>
                  <a:cubicBezTo>
                    <a:pt x="190" y="3375"/>
                    <a:pt x="120" y="3205"/>
                    <a:pt x="90" y="2965"/>
                  </a:cubicBezTo>
                  <a:lnTo>
                    <a:pt x="0" y="2965"/>
                  </a:lnTo>
                  <a:cubicBezTo>
                    <a:pt x="31" y="4353"/>
                    <a:pt x="290" y="5431"/>
                    <a:pt x="610" y="5431"/>
                  </a:cubicBezTo>
                  <a:cubicBezTo>
                    <a:pt x="939" y="5431"/>
                    <a:pt x="1218" y="4213"/>
                    <a:pt x="1218" y="2716"/>
                  </a:cubicBezTo>
                  <a:cubicBezTo>
                    <a:pt x="1218" y="1208"/>
                    <a:pt x="939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7906005" y="3292362"/>
              <a:ext cx="62090" cy="154114"/>
            </a:xfrm>
            <a:custGeom>
              <a:avLst/>
              <a:gdLst/>
              <a:ahLst/>
              <a:cxnLst/>
              <a:rect l="l" t="t" r="r" b="b"/>
              <a:pathLst>
                <a:path w="531" h="1318" extrusionOk="0">
                  <a:moveTo>
                    <a:pt x="1" y="0"/>
                  </a:moveTo>
                  <a:cubicBezTo>
                    <a:pt x="101" y="0"/>
                    <a:pt x="191" y="289"/>
                    <a:pt x="191" y="659"/>
                  </a:cubicBezTo>
                  <a:cubicBezTo>
                    <a:pt x="191" y="1018"/>
                    <a:pt x="101" y="1318"/>
                    <a:pt x="1" y="1318"/>
                  </a:cubicBezTo>
                  <a:lnTo>
                    <a:pt x="351" y="1318"/>
                  </a:lnTo>
                  <a:cubicBezTo>
                    <a:pt x="450" y="1318"/>
                    <a:pt x="530" y="1018"/>
                    <a:pt x="530" y="659"/>
                  </a:cubicBezTo>
                  <a:cubicBezTo>
                    <a:pt x="530" y="289"/>
                    <a:pt x="450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7886243" y="3292362"/>
              <a:ext cx="42095" cy="154114"/>
            </a:xfrm>
            <a:custGeom>
              <a:avLst/>
              <a:gdLst/>
              <a:ahLst/>
              <a:cxnLst/>
              <a:rect l="l" t="t" r="r" b="b"/>
              <a:pathLst>
                <a:path w="360" h="1318" extrusionOk="0">
                  <a:moveTo>
                    <a:pt x="170" y="0"/>
                  </a:moveTo>
                  <a:cubicBezTo>
                    <a:pt x="100" y="0"/>
                    <a:pt x="30" y="160"/>
                    <a:pt x="0" y="399"/>
                  </a:cubicBezTo>
                  <a:lnTo>
                    <a:pt x="170" y="399"/>
                  </a:lnTo>
                  <a:cubicBezTo>
                    <a:pt x="210" y="399"/>
                    <a:pt x="240" y="509"/>
                    <a:pt x="240" y="659"/>
                  </a:cubicBezTo>
                  <a:cubicBezTo>
                    <a:pt x="240" y="799"/>
                    <a:pt x="210" y="908"/>
                    <a:pt x="180" y="908"/>
                  </a:cubicBezTo>
                  <a:lnTo>
                    <a:pt x="0" y="908"/>
                  </a:lnTo>
                  <a:cubicBezTo>
                    <a:pt x="30" y="1148"/>
                    <a:pt x="100" y="1318"/>
                    <a:pt x="170" y="1318"/>
                  </a:cubicBezTo>
                  <a:cubicBezTo>
                    <a:pt x="270" y="1318"/>
                    <a:pt x="360" y="1018"/>
                    <a:pt x="360" y="659"/>
                  </a:cubicBezTo>
                  <a:cubicBezTo>
                    <a:pt x="360" y="289"/>
                    <a:pt x="270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7419342" y="3339017"/>
              <a:ext cx="494965" cy="59634"/>
            </a:xfrm>
            <a:custGeom>
              <a:avLst/>
              <a:gdLst/>
              <a:ahLst/>
              <a:cxnLst/>
              <a:rect l="l" t="t" r="r" b="b"/>
              <a:pathLst>
                <a:path w="4233" h="510" extrusionOk="0">
                  <a:moveTo>
                    <a:pt x="140" y="0"/>
                  </a:moveTo>
                  <a:cubicBezTo>
                    <a:pt x="160" y="170"/>
                    <a:pt x="90" y="369"/>
                    <a:pt x="0" y="509"/>
                  </a:cubicBezTo>
                  <a:lnTo>
                    <a:pt x="4173" y="509"/>
                  </a:lnTo>
                  <a:cubicBezTo>
                    <a:pt x="4203" y="509"/>
                    <a:pt x="4233" y="400"/>
                    <a:pt x="4233" y="260"/>
                  </a:cubicBezTo>
                  <a:cubicBezTo>
                    <a:pt x="4233" y="110"/>
                    <a:pt x="4203" y="0"/>
                    <a:pt x="4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6974540" y="1966262"/>
              <a:ext cx="463627" cy="1466302"/>
            </a:xfrm>
            <a:custGeom>
              <a:avLst/>
              <a:gdLst/>
              <a:ahLst/>
              <a:cxnLst/>
              <a:rect l="l" t="t" r="r" b="b"/>
              <a:pathLst>
                <a:path w="3965" h="12540" extrusionOk="0">
                  <a:moveTo>
                    <a:pt x="1" y="1"/>
                  </a:moveTo>
                  <a:lnTo>
                    <a:pt x="1" y="1"/>
                  </a:lnTo>
                  <a:cubicBezTo>
                    <a:pt x="450" y="380"/>
                    <a:pt x="470" y="1398"/>
                    <a:pt x="490" y="2147"/>
                  </a:cubicBezTo>
                  <a:cubicBezTo>
                    <a:pt x="508" y="2847"/>
                    <a:pt x="868" y="3906"/>
                    <a:pt x="1127" y="3906"/>
                  </a:cubicBezTo>
                  <a:cubicBezTo>
                    <a:pt x="1148" y="3906"/>
                    <a:pt x="1169" y="3899"/>
                    <a:pt x="1189" y="3884"/>
                  </a:cubicBezTo>
                  <a:cubicBezTo>
                    <a:pt x="1269" y="3594"/>
                    <a:pt x="1369" y="3364"/>
                    <a:pt x="1369" y="3364"/>
                  </a:cubicBezTo>
                  <a:cubicBezTo>
                    <a:pt x="1428" y="4114"/>
                    <a:pt x="1598" y="4942"/>
                    <a:pt x="1728" y="5551"/>
                  </a:cubicBezTo>
                  <a:cubicBezTo>
                    <a:pt x="1828" y="6030"/>
                    <a:pt x="1908" y="6379"/>
                    <a:pt x="1908" y="6449"/>
                  </a:cubicBezTo>
                  <a:cubicBezTo>
                    <a:pt x="1908" y="6509"/>
                    <a:pt x="1917" y="6689"/>
                    <a:pt x="1928" y="6918"/>
                  </a:cubicBezTo>
                  <a:cubicBezTo>
                    <a:pt x="1937" y="7248"/>
                    <a:pt x="1948" y="7677"/>
                    <a:pt x="1917" y="8047"/>
                  </a:cubicBezTo>
                  <a:cubicBezTo>
                    <a:pt x="1868" y="8686"/>
                    <a:pt x="2676" y="11171"/>
                    <a:pt x="2676" y="11171"/>
                  </a:cubicBezTo>
                  <a:cubicBezTo>
                    <a:pt x="2327" y="11271"/>
                    <a:pt x="2217" y="11680"/>
                    <a:pt x="2207" y="11740"/>
                  </a:cubicBezTo>
                  <a:lnTo>
                    <a:pt x="2546" y="11740"/>
                  </a:lnTo>
                  <a:lnTo>
                    <a:pt x="2527" y="12249"/>
                  </a:lnTo>
                  <a:lnTo>
                    <a:pt x="2367" y="12249"/>
                  </a:lnTo>
                  <a:cubicBezTo>
                    <a:pt x="2367" y="12289"/>
                    <a:pt x="2396" y="12439"/>
                    <a:pt x="2447" y="12499"/>
                  </a:cubicBezTo>
                  <a:cubicBezTo>
                    <a:pt x="2456" y="12509"/>
                    <a:pt x="2487" y="12519"/>
                    <a:pt x="2536" y="12529"/>
                  </a:cubicBezTo>
                  <a:cubicBezTo>
                    <a:pt x="2601" y="12536"/>
                    <a:pt x="2691" y="12539"/>
                    <a:pt x="2791" y="12539"/>
                  </a:cubicBezTo>
                  <a:cubicBezTo>
                    <a:pt x="3109" y="12539"/>
                    <a:pt x="3534" y="12507"/>
                    <a:pt x="3625" y="12469"/>
                  </a:cubicBezTo>
                  <a:cubicBezTo>
                    <a:pt x="3674" y="12439"/>
                    <a:pt x="3744" y="12359"/>
                    <a:pt x="3804" y="12249"/>
                  </a:cubicBezTo>
                  <a:cubicBezTo>
                    <a:pt x="3894" y="12109"/>
                    <a:pt x="3964" y="11910"/>
                    <a:pt x="3944" y="11740"/>
                  </a:cubicBezTo>
                  <a:cubicBezTo>
                    <a:pt x="3944" y="11720"/>
                    <a:pt x="3934" y="11700"/>
                    <a:pt x="3934" y="11690"/>
                  </a:cubicBezTo>
                  <a:cubicBezTo>
                    <a:pt x="3864" y="11391"/>
                    <a:pt x="3714" y="11002"/>
                    <a:pt x="3714" y="11002"/>
                  </a:cubicBezTo>
                  <a:cubicBezTo>
                    <a:pt x="3714" y="11002"/>
                    <a:pt x="3724" y="8516"/>
                    <a:pt x="3625" y="7537"/>
                  </a:cubicBezTo>
                  <a:cubicBezTo>
                    <a:pt x="3525" y="6559"/>
                    <a:pt x="3405" y="6160"/>
                    <a:pt x="3315" y="6010"/>
                  </a:cubicBezTo>
                  <a:cubicBezTo>
                    <a:pt x="3225" y="5860"/>
                    <a:pt x="2816" y="3265"/>
                    <a:pt x="2836" y="3025"/>
                  </a:cubicBezTo>
                  <a:cubicBezTo>
                    <a:pt x="2856" y="2785"/>
                    <a:pt x="3075" y="859"/>
                    <a:pt x="2197" y="500"/>
                  </a:cubicBezTo>
                  <a:cubicBezTo>
                    <a:pt x="1648" y="270"/>
                    <a:pt x="659" y="100"/>
                    <a:pt x="1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6155095" y="3339017"/>
              <a:ext cx="1117266" cy="59634"/>
            </a:xfrm>
            <a:custGeom>
              <a:avLst/>
              <a:gdLst/>
              <a:ahLst/>
              <a:cxnLst/>
              <a:rect l="l" t="t" r="r" b="b"/>
              <a:pathLst>
                <a:path w="9555" h="510" extrusionOk="0">
                  <a:moveTo>
                    <a:pt x="1" y="0"/>
                  </a:moveTo>
                  <a:lnTo>
                    <a:pt x="1" y="509"/>
                  </a:lnTo>
                  <a:lnTo>
                    <a:pt x="9535" y="509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6974540" y="3398534"/>
              <a:ext cx="296651" cy="638321"/>
            </a:xfrm>
            <a:custGeom>
              <a:avLst/>
              <a:gdLst/>
              <a:ahLst/>
              <a:cxnLst/>
              <a:rect l="l" t="t" r="r" b="b"/>
              <a:pathLst>
                <a:path w="2537" h="5459" extrusionOk="0">
                  <a:moveTo>
                    <a:pt x="470" y="0"/>
                  </a:moveTo>
                  <a:cubicBezTo>
                    <a:pt x="340" y="379"/>
                    <a:pt x="140" y="929"/>
                    <a:pt x="91" y="1398"/>
                  </a:cubicBezTo>
                  <a:cubicBezTo>
                    <a:pt x="1" y="2136"/>
                    <a:pt x="280" y="4762"/>
                    <a:pt x="280" y="4762"/>
                  </a:cubicBezTo>
                  <a:cubicBezTo>
                    <a:pt x="280" y="4762"/>
                    <a:pt x="280" y="5102"/>
                    <a:pt x="340" y="5281"/>
                  </a:cubicBezTo>
                  <a:cubicBezTo>
                    <a:pt x="370" y="5395"/>
                    <a:pt x="465" y="5459"/>
                    <a:pt x="551" y="5459"/>
                  </a:cubicBezTo>
                  <a:cubicBezTo>
                    <a:pt x="608" y="5459"/>
                    <a:pt x="662" y="5431"/>
                    <a:pt x="690" y="5371"/>
                  </a:cubicBezTo>
                  <a:cubicBezTo>
                    <a:pt x="699" y="5351"/>
                    <a:pt x="710" y="5331"/>
                    <a:pt x="710" y="5301"/>
                  </a:cubicBezTo>
                  <a:cubicBezTo>
                    <a:pt x="730" y="5171"/>
                    <a:pt x="670" y="5022"/>
                    <a:pt x="979" y="4982"/>
                  </a:cubicBezTo>
                  <a:cubicBezTo>
                    <a:pt x="1085" y="4970"/>
                    <a:pt x="1171" y="4964"/>
                    <a:pt x="1241" y="4964"/>
                  </a:cubicBezTo>
                  <a:cubicBezTo>
                    <a:pt x="1418" y="4964"/>
                    <a:pt x="1498" y="5005"/>
                    <a:pt x="1548" y="5111"/>
                  </a:cubicBezTo>
                  <a:cubicBezTo>
                    <a:pt x="1558" y="5131"/>
                    <a:pt x="1568" y="5162"/>
                    <a:pt x="1578" y="5171"/>
                  </a:cubicBezTo>
                  <a:cubicBezTo>
                    <a:pt x="1628" y="5231"/>
                    <a:pt x="1668" y="5231"/>
                    <a:pt x="1678" y="5231"/>
                  </a:cubicBezTo>
                  <a:cubicBezTo>
                    <a:pt x="1598" y="4982"/>
                    <a:pt x="1528" y="4802"/>
                    <a:pt x="1528" y="4802"/>
                  </a:cubicBezTo>
                  <a:cubicBezTo>
                    <a:pt x="1528" y="4802"/>
                    <a:pt x="2396" y="1218"/>
                    <a:pt x="2536" y="280"/>
                  </a:cubicBezTo>
                  <a:cubicBezTo>
                    <a:pt x="2487" y="270"/>
                    <a:pt x="2456" y="260"/>
                    <a:pt x="2447" y="250"/>
                  </a:cubicBezTo>
                  <a:cubicBezTo>
                    <a:pt x="2396" y="190"/>
                    <a:pt x="2367" y="40"/>
                    <a:pt x="236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6820426" y="2764892"/>
              <a:ext cx="467018" cy="574243"/>
            </a:xfrm>
            <a:custGeom>
              <a:avLst/>
              <a:gdLst/>
              <a:ahLst/>
              <a:cxnLst/>
              <a:rect l="l" t="t" r="r" b="b"/>
              <a:pathLst>
                <a:path w="3994" h="4911" extrusionOk="0">
                  <a:moveTo>
                    <a:pt x="2751" y="1"/>
                  </a:moveTo>
                  <a:cubicBezTo>
                    <a:pt x="2426" y="1"/>
                    <a:pt x="2003" y="74"/>
                    <a:pt x="1558" y="248"/>
                  </a:cubicBezTo>
                  <a:cubicBezTo>
                    <a:pt x="790" y="538"/>
                    <a:pt x="31" y="1197"/>
                    <a:pt x="1" y="1825"/>
                  </a:cubicBezTo>
                  <a:cubicBezTo>
                    <a:pt x="1" y="1825"/>
                    <a:pt x="31" y="1865"/>
                    <a:pt x="81" y="1945"/>
                  </a:cubicBezTo>
                  <a:cubicBezTo>
                    <a:pt x="380" y="2364"/>
                    <a:pt x="1409" y="3812"/>
                    <a:pt x="1808" y="4351"/>
                  </a:cubicBezTo>
                  <a:cubicBezTo>
                    <a:pt x="1808" y="4351"/>
                    <a:pt x="1888" y="4700"/>
                    <a:pt x="1917" y="4910"/>
                  </a:cubicBezTo>
                  <a:lnTo>
                    <a:pt x="3525" y="4910"/>
                  </a:lnTo>
                  <a:cubicBezTo>
                    <a:pt x="3535" y="4850"/>
                    <a:pt x="3645" y="4441"/>
                    <a:pt x="3994" y="4341"/>
                  </a:cubicBezTo>
                  <a:cubicBezTo>
                    <a:pt x="3994" y="4341"/>
                    <a:pt x="3186" y="1856"/>
                    <a:pt x="3235" y="1217"/>
                  </a:cubicBezTo>
                  <a:cubicBezTo>
                    <a:pt x="3266" y="847"/>
                    <a:pt x="3255" y="418"/>
                    <a:pt x="3246" y="88"/>
                  </a:cubicBezTo>
                  <a:cubicBezTo>
                    <a:pt x="3138" y="33"/>
                    <a:pt x="2966" y="1"/>
                    <a:pt x="2751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7034174" y="4161266"/>
              <a:ext cx="189193" cy="58231"/>
            </a:xfrm>
            <a:custGeom>
              <a:avLst/>
              <a:gdLst/>
              <a:ahLst/>
              <a:cxnLst/>
              <a:rect l="l" t="t" r="r" b="b"/>
              <a:pathLst>
                <a:path w="1618" h="498" extrusionOk="0">
                  <a:moveTo>
                    <a:pt x="76" y="1"/>
                  </a:moveTo>
                  <a:cubicBezTo>
                    <a:pt x="38" y="1"/>
                    <a:pt x="10" y="17"/>
                    <a:pt x="0" y="56"/>
                  </a:cubicBezTo>
                  <a:cubicBezTo>
                    <a:pt x="253" y="282"/>
                    <a:pt x="613" y="498"/>
                    <a:pt x="1071" y="498"/>
                  </a:cubicBezTo>
                  <a:cubicBezTo>
                    <a:pt x="1100" y="498"/>
                    <a:pt x="1129" y="497"/>
                    <a:pt x="1158" y="495"/>
                  </a:cubicBezTo>
                  <a:cubicBezTo>
                    <a:pt x="1567" y="465"/>
                    <a:pt x="1617" y="276"/>
                    <a:pt x="1587" y="36"/>
                  </a:cubicBezTo>
                  <a:lnTo>
                    <a:pt x="1587" y="36"/>
                  </a:lnTo>
                  <a:cubicBezTo>
                    <a:pt x="1579" y="92"/>
                    <a:pt x="1561" y="110"/>
                    <a:pt x="1538" y="110"/>
                  </a:cubicBezTo>
                  <a:cubicBezTo>
                    <a:pt x="1504" y="110"/>
                    <a:pt x="1459" y="72"/>
                    <a:pt x="1418" y="66"/>
                  </a:cubicBezTo>
                  <a:cubicBezTo>
                    <a:pt x="1405" y="64"/>
                    <a:pt x="1378" y="63"/>
                    <a:pt x="1341" y="63"/>
                  </a:cubicBezTo>
                  <a:cubicBezTo>
                    <a:pt x="1137" y="63"/>
                    <a:pt x="628" y="87"/>
                    <a:pt x="569" y="145"/>
                  </a:cubicBezTo>
                  <a:cubicBezTo>
                    <a:pt x="541" y="182"/>
                    <a:pt x="520" y="200"/>
                    <a:pt x="493" y="200"/>
                  </a:cubicBezTo>
                  <a:cubicBezTo>
                    <a:pt x="461" y="200"/>
                    <a:pt x="420" y="175"/>
                    <a:pt x="349" y="126"/>
                  </a:cubicBezTo>
                  <a:cubicBezTo>
                    <a:pt x="269" y="66"/>
                    <a:pt x="153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6980387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230" y="0"/>
                  </a:moveTo>
                  <a:cubicBezTo>
                    <a:pt x="230" y="0"/>
                    <a:pt x="70" y="280"/>
                    <a:pt x="90" y="400"/>
                  </a:cubicBezTo>
                  <a:cubicBezTo>
                    <a:pt x="110" y="519"/>
                    <a:pt x="90" y="899"/>
                    <a:pt x="90" y="979"/>
                  </a:cubicBezTo>
                  <a:cubicBezTo>
                    <a:pt x="90" y="1068"/>
                    <a:pt x="1" y="1278"/>
                    <a:pt x="50" y="1347"/>
                  </a:cubicBezTo>
                  <a:cubicBezTo>
                    <a:pt x="81" y="1378"/>
                    <a:pt x="220" y="1597"/>
                    <a:pt x="460" y="1817"/>
                  </a:cubicBezTo>
                  <a:cubicBezTo>
                    <a:pt x="470" y="1778"/>
                    <a:pt x="498" y="1762"/>
                    <a:pt x="536" y="1762"/>
                  </a:cubicBezTo>
                  <a:cubicBezTo>
                    <a:pt x="613" y="1762"/>
                    <a:pt x="729" y="1827"/>
                    <a:pt x="809" y="1887"/>
                  </a:cubicBezTo>
                  <a:cubicBezTo>
                    <a:pt x="880" y="1936"/>
                    <a:pt x="921" y="1961"/>
                    <a:pt x="953" y="1961"/>
                  </a:cubicBezTo>
                  <a:cubicBezTo>
                    <a:pt x="980" y="1961"/>
                    <a:pt x="1001" y="1943"/>
                    <a:pt x="1029" y="1906"/>
                  </a:cubicBezTo>
                  <a:cubicBezTo>
                    <a:pt x="1088" y="1848"/>
                    <a:pt x="1597" y="1824"/>
                    <a:pt x="1801" y="1824"/>
                  </a:cubicBezTo>
                  <a:cubicBezTo>
                    <a:pt x="1838" y="1824"/>
                    <a:pt x="1865" y="1825"/>
                    <a:pt x="1878" y="1827"/>
                  </a:cubicBezTo>
                  <a:cubicBezTo>
                    <a:pt x="1919" y="1833"/>
                    <a:pt x="1964" y="1871"/>
                    <a:pt x="1998" y="1871"/>
                  </a:cubicBezTo>
                  <a:cubicBezTo>
                    <a:pt x="2021" y="1871"/>
                    <a:pt x="2039" y="1853"/>
                    <a:pt x="2047" y="1797"/>
                  </a:cubicBezTo>
                  <a:cubicBezTo>
                    <a:pt x="2037" y="1767"/>
                    <a:pt x="2037" y="1737"/>
                    <a:pt x="2027" y="1707"/>
                  </a:cubicBezTo>
                  <a:cubicBezTo>
                    <a:pt x="1997" y="1527"/>
                    <a:pt x="1778" y="899"/>
                    <a:pt x="1628" y="469"/>
                  </a:cubicBezTo>
                  <a:cubicBezTo>
                    <a:pt x="1618" y="469"/>
                    <a:pt x="1578" y="469"/>
                    <a:pt x="1528" y="409"/>
                  </a:cubicBezTo>
                  <a:lnTo>
                    <a:pt x="1528" y="409"/>
                  </a:lnTo>
                  <a:cubicBezTo>
                    <a:pt x="1558" y="499"/>
                    <a:pt x="1807" y="1347"/>
                    <a:pt x="1798" y="1467"/>
                  </a:cubicBezTo>
                  <a:cubicBezTo>
                    <a:pt x="1798" y="1547"/>
                    <a:pt x="1655" y="1578"/>
                    <a:pt x="1516" y="1578"/>
                  </a:cubicBezTo>
                  <a:cubicBezTo>
                    <a:pt x="1446" y="1578"/>
                    <a:pt x="1378" y="1571"/>
                    <a:pt x="1328" y="1558"/>
                  </a:cubicBezTo>
                  <a:cubicBezTo>
                    <a:pt x="1179" y="1518"/>
                    <a:pt x="660" y="539"/>
                    <a:pt x="660" y="539"/>
                  </a:cubicBezTo>
                  <a:cubicBezTo>
                    <a:pt x="660" y="569"/>
                    <a:pt x="649" y="589"/>
                    <a:pt x="640" y="609"/>
                  </a:cubicBezTo>
                  <a:cubicBezTo>
                    <a:pt x="612" y="669"/>
                    <a:pt x="558" y="697"/>
                    <a:pt x="501" y="697"/>
                  </a:cubicBezTo>
                  <a:cubicBezTo>
                    <a:pt x="415" y="697"/>
                    <a:pt x="320" y="633"/>
                    <a:pt x="290" y="519"/>
                  </a:cubicBezTo>
                  <a:cubicBezTo>
                    <a:pt x="230" y="340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6225136" y="2567398"/>
              <a:ext cx="974845" cy="425041"/>
            </a:xfrm>
            <a:custGeom>
              <a:avLst/>
              <a:gdLst/>
              <a:ahLst/>
              <a:cxnLst/>
              <a:rect l="l" t="t" r="r" b="b"/>
              <a:pathLst>
                <a:path w="8337" h="3635" extrusionOk="0">
                  <a:moveTo>
                    <a:pt x="7707" y="0"/>
                  </a:moveTo>
                  <a:lnTo>
                    <a:pt x="7707" y="0"/>
                  </a:lnTo>
                  <a:cubicBezTo>
                    <a:pt x="7824" y="1050"/>
                    <a:pt x="6909" y="2129"/>
                    <a:pt x="4232" y="2129"/>
                  </a:cubicBezTo>
                  <a:cubicBezTo>
                    <a:pt x="4160" y="2129"/>
                    <a:pt x="4088" y="2129"/>
                    <a:pt x="4014" y="2127"/>
                  </a:cubicBezTo>
                  <a:cubicBezTo>
                    <a:pt x="1159" y="2067"/>
                    <a:pt x="650" y="220"/>
                    <a:pt x="650" y="220"/>
                  </a:cubicBezTo>
                  <a:cubicBezTo>
                    <a:pt x="650" y="220"/>
                    <a:pt x="220" y="659"/>
                    <a:pt x="71" y="1149"/>
                  </a:cubicBezTo>
                  <a:cubicBezTo>
                    <a:pt x="51" y="1209"/>
                    <a:pt x="31" y="1278"/>
                    <a:pt x="21" y="1348"/>
                  </a:cubicBezTo>
                  <a:cubicBezTo>
                    <a:pt x="11" y="1418"/>
                    <a:pt x="11" y="1528"/>
                    <a:pt x="1" y="1677"/>
                  </a:cubicBezTo>
                  <a:cubicBezTo>
                    <a:pt x="57" y="1665"/>
                    <a:pt x="216" y="1635"/>
                    <a:pt x="471" y="1635"/>
                  </a:cubicBezTo>
                  <a:cubicBezTo>
                    <a:pt x="808" y="1635"/>
                    <a:pt x="1313" y="1687"/>
                    <a:pt x="1968" y="1897"/>
                  </a:cubicBezTo>
                  <a:cubicBezTo>
                    <a:pt x="2447" y="2057"/>
                    <a:pt x="2796" y="2316"/>
                    <a:pt x="3055" y="2586"/>
                  </a:cubicBezTo>
                  <a:cubicBezTo>
                    <a:pt x="3265" y="2786"/>
                    <a:pt x="3425" y="3015"/>
                    <a:pt x="3505" y="3235"/>
                  </a:cubicBezTo>
                  <a:cubicBezTo>
                    <a:pt x="3545" y="3325"/>
                    <a:pt x="3565" y="3425"/>
                    <a:pt x="3565" y="3514"/>
                  </a:cubicBezTo>
                  <a:cubicBezTo>
                    <a:pt x="3565" y="3514"/>
                    <a:pt x="3534" y="3554"/>
                    <a:pt x="3485" y="3624"/>
                  </a:cubicBezTo>
                  <a:lnTo>
                    <a:pt x="3505" y="3634"/>
                  </a:lnTo>
                  <a:lnTo>
                    <a:pt x="3565" y="3624"/>
                  </a:lnTo>
                  <a:lnTo>
                    <a:pt x="3634" y="3594"/>
                  </a:lnTo>
                  <a:cubicBezTo>
                    <a:pt x="3705" y="3554"/>
                    <a:pt x="3864" y="3145"/>
                    <a:pt x="3864" y="3145"/>
                  </a:cubicBezTo>
                  <a:cubicBezTo>
                    <a:pt x="3950" y="3168"/>
                    <a:pt x="4090" y="3175"/>
                    <a:pt x="4231" y="3175"/>
                  </a:cubicBezTo>
                  <a:cubicBezTo>
                    <a:pt x="4469" y="3175"/>
                    <a:pt x="4712" y="3155"/>
                    <a:pt x="4712" y="3155"/>
                  </a:cubicBezTo>
                  <a:cubicBezTo>
                    <a:pt x="4712" y="3155"/>
                    <a:pt x="4912" y="3454"/>
                    <a:pt x="4972" y="3554"/>
                  </a:cubicBezTo>
                  <a:cubicBezTo>
                    <a:pt x="5012" y="3634"/>
                    <a:pt x="5122" y="3634"/>
                    <a:pt x="5172" y="3634"/>
                  </a:cubicBezTo>
                  <a:cubicBezTo>
                    <a:pt x="5122" y="3554"/>
                    <a:pt x="5092" y="3514"/>
                    <a:pt x="5092" y="3514"/>
                  </a:cubicBezTo>
                  <a:cubicBezTo>
                    <a:pt x="5122" y="2886"/>
                    <a:pt x="5881" y="2227"/>
                    <a:pt x="6649" y="1937"/>
                  </a:cubicBezTo>
                  <a:cubicBezTo>
                    <a:pt x="7094" y="1763"/>
                    <a:pt x="7517" y="1690"/>
                    <a:pt x="7842" y="1690"/>
                  </a:cubicBezTo>
                  <a:cubicBezTo>
                    <a:pt x="8057" y="1690"/>
                    <a:pt x="8229" y="1722"/>
                    <a:pt x="8337" y="1777"/>
                  </a:cubicBezTo>
                  <a:cubicBezTo>
                    <a:pt x="8326" y="1548"/>
                    <a:pt x="8317" y="1368"/>
                    <a:pt x="8317" y="1308"/>
                  </a:cubicBezTo>
                  <a:cubicBezTo>
                    <a:pt x="8317" y="1238"/>
                    <a:pt x="8237" y="889"/>
                    <a:pt x="8137" y="410"/>
                  </a:cubicBezTo>
                  <a:cubicBezTo>
                    <a:pt x="7957" y="160"/>
                    <a:pt x="7707" y="0"/>
                    <a:pt x="7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7052766" y="3978856"/>
              <a:ext cx="139030" cy="161130"/>
            </a:xfrm>
            <a:custGeom>
              <a:avLst/>
              <a:gdLst/>
              <a:ahLst/>
              <a:cxnLst/>
              <a:rect l="l" t="t" r="r" b="b"/>
              <a:pathLst>
                <a:path w="1189" h="1378" extrusionOk="0">
                  <a:moveTo>
                    <a:pt x="572" y="1"/>
                  </a:moveTo>
                  <a:cubicBezTo>
                    <a:pt x="502" y="1"/>
                    <a:pt x="416" y="7"/>
                    <a:pt x="310" y="19"/>
                  </a:cubicBezTo>
                  <a:cubicBezTo>
                    <a:pt x="1" y="59"/>
                    <a:pt x="61" y="208"/>
                    <a:pt x="41" y="338"/>
                  </a:cubicBezTo>
                  <a:cubicBezTo>
                    <a:pt x="41" y="338"/>
                    <a:pt x="560" y="1317"/>
                    <a:pt x="709" y="1357"/>
                  </a:cubicBezTo>
                  <a:cubicBezTo>
                    <a:pt x="759" y="1370"/>
                    <a:pt x="827" y="1377"/>
                    <a:pt x="897" y="1377"/>
                  </a:cubicBezTo>
                  <a:cubicBezTo>
                    <a:pt x="1036" y="1377"/>
                    <a:pt x="1179" y="1346"/>
                    <a:pt x="1179" y="1266"/>
                  </a:cubicBezTo>
                  <a:cubicBezTo>
                    <a:pt x="1188" y="1146"/>
                    <a:pt x="939" y="298"/>
                    <a:pt x="909" y="208"/>
                  </a:cubicBezTo>
                  <a:cubicBezTo>
                    <a:pt x="899" y="199"/>
                    <a:pt x="889" y="168"/>
                    <a:pt x="879" y="148"/>
                  </a:cubicBezTo>
                  <a:cubicBezTo>
                    <a:pt x="829" y="42"/>
                    <a:pt x="749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6301023" y="2463564"/>
              <a:ext cx="838973" cy="352895"/>
            </a:xfrm>
            <a:custGeom>
              <a:avLst/>
              <a:gdLst/>
              <a:ahLst/>
              <a:cxnLst/>
              <a:rect l="l" t="t" r="r" b="b"/>
              <a:pathLst>
                <a:path w="7175" h="3018" extrusionOk="0">
                  <a:moveTo>
                    <a:pt x="6879" y="0"/>
                  </a:moveTo>
                  <a:lnTo>
                    <a:pt x="6879" y="0"/>
                  </a:lnTo>
                  <a:cubicBezTo>
                    <a:pt x="6769" y="669"/>
                    <a:pt x="6450" y="1558"/>
                    <a:pt x="5182" y="1757"/>
                  </a:cubicBezTo>
                  <a:cubicBezTo>
                    <a:pt x="4582" y="1848"/>
                    <a:pt x="3877" y="1916"/>
                    <a:pt x="3215" y="1916"/>
                  </a:cubicBezTo>
                  <a:cubicBezTo>
                    <a:pt x="2344" y="1916"/>
                    <a:pt x="1549" y="1798"/>
                    <a:pt x="1168" y="1458"/>
                  </a:cubicBezTo>
                  <a:cubicBezTo>
                    <a:pt x="500" y="859"/>
                    <a:pt x="300" y="190"/>
                    <a:pt x="300" y="190"/>
                  </a:cubicBezTo>
                  <a:cubicBezTo>
                    <a:pt x="300" y="190"/>
                    <a:pt x="41" y="569"/>
                    <a:pt x="21" y="789"/>
                  </a:cubicBezTo>
                  <a:cubicBezTo>
                    <a:pt x="1" y="999"/>
                    <a:pt x="1" y="1108"/>
                    <a:pt x="1" y="1108"/>
                  </a:cubicBezTo>
                  <a:cubicBezTo>
                    <a:pt x="1" y="1108"/>
                    <a:pt x="510" y="2955"/>
                    <a:pt x="3365" y="3015"/>
                  </a:cubicBezTo>
                  <a:cubicBezTo>
                    <a:pt x="3439" y="3017"/>
                    <a:pt x="3511" y="3017"/>
                    <a:pt x="3583" y="3017"/>
                  </a:cubicBezTo>
                  <a:cubicBezTo>
                    <a:pt x="6260" y="3017"/>
                    <a:pt x="7175" y="1938"/>
                    <a:pt x="7058" y="888"/>
                  </a:cubicBezTo>
                  <a:cubicBezTo>
                    <a:pt x="7058" y="888"/>
                    <a:pt x="7078" y="799"/>
                    <a:pt x="7038" y="719"/>
                  </a:cubicBezTo>
                  <a:cubicBezTo>
                    <a:pt x="6989" y="639"/>
                    <a:pt x="6869" y="659"/>
                    <a:pt x="6869" y="190"/>
                  </a:cubicBezTo>
                  <a:cubicBezTo>
                    <a:pt x="6869" y="130"/>
                    <a:pt x="6869" y="70"/>
                    <a:pt x="6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6310378" y="1955739"/>
              <a:ext cx="803192" cy="731865"/>
            </a:xfrm>
            <a:custGeom>
              <a:avLst/>
              <a:gdLst/>
              <a:ahLst/>
              <a:cxnLst/>
              <a:rect l="l" t="t" r="r" b="b"/>
              <a:pathLst>
                <a:path w="6869" h="6259" extrusionOk="0">
                  <a:moveTo>
                    <a:pt x="5032" y="0"/>
                  </a:moveTo>
                  <a:cubicBezTo>
                    <a:pt x="5032" y="20"/>
                    <a:pt x="5022" y="31"/>
                    <a:pt x="5012" y="51"/>
                  </a:cubicBezTo>
                  <a:cubicBezTo>
                    <a:pt x="5112" y="111"/>
                    <a:pt x="5551" y="440"/>
                    <a:pt x="5581" y="1198"/>
                  </a:cubicBezTo>
                  <a:cubicBezTo>
                    <a:pt x="5601" y="2047"/>
                    <a:pt x="5421" y="3824"/>
                    <a:pt x="5002" y="4303"/>
                  </a:cubicBezTo>
                  <a:cubicBezTo>
                    <a:pt x="4742" y="4603"/>
                    <a:pt x="4143" y="4792"/>
                    <a:pt x="3564" y="4802"/>
                  </a:cubicBezTo>
                  <a:cubicBezTo>
                    <a:pt x="3538" y="4803"/>
                    <a:pt x="3512" y="4804"/>
                    <a:pt x="3485" y="4804"/>
                  </a:cubicBezTo>
                  <a:cubicBezTo>
                    <a:pt x="3183" y="4804"/>
                    <a:pt x="2886" y="4752"/>
                    <a:pt x="2666" y="4632"/>
                  </a:cubicBezTo>
                  <a:cubicBezTo>
                    <a:pt x="2586" y="5182"/>
                    <a:pt x="2486" y="5551"/>
                    <a:pt x="2486" y="5551"/>
                  </a:cubicBezTo>
                  <a:lnTo>
                    <a:pt x="2297" y="5302"/>
                  </a:lnTo>
                  <a:lnTo>
                    <a:pt x="2297" y="5302"/>
                  </a:lnTo>
                  <a:cubicBezTo>
                    <a:pt x="2358" y="5679"/>
                    <a:pt x="2512" y="5701"/>
                    <a:pt x="2562" y="5701"/>
                  </a:cubicBezTo>
                  <a:cubicBezTo>
                    <a:pt x="2569" y="5701"/>
                    <a:pt x="2574" y="5701"/>
                    <a:pt x="2576" y="5701"/>
                  </a:cubicBezTo>
                  <a:lnTo>
                    <a:pt x="2417" y="5770"/>
                  </a:lnTo>
                  <a:lnTo>
                    <a:pt x="2437" y="5850"/>
                  </a:lnTo>
                  <a:lnTo>
                    <a:pt x="2237" y="5821"/>
                  </a:lnTo>
                  <a:lnTo>
                    <a:pt x="2266" y="5921"/>
                  </a:lnTo>
                  <a:cubicBezTo>
                    <a:pt x="2147" y="5901"/>
                    <a:pt x="1957" y="5741"/>
                    <a:pt x="1957" y="5741"/>
                  </a:cubicBezTo>
                  <a:lnTo>
                    <a:pt x="1957" y="5741"/>
                  </a:lnTo>
                  <a:lnTo>
                    <a:pt x="1997" y="5901"/>
                  </a:lnTo>
                  <a:cubicBezTo>
                    <a:pt x="1578" y="5761"/>
                    <a:pt x="1438" y="5501"/>
                    <a:pt x="1438" y="5501"/>
                  </a:cubicBezTo>
                  <a:lnTo>
                    <a:pt x="1428" y="5711"/>
                  </a:lnTo>
                  <a:cubicBezTo>
                    <a:pt x="1208" y="5451"/>
                    <a:pt x="739" y="4632"/>
                    <a:pt x="549" y="3245"/>
                  </a:cubicBezTo>
                  <a:cubicBezTo>
                    <a:pt x="529" y="3813"/>
                    <a:pt x="350" y="4025"/>
                    <a:pt x="188" y="4025"/>
                  </a:cubicBezTo>
                  <a:cubicBezTo>
                    <a:pt x="117" y="4025"/>
                    <a:pt x="50" y="3984"/>
                    <a:pt x="1" y="3914"/>
                  </a:cubicBezTo>
                  <a:lnTo>
                    <a:pt x="1" y="3914"/>
                  </a:lnTo>
                  <a:cubicBezTo>
                    <a:pt x="90" y="4133"/>
                    <a:pt x="170" y="4373"/>
                    <a:pt x="220" y="4533"/>
                  </a:cubicBezTo>
                  <a:cubicBezTo>
                    <a:pt x="220" y="4533"/>
                    <a:pt x="420" y="5202"/>
                    <a:pt x="1088" y="5801"/>
                  </a:cubicBezTo>
                  <a:cubicBezTo>
                    <a:pt x="1469" y="6141"/>
                    <a:pt x="2264" y="6259"/>
                    <a:pt x="3135" y="6259"/>
                  </a:cubicBezTo>
                  <a:cubicBezTo>
                    <a:pt x="3797" y="6259"/>
                    <a:pt x="4502" y="6191"/>
                    <a:pt x="5102" y="6100"/>
                  </a:cubicBezTo>
                  <a:cubicBezTo>
                    <a:pt x="6370" y="5901"/>
                    <a:pt x="6689" y="5012"/>
                    <a:pt x="6799" y="4343"/>
                  </a:cubicBezTo>
                  <a:cubicBezTo>
                    <a:pt x="6799" y="4313"/>
                    <a:pt x="6809" y="4283"/>
                    <a:pt x="6809" y="4263"/>
                  </a:cubicBezTo>
                  <a:lnTo>
                    <a:pt x="6809" y="4253"/>
                  </a:lnTo>
                  <a:cubicBezTo>
                    <a:pt x="6829" y="4153"/>
                    <a:pt x="6849" y="4064"/>
                    <a:pt x="6869" y="3974"/>
                  </a:cubicBezTo>
                  <a:lnTo>
                    <a:pt x="6869" y="3974"/>
                  </a:lnTo>
                  <a:cubicBezTo>
                    <a:pt x="6849" y="3989"/>
                    <a:pt x="6828" y="3996"/>
                    <a:pt x="6807" y="3996"/>
                  </a:cubicBezTo>
                  <a:cubicBezTo>
                    <a:pt x="6548" y="3996"/>
                    <a:pt x="6188" y="2937"/>
                    <a:pt x="6170" y="2237"/>
                  </a:cubicBezTo>
                  <a:cubicBezTo>
                    <a:pt x="6150" y="1488"/>
                    <a:pt x="6130" y="470"/>
                    <a:pt x="5681" y="91"/>
                  </a:cubicBezTo>
                  <a:cubicBezTo>
                    <a:pt x="5351" y="40"/>
                    <a:pt x="5112" y="11"/>
                    <a:pt x="5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6584695" y="1961585"/>
              <a:ext cx="380607" cy="555885"/>
            </a:xfrm>
            <a:custGeom>
              <a:avLst/>
              <a:gdLst/>
              <a:ahLst/>
              <a:cxnLst/>
              <a:rect l="l" t="t" r="r" b="b"/>
              <a:pathLst>
                <a:path w="3255" h="4754" extrusionOk="0">
                  <a:moveTo>
                    <a:pt x="2666" y="1"/>
                  </a:moveTo>
                  <a:cubicBezTo>
                    <a:pt x="2456" y="529"/>
                    <a:pt x="1897" y="1658"/>
                    <a:pt x="1129" y="1658"/>
                  </a:cubicBezTo>
                  <a:cubicBezTo>
                    <a:pt x="689" y="1658"/>
                    <a:pt x="300" y="1308"/>
                    <a:pt x="0" y="929"/>
                  </a:cubicBezTo>
                  <a:lnTo>
                    <a:pt x="0" y="929"/>
                  </a:lnTo>
                  <a:cubicBezTo>
                    <a:pt x="0" y="1747"/>
                    <a:pt x="300" y="1967"/>
                    <a:pt x="380" y="3165"/>
                  </a:cubicBezTo>
                  <a:cubicBezTo>
                    <a:pt x="410" y="3674"/>
                    <a:pt x="370" y="4183"/>
                    <a:pt x="320" y="4582"/>
                  </a:cubicBezTo>
                  <a:cubicBezTo>
                    <a:pt x="540" y="4702"/>
                    <a:pt x="837" y="4754"/>
                    <a:pt x="1139" y="4754"/>
                  </a:cubicBezTo>
                  <a:cubicBezTo>
                    <a:pt x="1166" y="4754"/>
                    <a:pt x="1192" y="4753"/>
                    <a:pt x="1218" y="4752"/>
                  </a:cubicBezTo>
                  <a:cubicBezTo>
                    <a:pt x="1797" y="4742"/>
                    <a:pt x="2396" y="4553"/>
                    <a:pt x="2656" y="4253"/>
                  </a:cubicBezTo>
                  <a:cubicBezTo>
                    <a:pt x="3075" y="3774"/>
                    <a:pt x="3255" y="1997"/>
                    <a:pt x="3235" y="1148"/>
                  </a:cubicBezTo>
                  <a:cubicBezTo>
                    <a:pt x="3205" y="390"/>
                    <a:pt x="2766" y="61"/>
                    <a:pt x="2666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6904499" y="1821153"/>
              <a:ext cx="68989" cy="123712"/>
            </a:xfrm>
            <a:custGeom>
              <a:avLst/>
              <a:gdLst/>
              <a:ahLst/>
              <a:cxnLst/>
              <a:rect l="l" t="t" r="r" b="b"/>
              <a:pathLst>
                <a:path w="590" h="1058" extrusionOk="0">
                  <a:moveTo>
                    <a:pt x="380" y="1"/>
                  </a:moveTo>
                  <a:cubicBezTo>
                    <a:pt x="365" y="1"/>
                    <a:pt x="351" y="2"/>
                    <a:pt x="340" y="4"/>
                  </a:cubicBezTo>
                  <a:cubicBezTo>
                    <a:pt x="340" y="33"/>
                    <a:pt x="330" y="53"/>
                    <a:pt x="330" y="53"/>
                  </a:cubicBezTo>
                  <a:lnTo>
                    <a:pt x="31" y="932"/>
                  </a:lnTo>
                  <a:cubicBezTo>
                    <a:pt x="31" y="932"/>
                    <a:pt x="21" y="962"/>
                    <a:pt x="1" y="1012"/>
                  </a:cubicBezTo>
                  <a:cubicBezTo>
                    <a:pt x="47" y="1043"/>
                    <a:pt x="93" y="1057"/>
                    <a:pt x="138" y="1057"/>
                  </a:cubicBezTo>
                  <a:cubicBezTo>
                    <a:pt x="388" y="1057"/>
                    <a:pt x="590" y="607"/>
                    <a:pt x="590" y="293"/>
                  </a:cubicBezTo>
                  <a:cubicBezTo>
                    <a:pt x="590" y="40"/>
                    <a:pt x="462" y="1"/>
                    <a:pt x="380" y="1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6469169" y="1589164"/>
              <a:ext cx="479764" cy="207902"/>
            </a:xfrm>
            <a:custGeom>
              <a:avLst/>
              <a:gdLst/>
              <a:ahLst/>
              <a:cxnLst/>
              <a:rect l="l" t="t" r="r" b="b"/>
              <a:pathLst>
                <a:path w="4103" h="1778" extrusionOk="0">
                  <a:moveTo>
                    <a:pt x="1987" y="1"/>
                  </a:moveTo>
                  <a:cubicBezTo>
                    <a:pt x="509" y="1"/>
                    <a:pt x="90" y="1029"/>
                    <a:pt x="20" y="1259"/>
                  </a:cubicBezTo>
                  <a:cubicBezTo>
                    <a:pt x="10" y="1369"/>
                    <a:pt x="0" y="1469"/>
                    <a:pt x="0" y="1558"/>
                  </a:cubicBezTo>
                  <a:lnTo>
                    <a:pt x="0" y="1778"/>
                  </a:lnTo>
                  <a:cubicBezTo>
                    <a:pt x="70" y="1369"/>
                    <a:pt x="469" y="280"/>
                    <a:pt x="1977" y="280"/>
                  </a:cubicBezTo>
                  <a:cubicBezTo>
                    <a:pt x="3494" y="280"/>
                    <a:pt x="4073" y="970"/>
                    <a:pt x="4083" y="1748"/>
                  </a:cubicBezTo>
                  <a:lnTo>
                    <a:pt x="4093" y="1748"/>
                  </a:lnTo>
                  <a:cubicBezTo>
                    <a:pt x="4103" y="1598"/>
                    <a:pt x="4103" y="1378"/>
                    <a:pt x="4073" y="1129"/>
                  </a:cubicBezTo>
                  <a:cubicBezTo>
                    <a:pt x="3974" y="799"/>
                    <a:pt x="3464" y="1"/>
                    <a:pt x="1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469169" y="1621905"/>
              <a:ext cx="478711" cy="323428"/>
            </a:xfrm>
            <a:custGeom>
              <a:avLst/>
              <a:gdLst/>
              <a:ahLst/>
              <a:cxnLst/>
              <a:rect l="l" t="t" r="r" b="b"/>
              <a:pathLst>
                <a:path w="4094" h="2766" extrusionOk="0">
                  <a:moveTo>
                    <a:pt x="1977" y="0"/>
                  </a:moveTo>
                  <a:cubicBezTo>
                    <a:pt x="469" y="0"/>
                    <a:pt x="70" y="1089"/>
                    <a:pt x="0" y="1498"/>
                  </a:cubicBezTo>
                  <a:lnTo>
                    <a:pt x="0" y="1708"/>
                  </a:lnTo>
                  <a:cubicBezTo>
                    <a:pt x="10" y="1868"/>
                    <a:pt x="20" y="1947"/>
                    <a:pt x="20" y="1947"/>
                  </a:cubicBezTo>
                  <a:lnTo>
                    <a:pt x="340" y="2716"/>
                  </a:lnTo>
                  <a:lnTo>
                    <a:pt x="360" y="2766"/>
                  </a:lnTo>
                  <a:lnTo>
                    <a:pt x="309" y="1788"/>
                  </a:lnTo>
                  <a:cubicBezTo>
                    <a:pt x="309" y="1788"/>
                    <a:pt x="160" y="1019"/>
                    <a:pt x="689" y="809"/>
                  </a:cubicBezTo>
                  <a:cubicBezTo>
                    <a:pt x="689" y="809"/>
                    <a:pt x="1228" y="939"/>
                    <a:pt x="1987" y="939"/>
                  </a:cubicBezTo>
                  <a:cubicBezTo>
                    <a:pt x="2306" y="939"/>
                    <a:pt x="2975" y="849"/>
                    <a:pt x="3355" y="690"/>
                  </a:cubicBezTo>
                  <a:cubicBezTo>
                    <a:pt x="3355" y="690"/>
                    <a:pt x="3604" y="889"/>
                    <a:pt x="3724" y="1118"/>
                  </a:cubicBezTo>
                  <a:cubicBezTo>
                    <a:pt x="3834" y="1348"/>
                    <a:pt x="3763" y="1748"/>
                    <a:pt x="3763" y="1748"/>
                  </a:cubicBezTo>
                  <a:lnTo>
                    <a:pt x="3754" y="2636"/>
                  </a:lnTo>
                  <a:lnTo>
                    <a:pt x="4053" y="1757"/>
                  </a:lnTo>
                  <a:cubicBezTo>
                    <a:pt x="4053" y="1757"/>
                    <a:pt x="4063" y="1737"/>
                    <a:pt x="4063" y="1708"/>
                  </a:cubicBezTo>
                  <a:cubicBezTo>
                    <a:pt x="4073" y="1657"/>
                    <a:pt x="4083" y="1578"/>
                    <a:pt x="4093" y="1468"/>
                  </a:cubicBezTo>
                  <a:lnTo>
                    <a:pt x="4083" y="1468"/>
                  </a:lnTo>
                  <a:cubicBezTo>
                    <a:pt x="4073" y="690"/>
                    <a:pt x="3494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6471507" y="1519825"/>
              <a:ext cx="474034" cy="216554"/>
            </a:xfrm>
            <a:custGeom>
              <a:avLst/>
              <a:gdLst/>
              <a:ahLst/>
              <a:cxnLst/>
              <a:rect l="l" t="t" r="r" b="b"/>
              <a:pathLst>
                <a:path w="4054" h="1852" extrusionOk="0">
                  <a:moveTo>
                    <a:pt x="2112" y="1"/>
                  </a:moveTo>
                  <a:cubicBezTo>
                    <a:pt x="2005" y="1"/>
                    <a:pt x="1928" y="5"/>
                    <a:pt x="1897" y="5"/>
                  </a:cubicBezTo>
                  <a:cubicBezTo>
                    <a:pt x="1737" y="5"/>
                    <a:pt x="269" y="135"/>
                    <a:pt x="90" y="1183"/>
                  </a:cubicBezTo>
                  <a:cubicBezTo>
                    <a:pt x="40" y="1432"/>
                    <a:pt x="10" y="1652"/>
                    <a:pt x="0" y="1852"/>
                  </a:cubicBezTo>
                  <a:cubicBezTo>
                    <a:pt x="70" y="1622"/>
                    <a:pt x="489" y="594"/>
                    <a:pt x="1967" y="594"/>
                  </a:cubicBezTo>
                  <a:cubicBezTo>
                    <a:pt x="3444" y="594"/>
                    <a:pt x="3954" y="1392"/>
                    <a:pt x="4053" y="1722"/>
                  </a:cubicBezTo>
                  <a:cubicBezTo>
                    <a:pt x="4023" y="1472"/>
                    <a:pt x="3954" y="1193"/>
                    <a:pt x="3823" y="873"/>
                  </a:cubicBezTo>
                  <a:cubicBezTo>
                    <a:pt x="3502" y="78"/>
                    <a:pt x="2554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6487877" y="1702469"/>
              <a:ext cx="429601" cy="452987"/>
            </a:xfrm>
            <a:custGeom>
              <a:avLst/>
              <a:gdLst/>
              <a:ahLst/>
              <a:cxnLst/>
              <a:rect l="l" t="t" r="r" b="b"/>
              <a:pathLst>
                <a:path w="3674" h="3874" extrusionOk="0">
                  <a:moveTo>
                    <a:pt x="3195" y="1"/>
                  </a:moveTo>
                  <a:cubicBezTo>
                    <a:pt x="2815" y="160"/>
                    <a:pt x="2146" y="250"/>
                    <a:pt x="1827" y="250"/>
                  </a:cubicBezTo>
                  <a:cubicBezTo>
                    <a:pt x="1068" y="250"/>
                    <a:pt x="529" y="120"/>
                    <a:pt x="529" y="120"/>
                  </a:cubicBezTo>
                  <a:cubicBezTo>
                    <a:pt x="0" y="330"/>
                    <a:pt x="149" y="1099"/>
                    <a:pt x="149" y="1099"/>
                  </a:cubicBezTo>
                  <a:lnTo>
                    <a:pt x="200" y="2077"/>
                  </a:lnTo>
                  <a:cubicBezTo>
                    <a:pt x="200" y="2077"/>
                    <a:pt x="439" y="2646"/>
                    <a:pt x="828" y="3145"/>
                  </a:cubicBezTo>
                  <a:cubicBezTo>
                    <a:pt x="1128" y="3524"/>
                    <a:pt x="1517" y="3874"/>
                    <a:pt x="1957" y="3874"/>
                  </a:cubicBezTo>
                  <a:cubicBezTo>
                    <a:pt x="2725" y="3874"/>
                    <a:pt x="3284" y="2745"/>
                    <a:pt x="3494" y="2217"/>
                  </a:cubicBezTo>
                  <a:cubicBezTo>
                    <a:pt x="3504" y="2197"/>
                    <a:pt x="3514" y="2186"/>
                    <a:pt x="3514" y="2166"/>
                  </a:cubicBezTo>
                  <a:cubicBezTo>
                    <a:pt x="3534" y="2107"/>
                    <a:pt x="3554" y="2067"/>
                    <a:pt x="3564" y="2027"/>
                  </a:cubicBezTo>
                  <a:cubicBezTo>
                    <a:pt x="3584" y="1977"/>
                    <a:pt x="3594" y="1947"/>
                    <a:pt x="3594" y="1947"/>
                  </a:cubicBezTo>
                  <a:lnTo>
                    <a:pt x="3603" y="1059"/>
                  </a:lnTo>
                  <a:cubicBezTo>
                    <a:pt x="3603" y="1059"/>
                    <a:pt x="3674" y="659"/>
                    <a:pt x="3564" y="429"/>
                  </a:cubicBezTo>
                  <a:cubicBezTo>
                    <a:pt x="3444" y="200"/>
                    <a:pt x="3195" y="1"/>
                    <a:pt x="3195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6154042" y="2758578"/>
              <a:ext cx="487949" cy="580557"/>
            </a:xfrm>
            <a:custGeom>
              <a:avLst/>
              <a:gdLst/>
              <a:ahLst/>
              <a:cxnLst/>
              <a:rect l="l" t="t" r="r" b="b"/>
              <a:pathLst>
                <a:path w="4173" h="4965" extrusionOk="0">
                  <a:moveTo>
                    <a:pt x="1079" y="0"/>
                  </a:moveTo>
                  <a:cubicBezTo>
                    <a:pt x="824" y="0"/>
                    <a:pt x="665" y="30"/>
                    <a:pt x="609" y="42"/>
                  </a:cubicBezTo>
                  <a:cubicBezTo>
                    <a:pt x="599" y="372"/>
                    <a:pt x="589" y="851"/>
                    <a:pt x="619" y="1271"/>
                  </a:cubicBezTo>
                  <a:cubicBezTo>
                    <a:pt x="649" y="1680"/>
                    <a:pt x="309" y="2818"/>
                    <a:pt x="60" y="3576"/>
                  </a:cubicBezTo>
                  <a:cubicBezTo>
                    <a:pt x="30" y="3876"/>
                    <a:pt x="0" y="4335"/>
                    <a:pt x="0" y="4405"/>
                  </a:cubicBezTo>
                  <a:cubicBezTo>
                    <a:pt x="220" y="4585"/>
                    <a:pt x="329" y="4914"/>
                    <a:pt x="349" y="4964"/>
                  </a:cubicBezTo>
                  <a:lnTo>
                    <a:pt x="2256" y="4964"/>
                  </a:lnTo>
                  <a:cubicBezTo>
                    <a:pt x="2286" y="4754"/>
                    <a:pt x="2366" y="4405"/>
                    <a:pt x="2366" y="4405"/>
                  </a:cubicBezTo>
                  <a:cubicBezTo>
                    <a:pt x="2765" y="3856"/>
                    <a:pt x="3793" y="2409"/>
                    <a:pt x="4093" y="1989"/>
                  </a:cubicBezTo>
                  <a:cubicBezTo>
                    <a:pt x="4142" y="1919"/>
                    <a:pt x="4173" y="1879"/>
                    <a:pt x="4173" y="1879"/>
                  </a:cubicBezTo>
                  <a:cubicBezTo>
                    <a:pt x="4173" y="1790"/>
                    <a:pt x="4153" y="1690"/>
                    <a:pt x="4113" y="1600"/>
                  </a:cubicBezTo>
                  <a:cubicBezTo>
                    <a:pt x="4033" y="1430"/>
                    <a:pt x="3883" y="1191"/>
                    <a:pt x="3663" y="951"/>
                  </a:cubicBezTo>
                  <a:cubicBezTo>
                    <a:pt x="3404" y="681"/>
                    <a:pt x="3055" y="422"/>
                    <a:pt x="2576" y="262"/>
                  </a:cubicBezTo>
                  <a:cubicBezTo>
                    <a:pt x="1921" y="52"/>
                    <a:pt x="1416" y="0"/>
                    <a:pt x="1079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6361710" y="1835535"/>
              <a:ext cx="270927" cy="812547"/>
            </a:xfrm>
            <a:custGeom>
              <a:avLst/>
              <a:gdLst/>
              <a:ahLst/>
              <a:cxnLst/>
              <a:rect l="l" t="t" r="r" b="b"/>
              <a:pathLst>
                <a:path w="2317" h="6949" extrusionOk="0">
                  <a:moveTo>
                    <a:pt x="680" y="1"/>
                  </a:moveTo>
                  <a:cubicBezTo>
                    <a:pt x="550" y="320"/>
                    <a:pt x="400" y="729"/>
                    <a:pt x="270" y="1199"/>
                  </a:cubicBezTo>
                  <a:cubicBezTo>
                    <a:pt x="110" y="1817"/>
                    <a:pt x="1" y="2546"/>
                    <a:pt x="31" y="3355"/>
                  </a:cubicBezTo>
                  <a:cubicBezTo>
                    <a:pt x="41" y="3684"/>
                    <a:pt x="70" y="3994"/>
                    <a:pt x="110" y="4273"/>
                  </a:cubicBezTo>
                  <a:cubicBezTo>
                    <a:pt x="300" y="5660"/>
                    <a:pt x="769" y="6479"/>
                    <a:pt x="989" y="6739"/>
                  </a:cubicBezTo>
                  <a:lnTo>
                    <a:pt x="999" y="6529"/>
                  </a:lnTo>
                  <a:cubicBezTo>
                    <a:pt x="999" y="6529"/>
                    <a:pt x="1139" y="6789"/>
                    <a:pt x="1558" y="6929"/>
                  </a:cubicBezTo>
                  <a:lnTo>
                    <a:pt x="1518" y="6769"/>
                  </a:lnTo>
                  <a:lnTo>
                    <a:pt x="1518" y="6769"/>
                  </a:lnTo>
                  <a:cubicBezTo>
                    <a:pt x="1518" y="6769"/>
                    <a:pt x="1708" y="6929"/>
                    <a:pt x="1827" y="6949"/>
                  </a:cubicBezTo>
                  <a:lnTo>
                    <a:pt x="1798" y="6849"/>
                  </a:lnTo>
                  <a:lnTo>
                    <a:pt x="1998" y="6878"/>
                  </a:lnTo>
                  <a:lnTo>
                    <a:pt x="1978" y="6798"/>
                  </a:lnTo>
                  <a:lnTo>
                    <a:pt x="2137" y="6729"/>
                  </a:lnTo>
                  <a:cubicBezTo>
                    <a:pt x="2135" y="6729"/>
                    <a:pt x="2130" y="6729"/>
                    <a:pt x="2123" y="6729"/>
                  </a:cubicBezTo>
                  <a:cubicBezTo>
                    <a:pt x="2073" y="6729"/>
                    <a:pt x="1919" y="6707"/>
                    <a:pt x="1858" y="6330"/>
                  </a:cubicBezTo>
                  <a:lnTo>
                    <a:pt x="1858" y="6330"/>
                  </a:lnTo>
                  <a:lnTo>
                    <a:pt x="2047" y="6579"/>
                  </a:lnTo>
                  <a:cubicBezTo>
                    <a:pt x="2047" y="6579"/>
                    <a:pt x="2147" y="6210"/>
                    <a:pt x="2227" y="5660"/>
                  </a:cubicBezTo>
                  <a:cubicBezTo>
                    <a:pt x="2277" y="5261"/>
                    <a:pt x="2317" y="4752"/>
                    <a:pt x="2287" y="4243"/>
                  </a:cubicBezTo>
                  <a:cubicBezTo>
                    <a:pt x="2207" y="3045"/>
                    <a:pt x="1907" y="2825"/>
                    <a:pt x="1907" y="2007"/>
                  </a:cubicBezTo>
                  <a:cubicBezTo>
                    <a:pt x="1518" y="1508"/>
                    <a:pt x="1279" y="939"/>
                    <a:pt x="1279" y="939"/>
                  </a:cubicBezTo>
                  <a:lnTo>
                    <a:pt x="1259" y="889"/>
                  </a:lnTo>
                  <a:lnTo>
                    <a:pt x="1248" y="889"/>
                  </a:lnTo>
                  <a:cubicBezTo>
                    <a:pt x="1202" y="920"/>
                    <a:pt x="1156" y="934"/>
                    <a:pt x="1112" y="934"/>
                  </a:cubicBezTo>
                  <a:cubicBezTo>
                    <a:pt x="861" y="934"/>
                    <a:pt x="660" y="484"/>
                    <a:pt x="660" y="170"/>
                  </a:cubicBezTo>
                  <a:cubicBezTo>
                    <a:pt x="660" y="100"/>
                    <a:pt x="669" y="50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6438767" y="1820919"/>
              <a:ext cx="70158" cy="123946"/>
            </a:xfrm>
            <a:custGeom>
              <a:avLst/>
              <a:gdLst/>
              <a:ahLst/>
              <a:cxnLst/>
              <a:rect l="l" t="t" r="r" b="b"/>
              <a:pathLst>
                <a:path w="600" h="1060" extrusionOk="0">
                  <a:moveTo>
                    <a:pt x="214" y="0"/>
                  </a:moveTo>
                  <a:cubicBezTo>
                    <a:pt x="158" y="0"/>
                    <a:pt x="75" y="22"/>
                    <a:pt x="30" y="126"/>
                  </a:cubicBezTo>
                  <a:cubicBezTo>
                    <a:pt x="10" y="175"/>
                    <a:pt x="1" y="225"/>
                    <a:pt x="1" y="295"/>
                  </a:cubicBezTo>
                  <a:cubicBezTo>
                    <a:pt x="1" y="609"/>
                    <a:pt x="202" y="1059"/>
                    <a:pt x="453" y="1059"/>
                  </a:cubicBezTo>
                  <a:cubicBezTo>
                    <a:pt x="497" y="1059"/>
                    <a:pt x="543" y="1045"/>
                    <a:pt x="589" y="1014"/>
                  </a:cubicBezTo>
                  <a:lnTo>
                    <a:pt x="600" y="1014"/>
                  </a:lnTo>
                  <a:lnTo>
                    <a:pt x="280" y="245"/>
                  </a:lnTo>
                  <a:cubicBezTo>
                    <a:pt x="280" y="245"/>
                    <a:pt x="270" y="166"/>
                    <a:pt x="260" y="6"/>
                  </a:cubicBezTo>
                  <a:cubicBezTo>
                    <a:pt x="250" y="3"/>
                    <a:pt x="234" y="0"/>
                    <a:pt x="214" y="0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6180819" y="3398534"/>
              <a:ext cx="307175" cy="638321"/>
            </a:xfrm>
            <a:custGeom>
              <a:avLst/>
              <a:gdLst/>
              <a:ahLst/>
              <a:cxnLst/>
              <a:rect l="l" t="t" r="r" b="b"/>
              <a:pathLst>
                <a:path w="2627" h="5459" extrusionOk="0">
                  <a:moveTo>
                    <a:pt x="0" y="0"/>
                  </a:moveTo>
                  <a:lnTo>
                    <a:pt x="0" y="20"/>
                  </a:lnTo>
                  <a:cubicBezTo>
                    <a:pt x="140" y="949"/>
                    <a:pt x="1098" y="4802"/>
                    <a:pt x="1098" y="4802"/>
                  </a:cubicBezTo>
                  <a:cubicBezTo>
                    <a:pt x="1098" y="4802"/>
                    <a:pt x="1029" y="4982"/>
                    <a:pt x="949" y="5231"/>
                  </a:cubicBezTo>
                  <a:cubicBezTo>
                    <a:pt x="959" y="5231"/>
                    <a:pt x="999" y="5231"/>
                    <a:pt x="1038" y="5171"/>
                  </a:cubicBezTo>
                  <a:cubicBezTo>
                    <a:pt x="1058" y="5162"/>
                    <a:pt x="1069" y="5131"/>
                    <a:pt x="1078" y="5111"/>
                  </a:cubicBezTo>
                  <a:cubicBezTo>
                    <a:pt x="1129" y="5005"/>
                    <a:pt x="1209" y="4964"/>
                    <a:pt x="1385" y="4964"/>
                  </a:cubicBezTo>
                  <a:cubicBezTo>
                    <a:pt x="1456" y="4964"/>
                    <a:pt x="1542" y="4970"/>
                    <a:pt x="1648" y="4982"/>
                  </a:cubicBezTo>
                  <a:cubicBezTo>
                    <a:pt x="1957" y="5022"/>
                    <a:pt x="1897" y="5171"/>
                    <a:pt x="1917" y="5301"/>
                  </a:cubicBezTo>
                  <a:cubicBezTo>
                    <a:pt x="1917" y="5331"/>
                    <a:pt x="1917" y="5351"/>
                    <a:pt x="1927" y="5371"/>
                  </a:cubicBezTo>
                  <a:cubicBezTo>
                    <a:pt x="1955" y="5431"/>
                    <a:pt x="2010" y="5459"/>
                    <a:pt x="2069" y="5459"/>
                  </a:cubicBezTo>
                  <a:cubicBezTo>
                    <a:pt x="2158" y="5459"/>
                    <a:pt x="2256" y="5395"/>
                    <a:pt x="2287" y="5281"/>
                  </a:cubicBezTo>
                  <a:cubicBezTo>
                    <a:pt x="2347" y="5102"/>
                    <a:pt x="2347" y="4762"/>
                    <a:pt x="2347" y="4762"/>
                  </a:cubicBezTo>
                  <a:cubicBezTo>
                    <a:pt x="2347" y="4762"/>
                    <a:pt x="2626" y="2136"/>
                    <a:pt x="2536" y="1398"/>
                  </a:cubicBezTo>
                  <a:cubicBezTo>
                    <a:pt x="2486" y="929"/>
                    <a:pt x="2287" y="379"/>
                    <a:pt x="214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242675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1818" y="0"/>
                  </a:moveTo>
                  <a:cubicBezTo>
                    <a:pt x="1818" y="0"/>
                    <a:pt x="1818" y="340"/>
                    <a:pt x="1758" y="519"/>
                  </a:cubicBezTo>
                  <a:cubicBezTo>
                    <a:pt x="1727" y="633"/>
                    <a:pt x="1629" y="697"/>
                    <a:pt x="1540" y="697"/>
                  </a:cubicBezTo>
                  <a:cubicBezTo>
                    <a:pt x="1481" y="697"/>
                    <a:pt x="1426" y="669"/>
                    <a:pt x="1398" y="609"/>
                  </a:cubicBezTo>
                  <a:cubicBezTo>
                    <a:pt x="1388" y="589"/>
                    <a:pt x="1388" y="569"/>
                    <a:pt x="1388" y="539"/>
                  </a:cubicBezTo>
                  <a:cubicBezTo>
                    <a:pt x="1388" y="539"/>
                    <a:pt x="869" y="1518"/>
                    <a:pt x="719" y="1558"/>
                  </a:cubicBezTo>
                  <a:cubicBezTo>
                    <a:pt x="670" y="1571"/>
                    <a:pt x="601" y="1578"/>
                    <a:pt x="532" y="1578"/>
                  </a:cubicBezTo>
                  <a:cubicBezTo>
                    <a:pt x="392" y="1578"/>
                    <a:pt x="250" y="1547"/>
                    <a:pt x="250" y="1467"/>
                  </a:cubicBezTo>
                  <a:cubicBezTo>
                    <a:pt x="240" y="1347"/>
                    <a:pt x="489" y="499"/>
                    <a:pt x="509" y="409"/>
                  </a:cubicBezTo>
                  <a:lnTo>
                    <a:pt x="509" y="409"/>
                  </a:lnTo>
                  <a:cubicBezTo>
                    <a:pt x="470" y="469"/>
                    <a:pt x="430" y="469"/>
                    <a:pt x="420" y="469"/>
                  </a:cubicBezTo>
                  <a:cubicBezTo>
                    <a:pt x="260" y="899"/>
                    <a:pt x="50" y="1527"/>
                    <a:pt x="21" y="1707"/>
                  </a:cubicBezTo>
                  <a:cubicBezTo>
                    <a:pt x="10" y="1737"/>
                    <a:pt x="1" y="1767"/>
                    <a:pt x="1" y="1797"/>
                  </a:cubicBezTo>
                  <a:lnTo>
                    <a:pt x="1" y="1807"/>
                  </a:lnTo>
                  <a:cubicBezTo>
                    <a:pt x="4" y="1857"/>
                    <a:pt x="19" y="1873"/>
                    <a:pt x="39" y="1873"/>
                  </a:cubicBezTo>
                  <a:cubicBezTo>
                    <a:pt x="72" y="1873"/>
                    <a:pt x="121" y="1833"/>
                    <a:pt x="170" y="1827"/>
                  </a:cubicBezTo>
                  <a:cubicBezTo>
                    <a:pt x="182" y="1825"/>
                    <a:pt x="209" y="1824"/>
                    <a:pt x="246" y="1824"/>
                  </a:cubicBezTo>
                  <a:cubicBezTo>
                    <a:pt x="450" y="1824"/>
                    <a:pt x="958" y="1848"/>
                    <a:pt x="1009" y="1906"/>
                  </a:cubicBezTo>
                  <a:cubicBezTo>
                    <a:pt x="1041" y="1943"/>
                    <a:pt x="1064" y="1961"/>
                    <a:pt x="1093" y="1961"/>
                  </a:cubicBezTo>
                  <a:cubicBezTo>
                    <a:pt x="1127" y="1961"/>
                    <a:pt x="1168" y="1936"/>
                    <a:pt x="1239" y="1887"/>
                  </a:cubicBezTo>
                  <a:cubicBezTo>
                    <a:pt x="1319" y="1827"/>
                    <a:pt x="1435" y="1762"/>
                    <a:pt x="1509" y="1762"/>
                  </a:cubicBezTo>
                  <a:cubicBezTo>
                    <a:pt x="1545" y="1762"/>
                    <a:pt x="1571" y="1778"/>
                    <a:pt x="1578" y="1817"/>
                  </a:cubicBezTo>
                  <a:cubicBezTo>
                    <a:pt x="1827" y="1597"/>
                    <a:pt x="1967" y="1378"/>
                    <a:pt x="1987" y="1347"/>
                  </a:cubicBezTo>
                  <a:cubicBezTo>
                    <a:pt x="2047" y="1278"/>
                    <a:pt x="1957" y="1068"/>
                    <a:pt x="1957" y="979"/>
                  </a:cubicBezTo>
                  <a:cubicBezTo>
                    <a:pt x="1957" y="899"/>
                    <a:pt x="1937" y="519"/>
                    <a:pt x="1957" y="400"/>
                  </a:cubicBezTo>
                  <a:cubicBezTo>
                    <a:pt x="1977" y="280"/>
                    <a:pt x="1818" y="0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6441105" y="1771341"/>
              <a:ext cx="28180" cy="64312"/>
            </a:xfrm>
            <a:custGeom>
              <a:avLst/>
              <a:gdLst/>
              <a:ahLst/>
              <a:cxnLst/>
              <a:rect l="l" t="t" r="r" b="b"/>
              <a:pathLst>
                <a:path w="241" h="550" extrusionOk="0">
                  <a:moveTo>
                    <a:pt x="240" y="0"/>
                  </a:moveTo>
                  <a:cubicBezTo>
                    <a:pt x="180" y="130"/>
                    <a:pt x="101" y="320"/>
                    <a:pt x="1" y="550"/>
                  </a:cubicBezTo>
                  <a:lnTo>
                    <a:pt x="10" y="550"/>
                  </a:lnTo>
                  <a:cubicBezTo>
                    <a:pt x="55" y="446"/>
                    <a:pt x="138" y="424"/>
                    <a:pt x="194" y="424"/>
                  </a:cubicBezTo>
                  <a:cubicBezTo>
                    <a:pt x="214" y="424"/>
                    <a:pt x="230" y="427"/>
                    <a:pt x="240" y="430"/>
                  </a:cubicBezTo>
                  <a:lnTo>
                    <a:pt x="240" y="2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6239167" y="4161266"/>
              <a:ext cx="188023" cy="58231"/>
            </a:xfrm>
            <a:custGeom>
              <a:avLst/>
              <a:gdLst/>
              <a:ahLst/>
              <a:cxnLst/>
              <a:rect l="l" t="t" r="r" b="b"/>
              <a:pathLst>
                <a:path w="1608" h="498" extrusionOk="0">
                  <a:moveTo>
                    <a:pt x="1539" y="1"/>
                  </a:moveTo>
                  <a:cubicBezTo>
                    <a:pt x="1465" y="1"/>
                    <a:pt x="1349" y="66"/>
                    <a:pt x="1269" y="126"/>
                  </a:cubicBezTo>
                  <a:cubicBezTo>
                    <a:pt x="1198" y="175"/>
                    <a:pt x="1157" y="200"/>
                    <a:pt x="1123" y="200"/>
                  </a:cubicBezTo>
                  <a:cubicBezTo>
                    <a:pt x="1094" y="200"/>
                    <a:pt x="1071" y="182"/>
                    <a:pt x="1039" y="145"/>
                  </a:cubicBezTo>
                  <a:cubicBezTo>
                    <a:pt x="988" y="87"/>
                    <a:pt x="480" y="63"/>
                    <a:pt x="276" y="63"/>
                  </a:cubicBezTo>
                  <a:cubicBezTo>
                    <a:pt x="239" y="63"/>
                    <a:pt x="212" y="64"/>
                    <a:pt x="200" y="66"/>
                  </a:cubicBezTo>
                  <a:cubicBezTo>
                    <a:pt x="151" y="72"/>
                    <a:pt x="102" y="112"/>
                    <a:pt x="69" y="112"/>
                  </a:cubicBezTo>
                  <a:cubicBezTo>
                    <a:pt x="49" y="112"/>
                    <a:pt x="34" y="96"/>
                    <a:pt x="31" y="46"/>
                  </a:cubicBezTo>
                  <a:lnTo>
                    <a:pt x="31" y="46"/>
                  </a:lnTo>
                  <a:cubicBezTo>
                    <a:pt x="0" y="276"/>
                    <a:pt x="51" y="465"/>
                    <a:pt x="460" y="495"/>
                  </a:cubicBezTo>
                  <a:cubicBezTo>
                    <a:pt x="489" y="497"/>
                    <a:pt x="518" y="498"/>
                    <a:pt x="546" y="498"/>
                  </a:cubicBezTo>
                  <a:cubicBezTo>
                    <a:pt x="1004" y="498"/>
                    <a:pt x="1364" y="282"/>
                    <a:pt x="1608" y="56"/>
                  </a:cubicBezTo>
                  <a:cubicBezTo>
                    <a:pt x="1601" y="17"/>
                    <a:pt x="1575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6270738" y="3978856"/>
              <a:ext cx="138913" cy="161130"/>
            </a:xfrm>
            <a:custGeom>
              <a:avLst/>
              <a:gdLst/>
              <a:ahLst/>
              <a:cxnLst/>
              <a:rect l="l" t="t" r="r" b="b"/>
              <a:pathLst>
                <a:path w="1188" h="1378" extrusionOk="0">
                  <a:moveTo>
                    <a:pt x="616" y="1"/>
                  </a:moveTo>
                  <a:cubicBezTo>
                    <a:pt x="440" y="1"/>
                    <a:pt x="360" y="42"/>
                    <a:pt x="309" y="148"/>
                  </a:cubicBezTo>
                  <a:cubicBezTo>
                    <a:pt x="300" y="168"/>
                    <a:pt x="289" y="199"/>
                    <a:pt x="269" y="208"/>
                  </a:cubicBezTo>
                  <a:cubicBezTo>
                    <a:pt x="249" y="298"/>
                    <a:pt x="0" y="1146"/>
                    <a:pt x="10" y="1266"/>
                  </a:cubicBezTo>
                  <a:cubicBezTo>
                    <a:pt x="10" y="1346"/>
                    <a:pt x="152" y="1377"/>
                    <a:pt x="292" y="1377"/>
                  </a:cubicBezTo>
                  <a:cubicBezTo>
                    <a:pt x="361" y="1377"/>
                    <a:pt x="430" y="1370"/>
                    <a:pt x="479" y="1357"/>
                  </a:cubicBezTo>
                  <a:cubicBezTo>
                    <a:pt x="629" y="1317"/>
                    <a:pt x="1148" y="338"/>
                    <a:pt x="1148" y="338"/>
                  </a:cubicBezTo>
                  <a:cubicBezTo>
                    <a:pt x="1128" y="208"/>
                    <a:pt x="1188" y="59"/>
                    <a:pt x="879" y="19"/>
                  </a:cubicBezTo>
                  <a:cubicBezTo>
                    <a:pt x="773" y="7"/>
                    <a:pt x="687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5987066" y="1975617"/>
              <a:ext cx="406332" cy="1456831"/>
            </a:xfrm>
            <a:custGeom>
              <a:avLst/>
              <a:gdLst/>
              <a:ahLst/>
              <a:cxnLst/>
              <a:rect l="l" t="t" r="r" b="b"/>
              <a:pathLst>
                <a:path w="3475" h="12459" extrusionOk="0">
                  <a:moveTo>
                    <a:pt x="3454" y="1"/>
                  </a:moveTo>
                  <a:cubicBezTo>
                    <a:pt x="2866" y="100"/>
                    <a:pt x="2187" y="250"/>
                    <a:pt x="1767" y="420"/>
                  </a:cubicBezTo>
                  <a:cubicBezTo>
                    <a:pt x="889" y="779"/>
                    <a:pt x="1109" y="2705"/>
                    <a:pt x="1129" y="2945"/>
                  </a:cubicBezTo>
                  <a:cubicBezTo>
                    <a:pt x="1149" y="3185"/>
                    <a:pt x="729" y="5780"/>
                    <a:pt x="649" y="5930"/>
                  </a:cubicBezTo>
                  <a:cubicBezTo>
                    <a:pt x="559" y="6080"/>
                    <a:pt x="439" y="6479"/>
                    <a:pt x="340" y="7457"/>
                  </a:cubicBezTo>
                  <a:cubicBezTo>
                    <a:pt x="230" y="8436"/>
                    <a:pt x="250" y="10922"/>
                    <a:pt x="250" y="10922"/>
                  </a:cubicBezTo>
                  <a:cubicBezTo>
                    <a:pt x="250" y="10922"/>
                    <a:pt x="100" y="11311"/>
                    <a:pt x="30" y="11610"/>
                  </a:cubicBezTo>
                  <a:cubicBezTo>
                    <a:pt x="20" y="11620"/>
                    <a:pt x="20" y="11640"/>
                    <a:pt x="20" y="11660"/>
                  </a:cubicBezTo>
                  <a:cubicBezTo>
                    <a:pt x="0" y="11830"/>
                    <a:pt x="70" y="12029"/>
                    <a:pt x="150" y="12169"/>
                  </a:cubicBezTo>
                  <a:cubicBezTo>
                    <a:pt x="210" y="12279"/>
                    <a:pt x="280" y="12359"/>
                    <a:pt x="340" y="12389"/>
                  </a:cubicBezTo>
                  <a:cubicBezTo>
                    <a:pt x="424" y="12431"/>
                    <a:pt x="813" y="12459"/>
                    <a:pt x="1121" y="12459"/>
                  </a:cubicBezTo>
                  <a:cubicBezTo>
                    <a:pt x="1325" y="12459"/>
                    <a:pt x="1494" y="12447"/>
                    <a:pt x="1517" y="12419"/>
                  </a:cubicBezTo>
                  <a:cubicBezTo>
                    <a:pt x="1568" y="12359"/>
                    <a:pt x="1588" y="12209"/>
                    <a:pt x="1597" y="12169"/>
                  </a:cubicBezTo>
                  <a:lnTo>
                    <a:pt x="1438" y="12169"/>
                  </a:lnTo>
                  <a:lnTo>
                    <a:pt x="1438" y="11660"/>
                  </a:lnTo>
                  <a:lnTo>
                    <a:pt x="1777" y="11660"/>
                  </a:lnTo>
                  <a:cubicBezTo>
                    <a:pt x="1757" y="11610"/>
                    <a:pt x="1648" y="11281"/>
                    <a:pt x="1428" y="11101"/>
                  </a:cubicBezTo>
                  <a:cubicBezTo>
                    <a:pt x="1368" y="11051"/>
                    <a:pt x="1308" y="11021"/>
                    <a:pt x="1238" y="11001"/>
                  </a:cubicBezTo>
                  <a:cubicBezTo>
                    <a:pt x="1238" y="11001"/>
                    <a:pt x="1348" y="10692"/>
                    <a:pt x="1488" y="10272"/>
                  </a:cubicBezTo>
                  <a:cubicBezTo>
                    <a:pt x="1737" y="9514"/>
                    <a:pt x="2077" y="8376"/>
                    <a:pt x="2047" y="7967"/>
                  </a:cubicBezTo>
                  <a:cubicBezTo>
                    <a:pt x="2017" y="7547"/>
                    <a:pt x="2027" y="7068"/>
                    <a:pt x="2037" y="6738"/>
                  </a:cubicBezTo>
                  <a:cubicBezTo>
                    <a:pt x="2047" y="6589"/>
                    <a:pt x="2047" y="6479"/>
                    <a:pt x="2057" y="6409"/>
                  </a:cubicBezTo>
                  <a:lnTo>
                    <a:pt x="2057" y="6369"/>
                  </a:lnTo>
                  <a:cubicBezTo>
                    <a:pt x="2057" y="6210"/>
                    <a:pt x="2476" y="4622"/>
                    <a:pt x="2596" y="3284"/>
                  </a:cubicBezTo>
                  <a:cubicBezTo>
                    <a:pt x="2596" y="3284"/>
                    <a:pt x="2675" y="3494"/>
                    <a:pt x="2766" y="3744"/>
                  </a:cubicBezTo>
                  <a:cubicBezTo>
                    <a:pt x="2815" y="3814"/>
                    <a:pt x="2882" y="3855"/>
                    <a:pt x="2953" y="3855"/>
                  </a:cubicBezTo>
                  <a:cubicBezTo>
                    <a:pt x="3115" y="3855"/>
                    <a:pt x="3294" y="3643"/>
                    <a:pt x="3314" y="3075"/>
                  </a:cubicBezTo>
                  <a:cubicBezTo>
                    <a:pt x="3274" y="2796"/>
                    <a:pt x="3245" y="2486"/>
                    <a:pt x="3235" y="2157"/>
                  </a:cubicBezTo>
                  <a:cubicBezTo>
                    <a:pt x="3205" y="1348"/>
                    <a:pt x="3314" y="619"/>
                    <a:pt x="3474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5504964" y="3339017"/>
              <a:ext cx="499759" cy="59634"/>
            </a:xfrm>
            <a:custGeom>
              <a:avLst/>
              <a:gdLst/>
              <a:ahLst/>
              <a:cxnLst/>
              <a:rect l="l" t="t" r="r" b="b"/>
              <a:pathLst>
                <a:path w="4274" h="510" extrusionOk="0">
                  <a:moveTo>
                    <a:pt x="70" y="0"/>
                  </a:moveTo>
                  <a:cubicBezTo>
                    <a:pt x="30" y="0"/>
                    <a:pt x="1" y="110"/>
                    <a:pt x="1" y="260"/>
                  </a:cubicBezTo>
                  <a:cubicBezTo>
                    <a:pt x="1" y="400"/>
                    <a:pt x="30" y="509"/>
                    <a:pt x="70" y="509"/>
                  </a:cubicBezTo>
                  <a:lnTo>
                    <a:pt x="4273" y="509"/>
                  </a:lnTo>
                  <a:cubicBezTo>
                    <a:pt x="4193" y="369"/>
                    <a:pt x="4123" y="17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5350850" y="2931517"/>
              <a:ext cx="242981" cy="875572"/>
            </a:xfrm>
            <a:custGeom>
              <a:avLst/>
              <a:gdLst/>
              <a:ahLst/>
              <a:cxnLst/>
              <a:rect l="l" t="t" r="r" b="b"/>
              <a:pathLst>
                <a:path w="2078" h="7488" extrusionOk="0">
                  <a:moveTo>
                    <a:pt x="1039" y="1"/>
                  </a:moveTo>
                  <a:cubicBezTo>
                    <a:pt x="470" y="1"/>
                    <a:pt x="1" y="1678"/>
                    <a:pt x="1" y="3745"/>
                  </a:cubicBezTo>
                  <a:cubicBezTo>
                    <a:pt x="1" y="5811"/>
                    <a:pt x="470" y="7488"/>
                    <a:pt x="1039" y="7488"/>
                  </a:cubicBezTo>
                  <a:cubicBezTo>
                    <a:pt x="1588" y="7488"/>
                    <a:pt x="2037" y="5941"/>
                    <a:pt x="2077" y="3994"/>
                  </a:cubicBezTo>
                  <a:lnTo>
                    <a:pt x="1648" y="3994"/>
                  </a:lnTo>
                  <a:cubicBezTo>
                    <a:pt x="1618" y="5382"/>
                    <a:pt x="1359" y="6460"/>
                    <a:pt x="1039" y="6460"/>
                  </a:cubicBezTo>
                  <a:cubicBezTo>
                    <a:pt x="709" y="6460"/>
                    <a:pt x="430" y="5242"/>
                    <a:pt x="430" y="3745"/>
                  </a:cubicBezTo>
                  <a:cubicBezTo>
                    <a:pt x="430" y="2237"/>
                    <a:pt x="709" y="1030"/>
                    <a:pt x="1039" y="1030"/>
                  </a:cubicBezTo>
                  <a:cubicBezTo>
                    <a:pt x="1359" y="1030"/>
                    <a:pt x="1618" y="2108"/>
                    <a:pt x="1648" y="3485"/>
                  </a:cubicBezTo>
                  <a:lnTo>
                    <a:pt x="2077" y="3485"/>
                  </a:lnTo>
                  <a:cubicBezTo>
                    <a:pt x="2037" y="1538"/>
                    <a:pt x="1588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5401013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80" y="1"/>
                    <a:pt x="1" y="1208"/>
                    <a:pt x="1" y="2716"/>
                  </a:cubicBezTo>
                  <a:cubicBezTo>
                    <a:pt x="1" y="4213"/>
                    <a:pt x="280" y="5431"/>
                    <a:pt x="610" y="5431"/>
                  </a:cubicBezTo>
                  <a:cubicBezTo>
                    <a:pt x="930" y="5431"/>
                    <a:pt x="1189" y="4353"/>
                    <a:pt x="1219" y="2965"/>
                  </a:cubicBezTo>
                  <a:lnTo>
                    <a:pt x="1129" y="2965"/>
                  </a:lnTo>
                  <a:cubicBezTo>
                    <a:pt x="1099" y="3205"/>
                    <a:pt x="1029" y="3375"/>
                    <a:pt x="959" y="3375"/>
                  </a:cubicBezTo>
                  <a:lnTo>
                    <a:pt x="610" y="3375"/>
                  </a:lnTo>
                  <a:cubicBezTo>
                    <a:pt x="510" y="3375"/>
                    <a:pt x="430" y="3075"/>
                    <a:pt x="430" y="2716"/>
                  </a:cubicBezTo>
                  <a:cubicBezTo>
                    <a:pt x="430" y="2346"/>
                    <a:pt x="510" y="2057"/>
                    <a:pt x="610" y="2057"/>
                  </a:cubicBezTo>
                  <a:lnTo>
                    <a:pt x="959" y="2057"/>
                  </a:lnTo>
                  <a:cubicBezTo>
                    <a:pt x="1029" y="2057"/>
                    <a:pt x="1099" y="2217"/>
                    <a:pt x="1129" y="2456"/>
                  </a:cubicBezTo>
                  <a:lnTo>
                    <a:pt x="1219" y="2456"/>
                  </a:lnTo>
                  <a:cubicBezTo>
                    <a:pt x="1189" y="1079"/>
                    <a:pt x="93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5490932" y="3292362"/>
              <a:ext cx="42212" cy="154114"/>
            </a:xfrm>
            <a:custGeom>
              <a:avLst/>
              <a:gdLst/>
              <a:ahLst/>
              <a:cxnLst/>
              <a:rect l="l" t="t" r="r" b="b"/>
              <a:pathLst>
                <a:path w="361" h="1318" extrusionOk="0">
                  <a:moveTo>
                    <a:pt x="190" y="0"/>
                  </a:moveTo>
                  <a:cubicBezTo>
                    <a:pt x="90" y="0"/>
                    <a:pt x="1" y="289"/>
                    <a:pt x="1" y="659"/>
                  </a:cubicBezTo>
                  <a:cubicBezTo>
                    <a:pt x="1" y="1018"/>
                    <a:pt x="90" y="1318"/>
                    <a:pt x="190" y="1318"/>
                  </a:cubicBezTo>
                  <a:cubicBezTo>
                    <a:pt x="260" y="1318"/>
                    <a:pt x="330" y="1148"/>
                    <a:pt x="360" y="908"/>
                  </a:cubicBezTo>
                  <a:lnTo>
                    <a:pt x="190" y="908"/>
                  </a:lnTo>
                  <a:cubicBezTo>
                    <a:pt x="150" y="908"/>
                    <a:pt x="121" y="799"/>
                    <a:pt x="121" y="659"/>
                  </a:cubicBezTo>
                  <a:cubicBezTo>
                    <a:pt x="121" y="509"/>
                    <a:pt x="150" y="399"/>
                    <a:pt x="190" y="399"/>
                  </a:cubicBezTo>
                  <a:lnTo>
                    <a:pt x="360" y="399"/>
                  </a:lnTo>
                  <a:cubicBezTo>
                    <a:pt x="330" y="160"/>
                    <a:pt x="260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5451293" y="3292362"/>
              <a:ext cx="61973" cy="154114"/>
            </a:xfrm>
            <a:custGeom>
              <a:avLst/>
              <a:gdLst/>
              <a:ahLst/>
              <a:cxnLst/>
              <a:rect l="l" t="t" r="r" b="b"/>
              <a:pathLst>
                <a:path w="530" h="1318" extrusionOk="0">
                  <a:moveTo>
                    <a:pt x="180" y="0"/>
                  </a:moveTo>
                  <a:cubicBezTo>
                    <a:pt x="80" y="0"/>
                    <a:pt x="0" y="289"/>
                    <a:pt x="0" y="659"/>
                  </a:cubicBezTo>
                  <a:cubicBezTo>
                    <a:pt x="0" y="1018"/>
                    <a:pt x="80" y="1318"/>
                    <a:pt x="180" y="1318"/>
                  </a:cubicBezTo>
                  <a:lnTo>
                    <a:pt x="529" y="1318"/>
                  </a:lnTo>
                  <a:cubicBezTo>
                    <a:pt x="429" y="1318"/>
                    <a:pt x="340" y="1018"/>
                    <a:pt x="340" y="659"/>
                  </a:cubicBezTo>
                  <a:cubicBezTo>
                    <a:pt x="340" y="289"/>
                    <a:pt x="429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5272624" y="2931517"/>
              <a:ext cx="199833" cy="875572"/>
            </a:xfrm>
            <a:custGeom>
              <a:avLst/>
              <a:gdLst/>
              <a:ahLst/>
              <a:cxnLst/>
              <a:rect l="l" t="t" r="r" b="b"/>
              <a:pathLst>
                <a:path w="1709" h="7488" extrusionOk="0">
                  <a:moveTo>
                    <a:pt x="1039" y="1"/>
                  </a:moveTo>
                  <a:cubicBezTo>
                    <a:pt x="490" y="1"/>
                    <a:pt x="41" y="1538"/>
                    <a:pt x="1" y="3485"/>
                  </a:cubicBezTo>
                  <a:lnTo>
                    <a:pt x="1" y="3745"/>
                  </a:lnTo>
                  <a:lnTo>
                    <a:pt x="1" y="3994"/>
                  </a:lnTo>
                  <a:cubicBezTo>
                    <a:pt x="41" y="5941"/>
                    <a:pt x="490" y="7488"/>
                    <a:pt x="1039" y="7488"/>
                  </a:cubicBezTo>
                  <a:lnTo>
                    <a:pt x="1708" y="7488"/>
                  </a:lnTo>
                  <a:cubicBezTo>
                    <a:pt x="1139" y="7488"/>
                    <a:pt x="670" y="5811"/>
                    <a:pt x="670" y="3745"/>
                  </a:cubicBezTo>
                  <a:cubicBezTo>
                    <a:pt x="670" y="1678"/>
                    <a:pt x="1139" y="1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493645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260" y="0"/>
                  </a:moveTo>
                  <a:cubicBezTo>
                    <a:pt x="111" y="0"/>
                    <a:pt x="1" y="110"/>
                    <a:pt x="1" y="260"/>
                  </a:cubicBezTo>
                  <a:cubicBezTo>
                    <a:pt x="1" y="329"/>
                    <a:pt x="31" y="389"/>
                    <a:pt x="71" y="440"/>
                  </a:cubicBezTo>
                  <a:cubicBezTo>
                    <a:pt x="120" y="489"/>
                    <a:pt x="191" y="509"/>
                    <a:pt x="260" y="509"/>
                  </a:cubicBezTo>
                  <a:lnTo>
                    <a:pt x="2876" y="509"/>
                  </a:lnTo>
                  <a:lnTo>
                    <a:pt x="2876" y="26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1" name="Google Shape;1941;p49"/>
          <p:cNvSpPr txBox="1">
            <a:spLocks noGrp="1"/>
          </p:cNvSpPr>
          <p:nvPr>
            <p:ph type="title"/>
          </p:nvPr>
        </p:nvSpPr>
        <p:spPr>
          <a:xfrm>
            <a:off x="4400150" y="2490096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ontserrat"/>
                <a:ea typeface="Montserrat"/>
                <a:cs typeface="Montserrat"/>
                <a:sym typeface="Montserrat"/>
              </a:rPr>
              <a:t>Pkgdown</a:t>
            </a:r>
            <a:endParaRPr sz="4800"/>
          </a:p>
        </p:txBody>
      </p:sp>
      <p:sp>
        <p:nvSpPr>
          <p:cNvPr id="1942" name="Google Shape;1942;p49"/>
          <p:cNvSpPr txBox="1">
            <a:spLocks noGrp="1"/>
          </p:cNvSpPr>
          <p:nvPr>
            <p:ph type="title" idx="4294967295"/>
          </p:nvPr>
        </p:nvSpPr>
        <p:spPr>
          <a:xfrm>
            <a:off x="4400150" y="13271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</a:rPr>
              <a:t>05</a:t>
            </a:r>
            <a:endParaRPr sz="7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50"/>
          <p:cNvGrpSpPr/>
          <p:nvPr/>
        </p:nvGrpSpPr>
        <p:grpSpPr>
          <a:xfrm>
            <a:off x="0" y="0"/>
            <a:ext cx="2463487" cy="305566"/>
            <a:chOff x="6646600" y="2816225"/>
            <a:chExt cx="2463487" cy="305566"/>
          </a:xfrm>
        </p:grpSpPr>
        <p:grpSp>
          <p:nvGrpSpPr>
            <p:cNvPr id="1949" name="Google Shape;1949;p50"/>
            <p:cNvGrpSpPr/>
            <p:nvPr/>
          </p:nvGrpSpPr>
          <p:grpSpPr>
            <a:xfrm>
              <a:off x="6646600" y="2816225"/>
              <a:ext cx="1260720" cy="305536"/>
              <a:chOff x="-1557357" y="1335236"/>
              <a:chExt cx="4299862" cy="3034120"/>
            </a:xfrm>
          </p:grpSpPr>
          <p:sp>
            <p:nvSpPr>
              <p:cNvPr id="1950" name="Google Shape;1950;p50"/>
              <p:cNvSpPr/>
              <p:nvPr/>
            </p:nvSpPr>
            <p:spPr>
              <a:xfrm>
                <a:off x="1118632" y="1335484"/>
                <a:ext cx="16238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03</a:t>
                </a:r>
                <a:r>
                  <a:rPr lang="en" sz="1200"/>
                  <a:t> </a:t>
                </a:r>
                <a:endParaRPr sz="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51" name="Google Shape;1951;p50"/>
              <p:cNvSpPr/>
              <p:nvPr/>
            </p:nvSpPr>
            <p:spPr>
              <a:xfrm>
                <a:off x="-436620" y="1335484"/>
                <a:ext cx="1898406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02</a:t>
                </a:r>
                <a:r>
                  <a:rPr lang="en" sz="1200"/>
                  <a:t>  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52" name="Google Shape;1952;p50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953" name="Google Shape;1953;p50"/>
            <p:cNvSpPr/>
            <p:nvPr/>
          </p:nvSpPr>
          <p:spPr>
            <a:xfrm>
              <a:off x="7849175" y="2816250"/>
              <a:ext cx="447444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r>
                <a:rPr lang="en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8215794" y="2816250"/>
              <a:ext cx="894292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Pkgdown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1955" name="Google Shape;195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Pkgdown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website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51"/>
          <p:cNvSpPr txBox="1">
            <a:spLocks noGrp="1"/>
          </p:cNvSpPr>
          <p:nvPr>
            <p:ph type="ctrTitle"/>
          </p:nvPr>
        </p:nvSpPr>
        <p:spPr>
          <a:xfrm>
            <a:off x="7200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61" name="Google Shape;1961;p51"/>
          <p:cNvSpPr txBox="1">
            <a:spLocks noGrp="1"/>
          </p:cNvSpPr>
          <p:nvPr>
            <p:ph type="subTitle" idx="1"/>
          </p:nvPr>
        </p:nvSpPr>
        <p:spPr>
          <a:xfrm>
            <a:off x="720000" y="1704550"/>
            <a:ext cx="42939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/>
              <a:t>Do you have any questions?</a:t>
            </a:r>
            <a:endParaRPr/>
          </a:p>
        </p:txBody>
      </p:sp>
      <p:grpSp>
        <p:nvGrpSpPr>
          <p:cNvPr id="1962" name="Google Shape;1962;p51"/>
          <p:cNvGrpSpPr/>
          <p:nvPr/>
        </p:nvGrpSpPr>
        <p:grpSpPr>
          <a:xfrm>
            <a:off x="5803441" y="1059770"/>
            <a:ext cx="1414924" cy="3348581"/>
            <a:chOff x="2056200" y="2715575"/>
            <a:chExt cx="161750" cy="382800"/>
          </a:xfrm>
        </p:grpSpPr>
        <p:sp>
          <p:nvSpPr>
            <p:cNvPr id="1963" name="Google Shape;1963;p51"/>
            <p:cNvSpPr/>
            <p:nvPr/>
          </p:nvSpPr>
          <p:spPr>
            <a:xfrm>
              <a:off x="2081650" y="2911000"/>
              <a:ext cx="72400" cy="63900"/>
            </a:xfrm>
            <a:custGeom>
              <a:avLst/>
              <a:gdLst/>
              <a:ahLst/>
              <a:cxnLst/>
              <a:rect l="l" t="t" r="r" b="b"/>
              <a:pathLst>
                <a:path w="2896" h="2556" extrusionOk="0">
                  <a:moveTo>
                    <a:pt x="2282" y="1"/>
                  </a:moveTo>
                  <a:cubicBezTo>
                    <a:pt x="1907" y="1"/>
                    <a:pt x="1445" y="219"/>
                    <a:pt x="1248" y="410"/>
                  </a:cubicBezTo>
                  <a:cubicBezTo>
                    <a:pt x="740" y="889"/>
                    <a:pt x="181" y="1517"/>
                    <a:pt x="30" y="2216"/>
                  </a:cubicBezTo>
                  <a:cubicBezTo>
                    <a:pt x="10" y="2316"/>
                    <a:pt x="1" y="2446"/>
                    <a:pt x="81" y="2516"/>
                  </a:cubicBezTo>
                  <a:cubicBezTo>
                    <a:pt x="141" y="2555"/>
                    <a:pt x="220" y="2555"/>
                    <a:pt x="290" y="2555"/>
                  </a:cubicBezTo>
                  <a:cubicBezTo>
                    <a:pt x="680" y="2506"/>
                    <a:pt x="1009" y="2256"/>
                    <a:pt x="1308" y="2007"/>
                  </a:cubicBezTo>
                  <a:lnTo>
                    <a:pt x="2386" y="1138"/>
                  </a:lnTo>
                  <a:cubicBezTo>
                    <a:pt x="2626" y="938"/>
                    <a:pt x="2896" y="679"/>
                    <a:pt x="2816" y="379"/>
                  </a:cubicBezTo>
                  <a:cubicBezTo>
                    <a:pt x="2751" y="101"/>
                    <a:pt x="2537" y="1"/>
                    <a:pt x="22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1"/>
            <p:cNvSpPr/>
            <p:nvPr/>
          </p:nvSpPr>
          <p:spPr>
            <a:xfrm>
              <a:off x="2142800" y="2985850"/>
              <a:ext cx="32950" cy="86525"/>
            </a:xfrm>
            <a:custGeom>
              <a:avLst/>
              <a:gdLst/>
              <a:ahLst/>
              <a:cxnLst/>
              <a:rect l="l" t="t" r="r" b="b"/>
              <a:pathLst>
                <a:path w="1318" h="3461" extrusionOk="0">
                  <a:moveTo>
                    <a:pt x="470" y="1"/>
                  </a:moveTo>
                  <a:cubicBezTo>
                    <a:pt x="300" y="1"/>
                    <a:pt x="140" y="101"/>
                    <a:pt x="70" y="251"/>
                  </a:cubicBezTo>
                  <a:cubicBezTo>
                    <a:pt x="0" y="400"/>
                    <a:pt x="20" y="560"/>
                    <a:pt x="40" y="719"/>
                  </a:cubicBezTo>
                  <a:cubicBezTo>
                    <a:pt x="160" y="1628"/>
                    <a:pt x="430" y="2507"/>
                    <a:pt x="829" y="3335"/>
                  </a:cubicBezTo>
                  <a:cubicBezTo>
                    <a:pt x="839" y="3365"/>
                    <a:pt x="859" y="3395"/>
                    <a:pt x="879" y="3415"/>
                  </a:cubicBezTo>
                  <a:cubicBezTo>
                    <a:pt x="912" y="3449"/>
                    <a:pt x="957" y="3461"/>
                    <a:pt x="1004" y="3461"/>
                  </a:cubicBezTo>
                  <a:cubicBezTo>
                    <a:pt x="1070" y="3461"/>
                    <a:pt x="1140" y="3438"/>
                    <a:pt x="1198" y="3415"/>
                  </a:cubicBezTo>
                  <a:cubicBezTo>
                    <a:pt x="1288" y="3385"/>
                    <a:pt x="1278" y="3415"/>
                    <a:pt x="1308" y="3325"/>
                  </a:cubicBezTo>
                  <a:cubicBezTo>
                    <a:pt x="1318" y="3295"/>
                    <a:pt x="1308" y="3255"/>
                    <a:pt x="1308" y="3226"/>
                  </a:cubicBezTo>
                  <a:cubicBezTo>
                    <a:pt x="1238" y="2596"/>
                    <a:pt x="1198" y="2008"/>
                    <a:pt x="1098" y="1298"/>
                  </a:cubicBezTo>
                  <a:cubicBezTo>
                    <a:pt x="1038" y="919"/>
                    <a:pt x="978" y="1"/>
                    <a:pt x="47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1"/>
            <p:cNvSpPr/>
            <p:nvPr/>
          </p:nvSpPr>
          <p:spPr>
            <a:xfrm>
              <a:off x="2143050" y="2933300"/>
              <a:ext cx="39950" cy="73100"/>
            </a:xfrm>
            <a:custGeom>
              <a:avLst/>
              <a:gdLst/>
              <a:ahLst/>
              <a:cxnLst/>
              <a:rect l="l" t="t" r="r" b="b"/>
              <a:pathLst>
                <a:path w="1598" h="2924" extrusionOk="0">
                  <a:moveTo>
                    <a:pt x="1141" y="0"/>
                  </a:moveTo>
                  <a:cubicBezTo>
                    <a:pt x="879" y="0"/>
                    <a:pt x="580" y="218"/>
                    <a:pt x="480" y="456"/>
                  </a:cubicBezTo>
                  <a:cubicBezTo>
                    <a:pt x="330" y="805"/>
                    <a:pt x="180" y="1135"/>
                    <a:pt x="100" y="1504"/>
                  </a:cubicBezTo>
                  <a:cubicBezTo>
                    <a:pt x="21" y="1863"/>
                    <a:pt x="1" y="2233"/>
                    <a:pt x="21" y="2592"/>
                  </a:cubicBezTo>
                  <a:cubicBezTo>
                    <a:pt x="30" y="2682"/>
                    <a:pt x="40" y="2772"/>
                    <a:pt x="100" y="2832"/>
                  </a:cubicBezTo>
                  <a:cubicBezTo>
                    <a:pt x="159" y="2899"/>
                    <a:pt x="253" y="2924"/>
                    <a:pt x="341" y="2924"/>
                  </a:cubicBezTo>
                  <a:cubicBezTo>
                    <a:pt x="357" y="2924"/>
                    <a:pt x="374" y="2923"/>
                    <a:pt x="389" y="2921"/>
                  </a:cubicBezTo>
                  <a:cubicBezTo>
                    <a:pt x="460" y="2921"/>
                    <a:pt x="529" y="2912"/>
                    <a:pt x="589" y="2872"/>
                  </a:cubicBezTo>
                  <a:cubicBezTo>
                    <a:pt x="689" y="2821"/>
                    <a:pt x="759" y="2732"/>
                    <a:pt x="799" y="2632"/>
                  </a:cubicBezTo>
                  <a:cubicBezTo>
                    <a:pt x="839" y="2552"/>
                    <a:pt x="869" y="2462"/>
                    <a:pt x="899" y="2382"/>
                  </a:cubicBezTo>
                  <a:cubicBezTo>
                    <a:pt x="1079" y="1874"/>
                    <a:pt x="1388" y="1414"/>
                    <a:pt x="1518" y="895"/>
                  </a:cubicBezTo>
                  <a:cubicBezTo>
                    <a:pt x="1567" y="705"/>
                    <a:pt x="1598" y="496"/>
                    <a:pt x="1528" y="316"/>
                  </a:cubicBezTo>
                  <a:cubicBezTo>
                    <a:pt x="1528" y="306"/>
                    <a:pt x="1528" y="296"/>
                    <a:pt x="1518" y="276"/>
                  </a:cubicBezTo>
                  <a:cubicBezTo>
                    <a:pt x="1439" y="78"/>
                    <a:pt x="1297" y="0"/>
                    <a:pt x="114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1"/>
            <p:cNvSpPr/>
            <p:nvPr/>
          </p:nvSpPr>
          <p:spPr>
            <a:xfrm>
              <a:off x="2109350" y="2894925"/>
              <a:ext cx="87625" cy="77750"/>
            </a:xfrm>
            <a:custGeom>
              <a:avLst/>
              <a:gdLst/>
              <a:ahLst/>
              <a:cxnLst/>
              <a:rect l="l" t="t" r="r" b="b"/>
              <a:pathLst>
                <a:path w="3505" h="3110" extrusionOk="0">
                  <a:moveTo>
                    <a:pt x="1650" y="0"/>
                  </a:moveTo>
                  <a:cubicBezTo>
                    <a:pt x="1633" y="0"/>
                    <a:pt x="1615" y="1"/>
                    <a:pt x="1598" y="4"/>
                  </a:cubicBezTo>
                  <a:cubicBezTo>
                    <a:pt x="1528" y="14"/>
                    <a:pt x="1468" y="44"/>
                    <a:pt x="1408" y="84"/>
                  </a:cubicBezTo>
                  <a:cubicBezTo>
                    <a:pt x="1079" y="274"/>
                    <a:pt x="759" y="463"/>
                    <a:pt x="430" y="653"/>
                  </a:cubicBezTo>
                  <a:cubicBezTo>
                    <a:pt x="380" y="683"/>
                    <a:pt x="330" y="713"/>
                    <a:pt x="310" y="763"/>
                  </a:cubicBezTo>
                  <a:cubicBezTo>
                    <a:pt x="290" y="813"/>
                    <a:pt x="0" y="1042"/>
                    <a:pt x="11" y="1093"/>
                  </a:cubicBezTo>
                  <a:cubicBezTo>
                    <a:pt x="100" y="1521"/>
                    <a:pt x="670" y="1951"/>
                    <a:pt x="939" y="2300"/>
                  </a:cubicBezTo>
                  <a:cubicBezTo>
                    <a:pt x="1158" y="2120"/>
                    <a:pt x="1329" y="1771"/>
                    <a:pt x="1598" y="1681"/>
                  </a:cubicBezTo>
                  <a:lnTo>
                    <a:pt x="1598" y="1681"/>
                  </a:lnTo>
                  <a:lnTo>
                    <a:pt x="1418" y="2490"/>
                  </a:lnTo>
                  <a:cubicBezTo>
                    <a:pt x="1486" y="2480"/>
                    <a:pt x="1555" y="2475"/>
                    <a:pt x="1624" y="2475"/>
                  </a:cubicBezTo>
                  <a:cubicBezTo>
                    <a:pt x="2110" y="2475"/>
                    <a:pt x="2595" y="2715"/>
                    <a:pt x="2866" y="3109"/>
                  </a:cubicBezTo>
                  <a:cubicBezTo>
                    <a:pt x="2856" y="3089"/>
                    <a:pt x="3305" y="2140"/>
                    <a:pt x="3335" y="2021"/>
                  </a:cubicBezTo>
                  <a:cubicBezTo>
                    <a:pt x="3435" y="1641"/>
                    <a:pt x="3505" y="1222"/>
                    <a:pt x="3485" y="823"/>
                  </a:cubicBezTo>
                  <a:cubicBezTo>
                    <a:pt x="3425" y="34"/>
                    <a:pt x="2376" y="124"/>
                    <a:pt x="1768" y="14"/>
                  </a:cubicBezTo>
                  <a:cubicBezTo>
                    <a:pt x="1732" y="7"/>
                    <a:pt x="1692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1"/>
            <p:cNvSpPr/>
            <p:nvPr/>
          </p:nvSpPr>
          <p:spPr>
            <a:xfrm>
              <a:off x="2082650" y="2955575"/>
              <a:ext cx="27475" cy="74025"/>
            </a:xfrm>
            <a:custGeom>
              <a:avLst/>
              <a:gdLst/>
              <a:ahLst/>
              <a:cxnLst/>
              <a:rect l="l" t="t" r="r" b="b"/>
              <a:pathLst>
                <a:path w="1099" h="2961" extrusionOk="0">
                  <a:moveTo>
                    <a:pt x="418" y="1"/>
                  </a:moveTo>
                  <a:cubicBezTo>
                    <a:pt x="205" y="1"/>
                    <a:pt x="1" y="208"/>
                    <a:pt x="1" y="493"/>
                  </a:cubicBezTo>
                  <a:cubicBezTo>
                    <a:pt x="1" y="583"/>
                    <a:pt x="21" y="673"/>
                    <a:pt x="41" y="753"/>
                  </a:cubicBezTo>
                  <a:cubicBezTo>
                    <a:pt x="210" y="1491"/>
                    <a:pt x="380" y="2230"/>
                    <a:pt x="549" y="2959"/>
                  </a:cubicBezTo>
                  <a:cubicBezTo>
                    <a:pt x="568" y="2960"/>
                    <a:pt x="587" y="2961"/>
                    <a:pt x="606" y="2961"/>
                  </a:cubicBezTo>
                  <a:cubicBezTo>
                    <a:pt x="747" y="2961"/>
                    <a:pt x="885" y="2928"/>
                    <a:pt x="1009" y="2849"/>
                  </a:cubicBezTo>
                  <a:cubicBezTo>
                    <a:pt x="1039" y="2839"/>
                    <a:pt x="1068" y="2809"/>
                    <a:pt x="1079" y="2779"/>
                  </a:cubicBezTo>
                  <a:cubicBezTo>
                    <a:pt x="1099" y="2739"/>
                    <a:pt x="1099" y="2700"/>
                    <a:pt x="1088" y="2660"/>
                  </a:cubicBezTo>
                  <a:cubicBezTo>
                    <a:pt x="1039" y="2001"/>
                    <a:pt x="959" y="1351"/>
                    <a:pt x="869" y="703"/>
                  </a:cubicBezTo>
                  <a:cubicBezTo>
                    <a:pt x="829" y="443"/>
                    <a:pt x="759" y="114"/>
                    <a:pt x="540" y="24"/>
                  </a:cubicBezTo>
                  <a:cubicBezTo>
                    <a:pt x="500" y="8"/>
                    <a:pt x="459" y="1"/>
                    <a:pt x="41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1"/>
            <p:cNvSpPr/>
            <p:nvPr/>
          </p:nvSpPr>
          <p:spPr>
            <a:xfrm>
              <a:off x="2122825" y="3063025"/>
              <a:ext cx="65675" cy="35350"/>
            </a:xfrm>
            <a:custGeom>
              <a:avLst/>
              <a:gdLst/>
              <a:ahLst/>
              <a:cxnLst/>
              <a:rect l="l" t="t" r="r" b="b"/>
              <a:pathLst>
                <a:path w="2627" h="1414" extrusionOk="0">
                  <a:moveTo>
                    <a:pt x="2042" y="0"/>
                  </a:moveTo>
                  <a:cubicBezTo>
                    <a:pt x="1884" y="0"/>
                    <a:pt x="1710" y="63"/>
                    <a:pt x="1548" y="178"/>
                  </a:cubicBezTo>
                  <a:cubicBezTo>
                    <a:pt x="1369" y="298"/>
                    <a:pt x="1218" y="458"/>
                    <a:pt x="1039" y="578"/>
                  </a:cubicBezTo>
                  <a:cubicBezTo>
                    <a:pt x="879" y="687"/>
                    <a:pt x="679" y="767"/>
                    <a:pt x="480" y="807"/>
                  </a:cubicBezTo>
                  <a:cubicBezTo>
                    <a:pt x="400" y="817"/>
                    <a:pt x="320" y="827"/>
                    <a:pt x="240" y="857"/>
                  </a:cubicBezTo>
                  <a:cubicBezTo>
                    <a:pt x="91" y="917"/>
                    <a:pt x="1" y="1077"/>
                    <a:pt x="1" y="1237"/>
                  </a:cubicBezTo>
                  <a:cubicBezTo>
                    <a:pt x="1" y="1277"/>
                    <a:pt x="11" y="1326"/>
                    <a:pt x="31" y="1366"/>
                  </a:cubicBezTo>
                  <a:cubicBezTo>
                    <a:pt x="171" y="1401"/>
                    <a:pt x="314" y="1413"/>
                    <a:pt x="458" y="1413"/>
                  </a:cubicBezTo>
                  <a:cubicBezTo>
                    <a:pt x="856" y="1413"/>
                    <a:pt x="1265" y="1316"/>
                    <a:pt x="1668" y="1316"/>
                  </a:cubicBezTo>
                  <a:cubicBezTo>
                    <a:pt x="1810" y="1316"/>
                    <a:pt x="1953" y="1328"/>
                    <a:pt x="2093" y="1328"/>
                  </a:cubicBezTo>
                  <a:cubicBezTo>
                    <a:pt x="2248" y="1328"/>
                    <a:pt x="2400" y="1314"/>
                    <a:pt x="2547" y="1257"/>
                  </a:cubicBezTo>
                  <a:lnTo>
                    <a:pt x="2576" y="1077"/>
                  </a:lnTo>
                  <a:cubicBezTo>
                    <a:pt x="2606" y="877"/>
                    <a:pt x="2626" y="678"/>
                    <a:pt x="2576" y="478"/>
                  </a:cubicBezTo>
                  <a:cubicBezTo>
                    <a:pt x="2492" y="146"/>
                    <a:pt x="2284" y="0"/>
                    <a:pt x="2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1"/>
            <p:cNvSpPr/>
            <p:nvPr/>
          </p:nvSpPr>
          <p:spPr>
            <a:xfrm>
              <a:off x="2122825" y="3089925"/>
              <a:ext cx="64425" cy="8450"/>
            </a:xfrm>
            <a:custGeom>
              <a:avLst/>
              <a:gdLst/>
              <a:ahLst/>
              <a:cxnLst/>
              <a:rect l="l" t="t" r="r" b="b"/>
              <a:pathLst>
                <a:path w="2577" h="338" extrusionOk="0">
                  <a:moveTo>
                    <a:pt x="2576" y="1"/>
                  </a:moveTo>
                  <a:cubicBezTo>
                    <a:pt x="2187" y="161"/>
                    <a:pt x="1758" y="110"/>
                    <a:pt x="1338" y="130"/>
                  </a:cubicBezTo>
                  <a:cubicBezTo>
                    <a:pt x="1024" y="144"/>
                    <a:pt x="710" y="197"/>
                    <a:pt x="399" y="197"/>
                  </a:cubicBezTo>
                  <a:cubicBezTo>
                    <a:pt x="265" y="197"/>
                    <a:pt x="133" y="188"/>
                    <a:pt x="1" y="161"/>
                  </a:cubicBezTo>
                  <a:lnTo>
                    <a:pt x="1" y="161"/>
                  </a:lnTo>
                  <a:cubicBezTo>
                    <a:pt x="1" y="201"/>
                    <a:pt x="11" y="250"/>
                    <a:pt x="31" y="290"/>
                  </a:cubicBezTo>
                  <a:cubicBezTo>
                    <a:pt x="171" y="325"/>
                    <a:pt x="314" y="337"/>
                    <a:pt x="458" y="337"/>
                  </a:cubicBezTo>
                  <a:cubicBezTo>
                    <a:pt x="856" y="337"/>
                    <a:pt x="1265" y="240"/>
                    <a:pt x="1668" y="240"/>
                  </a:cubicBezTo>
                  <a:cubicBezTo>
                    <a:pt x="1810" y="240"/>
                    <a:pt x="1953" y="252"/>
                    <a:pt x="2093" y="252"/>
                  </a:cubicBezTo>
                  <a:cubicBezTo>
                    <a:pt x="2248" y="252"/>
                    <a:pt x="2400" y="238"/>
                    <a:pt x="2547" y="181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1"/>
            <p:cNvSpPr/>
            <p:nvPr/>
          </p:nvSpPr>
          <p:spPr>
            <a:xfrm>
              <a:off x="2141300" y="3060175"/>
              <a:ext cx="25975" cy="21850"/>
            </a:xfrm>
            <a:custGeom>
              <a:avLst/>
              <a:gdLst/>
              <a:ahLst/>
              <a:cxnLst/>
              <a:rect l="l" t="t" r="r" b="b"/>
              <a:pathLst>
                <a:path w="1039" h="874" extrusionOk="0">
                  <a:moveTo>
                    <a:pt x="810" y="0"/>
                  </a:moveTo>
                  <a:cubicBezTo>
                    <a:pt x="803" y="0"/>
                    <a:pt x="796" y="1"/>
                    <a:pt x="789" y="3"/>
                  </a:cubicBezTo>
                  <a:cubicBezTo>
                    <a:pt x="769" y="13"/>
                    <a:pt x="749" y="33"/>
                    <a:pt x="729" y="62"/>
                  </a:cubicBezTo>
                  <a:cubicBezTo>
                    <a:pt x="570" y="242"/>
                    <a:pt x="420" y="422"/>
                    <a:pt x="260" y="602"/>
                  </a:cubicBezTo>
                  <a:cubicBezTo>
                    <a:pt x="210" y="661"/>
                    <a:pt x="160" y="712"/>
                    <a:pt x="91" y="752"/>
                  </a:cubicBezTo>
                  <a:cubicBezTo>
                    <a:pt x="51" y="781"/>
                    <a:pt x="0" y="821"/>
                    <a:pt x="11" y="871"/>
                  </a:cubicBezTo>
                  <a:cubicBezTo>
                    <a:pt x="19" y="873"/>
                    <a:pt x="27" y="873"/>
                    <a:pt x="35" y="873"/>
                  </a:cubicBezTo>
                  <a:cubicBezTo>
                    <a:pt x="87" y="873"/>
                    <a:pt x="138" y="849"/>
                    <a:pt x="190" y="832"/>
                  </a:cubicBezTo>
                  <a:cubicBezTo>
                    <a:pt x="350" y="741"/>
                    <a:pt x="510" y="661"/>
                    <a:pt x="679" y="582"/>
                  </a:cubicBezTo>
                  <a:cubicBezTo>
                    <a:pt x="749" y="542"/>
                    <a:pt x="829" y="502"/>
                    <a:pt x="889" y="442"/>
                  </a:cubicBezTo>
                  <a:cubicBezTo>
                    <a:pt x="1009" y="332"/>
                    <a:pt x="1038" y="142"/>
                    <a:pt x="889" y="33"/>
                  </a:cubicBezTo>
                  <a:cubicBezTo>
                    <a:pt x="864" y="16"/>
                    <a:pt x="840" y="0"/>
                    <a:pt x="8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1"/>
            <p:cNvSpPr/>
            <p:nvPr/>
          </p:nvSpPr>
          <p:spPr>
            <a:xfrm>
              <a:off x="2141550" y="3061100"/>
              <a:ext cx="29225" cy="21375"/>
            </a:xfrm>
            <a:custGeom>
              <a:avLst/>
              <a:gdLst/>
              <a:ahLst/>
              <a:cxnLst/>
              <a:rect l="l" t="t" r="r" b="b"/>
              <a:pathLst>
                <a:path w="1169" h="855" extrusionOk="0">
                  <a:moveTo>
                    <a:pt x="190" y="76"/>
                  </a:moveTo>
                  <a:cubicBezTo>
                    <a:pt x="240" y="76"/>
                    <a:pt x="280" y="105"/>
                    <a:pt x="300" y="136"/>
                  </a:cubicBezTo>
                  <a:cubicBezTo>
                    <a:pt x="300" y="156"/>
                    <a:pt x="310" y="176"/>
                    <a:pt x="310" y="205"/>
                  </a:cubicBezTo>
                  <a:cubicBezTo>
                    <a:pt x="320" y="216"/>
                    <a:pt x="320" y="235"/>
                    <a:pt x="320" y="245"/>
                  </a:cubicBezTo>
                  <a:lnTo>
                    <a:pt x="350" y="305"/>
                  </a:lnTo>
                  <a:lnTo>
                    <a:pt x="340" y="305"/>
                  </a:lnTo>
                  <a:cubicBezTo>
                    <a:pt x="310" y="310"/>
                    <a:pt x="283" y="313"/>
                    <a:pt x="258" y="313"/>
                  </a:cubicBezTo>
                  <a:cubicBezTo>
                    <a:pt x="232" y="313"/>
                    <a:pt x="210" y="310"/>
                    <a:pt x="190" y="305"/>
                  </a:cubicBezTo>
                  <a:cubicBezTo>
                    <a:pt x="150" y="295"/>
                    <a:pt x="110" y="255"/>
                    <a:pt x="100" y="225"/>
                  </a:cubicBezTo>
                  <a:cubicBezTo>
                    <a:pt x="81" y="176"/>
                    <a:pt x="110" y="105"/>
                    <a:pt x="160" y="85"/>
                  </a:cubicBezTo>
                  <a:cubicBezTo>
                    <a:pt x="170" y="85"/>
                    <a:pt x="180" y="76"/>
                    <a:pt x="190" y="76"/>
                  </a:cubicBezTo>
                  <a:close/>
                  <a:moveTo>
                    <a:pt x="687" y="63"/>
                  </a:moveTo>
                  <a:cubicBezTo>
                    <a:pt x="719" y="63"/>
                    <a:pt x="754" y="71"/>
                    <a:pt x="789" y="85"/>
                  </a:cubicBezTo>
                  <a:cubicBezTo>
                    <a:pt x="859" y="116"/>
                    <a:pt x="929" y="196"/>
                    <a:pt x="909" y="275"/>
                  </a:cubicBezTo>
                  <a:cubicBezTo>
                    <a:pt x="899" y="315"/>
                    <a:pt x="859" y="345"/>
                    <a:pt x="809" y="365"/>
                  </a:cubicBezTo>
                  <a:cubicBezTo>
                    <a:pt x="788" y="373"/>
                    <a:pt x="765" y="377"/>
                    <a:pt x="741" y="377"/>
                  </a:cubicBezTo>
                  <a:cubicBezTo>
                    <a:pt x="710" y="377"/>
                    <a:pt x="678" y="371"/>
                    <a:pt x="649" y="365"/>
                  </a:cubicBezTo>
                  <a:cubicBezTo>
                    <a:pt x="609" y="365"/>
                    <a:pt x="569" y="355"/>
                    <a:pt x="540" y="335"/>
                  </a:cubicBezTo>
                  <a:cubicBezTo>
                    <a:pt x="589" y="305"/>
                    <a:pt x="620" y="235"/>
                    <a:pt x="589" y="176"/>
                  </a:cubicBezTo>
                  <a:lnTo>
                    <a:pt x="589" y="165"/>
                  </a:lnTo>
                  <a:lnTo>
                    <a:pt x="580" y="165"/>
                  </a:lnTo>
                  <a:cubicBezTo>
                    <a:pt x="569" y="156"/>
                    <a:pt x="560" y="156"/>
                    <a:pt x="560" y="156"/>
                  </a:cubicBezTo>
                  <a:cubicBezTo>
                    <a:pt x="560" y="125"/>
                    <a:pt x="580" y="105"/>
                    <a:pt x="600" y="85"/>
                  </a:cubicBezTo>
                  <a:cubicBezTo>
                    <a:pt x="624" y="71"/>
                    <a:pt x="654" y="63"/>
                    <a:pt x="687" y="63"/>
                  </a:cubicBezTo>
                  <a:close/>
                  <a:moveTo>
                    <a:pt x="694" y="0"/>
                  </a:moveTo>
                  <a:cubicBezTo>
                    <a:pt x="646" y="0"/>
                    <a:pt x="603" y="13"/>
                    <a:pt x="569" y="36"/>
                  </a:cubicBezTo>
                  <a:cubicBezTo>
                    <a:pt x="529" y="56"/>
                    <a:pt x="500" y="96"/>
                    <a:pt x="489" y="145"/>
                  </a:cubicBezTo>
                  <a:lnTo>
                    <a:pt x="489" y="136"/>
                  </a:lnTo>
                  <a:lnTo>
                    <a:pt x="469" y="145"/>
                  </a:lnTo>
                  <a:cubicBezTo>
                    <a:pt x="440" y="145"/>
                    <a:pt x="410" y="165"/>
                    <a:pt x="390" y="185"/>
                  </a:cubicBezTo>
                  <a:cubicBezTo>
                    <a:pt x="390" y="196"/>
                    <a:pt x="390" y="205"/>
                    <a:pt x="380" y="216"/>
                  </a:cubicBezTo>
                  <a:lnTo>
                    <a:pt x="380" y="185"/>
                  </a:lnTo>
                  <a:cubicBezTo>
                    <a:pt x="370" y="165"/>
                    <a:pt x="370" y="136"/>
                    <a:pt x="350" y="116"/>
                  </a:cubicBezTo>
                  <a:cubicBezTo>
                    <a:pt x="327" y="54"/>
                    <a:pt x="255" y="16"/>
                    <a:pt x="187" y="16"/>
                  </a:cubicBezTo>
                  <a:cubicBezTo>
                    <a:pt x="167" y="16"/>
                    <a:pt x="148" y="19"/>
                    <a:pt x="130" y="25"/>
                  </a:cubicBezTo>
                  <a:cubicBezTo>
                    <a:pt x="50" y="56"/>
                    <a:pt x="1" y="156"/>
                    <a:pt x="30" y="245"/>
                  </a:cubicBezTo>
                  <a:cubicBezTo>
                    <a:pt x="50" y="305"/>
                    <a:pt x="110" y="345"/>
                    <a:pt x="170" y="365"/>
                  </a:cubicBezTo>
                  <a:cubicBezTo>
                    <a:pt x="200" y="377"/>
                    <a:pt x="233" y="381"/>
                    <a:pt x="269" y="381"/>
                  </a:cubicBezTo>
                  <a:cubicBezTo>
                    <a:pt x="294" y="381"/>
                    <a:pt x="321" y="379"/>
                    <a:pt x="350" y="375"/>
                  </a:cubicBezTo>
                  <a:cubicBezTo>
                    <a:pt x="380" y="365"/>
                    <a:pt x="400" y="365"/>
                    <a:pt x="420" y="345"/>
                  </a:cubicBezTo>
                  <a:cubicBezTo>
                    <a:pt x="420" y="355"/>
                    <a:pt x="430" y="355"/>
                    <a:pt x="430" y="355"/>
                  </a:cubicBezTo>
                  <a:lnTo>
                    <a:pt x="440" y="355"/>
                  </a:lnTo>
                  <a:lnTo>
                    <a:pt x="449" y="345"/>
                  </a:lnTo>
                  <a:lnTo>
                    <a:pt x="460" y="345"/>
                  </a:lnTo>
                  <a:cubicBezTo>
                    <a:pt x="460" y="355"/>
                    <a:pt x="469" y="355"/>
                    <a:pt x="480" y="365"/>
                  </a:cubicBezTo>
                  <a:lnTo>
                    <a:pt x="480" y="435"/>
                  </a:lnTo>
                  <a:lnTo>
                    <a:pt x="480" y="485"/>
                  </a:lnTo>
                  <a:cubicBezTo>
                    <a:pt x="480" y="644"/>
                    <a:pt x="609" y="764"/>
                    <a:pt x="729" y="804"/>
                  </a:cubicBezTo>
                  <a:cubicBezTo>
                    <a:pt x="819" y="844"/>
                    <a:pt x="919" y="854"/>
                    <a:pt x="1019" y="854"/>
                  </a:cubicBezTo>
                  <a:lnTo>
                    <a:pt x="1139" y="854"/>
                  </a:lnTo>
                  <a:cubicBezTo>
                    <a:pt x="1159" y="854"/>
                    <a:pt x="1168" y="834"/>
                    <a:pt x="1168" y="814"/>
                  </a:cubicBezTo>
                  <a:cubicBezTo>
                    <a:pt x="1168" y="795"/>
                    <a:pt x="1148" y="784"/>
                    <a:pt x="1139" y="784"/>
                  </a:cubicBezTo>
                  <a:cubicBezTo>
                    <a:pt x="1095" y="787"/>
                    <a:pt x="1052" y="790"/>
                    <a:pt x="1011" y="790"/>
                  </a:cubicBezTo>
                  <a:cubicBezTo>
                    <a:pt x="920" y="790"/>
                    <a:pt x="835" y="779"/>
                    <a:pt x="759" y="744"/>
                  </a:cubicBezTo>
                  <a:cubicBezTo>
                    <a:pt x="649" y="704"/>
                    <a:pt x="549" y="615"/>
                    <a:pt x="540" y="485"/>
                  </a:cubicBezTo>
                  <a:lnTo>
                    <a:pt x="540" y="435"/>
                  </a:lnTo>
                  <a:lnTo>
                    <a:pt x="540" y="415"/>
                  </a:lnTo>
                  <a:cubicBezTo>
                    <a:pt x="580" y="425"/>
                    <a:pt x="609" y="425"/>
                    <a:pt x="640" y="435"/>
                  </a:cubicBezTo>
                  <a:cubicBezTo>
                    <a:pt x="660" y="439"/>
                    <a:pt x="684" y="441"/>
                    <a:pt x="709" y="441"/>
                  </a:cubicBezTo>
                  <a:cubicBezTo>
                    <a:pt x="746" y="441"/>
                    <a:pt x="788" y="437"/>
                    <a:pt x="829" y="425"/>
                  </a:cubicBezTo>
                  <a:cubicBezTo>
                    <a:pt x="899" y="405"/>
                    <a:pt x="959" y="355"/>
                    <a:pt x="969" y="295"/>
                  </a:cubicBezTo>
                  <a:cubicBezTo>
                    <a:pt x="1009" y="185"/>
                    <a:pt x="919" y="65"/>
                    <a:pt x="809" y="25"/>
                  </a:cubicBezTo>
                  <a:cubicBezTo>
                    <a:pt x="770" y="8"/>
                    <a:pt x="731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1"/>
            <p:cNvSpPr/>
            <p:nvPr/>
          </p:nvSpPr>
          <p:spPr>
            <a:xfrm>
              <a:off x="2146550" y="3072525"/>
              <a:ext cx="7750" cy="6450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30" y="1"/>
                  </a:moveTo>
                  <a:cubicBezTo>
                    <a:pt x="23" y="1"/>
                    <a:pt x="15" y="3"/>
                    <a:pt x="10" y="8"/>
                  </a:cubicBezTo>
                  <a:cubicBezTo>
                    <a:pt x="0" y="28"/>
                    <a:pt x="0" y="48"/>
                    <a:pt x="10" y="58"/>
                  </a:cubicBezTo>
                  <a:cubicBezTo>
                    <a:pt x="100" y="118"/>
                    <a:pt x="180" y="187"/>
                    <a:pt x="249" y="258"/>
                  </a:cubicBezTo>
                  <a:lnTo>
                    <a:pt x="269" y="258"/>
                  </a:lnTo>
                  <a:cubicBezTo>
                    <a:pt x="280" y="258"/>
                    <a:pt x="289" y="258"/>
                    <a:pt x="300" y="247"/>
                  </a:cubicBezTo>
                  <a:cubicBezTo>
                    <a:pt x="309" y="238"/>
                    <a:pt x="309" y="218"/>
                    <a:pt x="300" y="207"/>
                  </a:cubicBezTo>
                  <a:cubicBezTo>
                    <a:pt x="220" y="138"/>
                    <a:pt x="140" y="68"/>
                    <a:pt x="50" y="8"/>
                  </a:cubicBezTo>
                  <a:cubicBezTo>
                    <a:pt x="45" y="3"/>
                    <a:pt x="38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1"/>
            <p:cNvSpPr/>
            <p:nvPr/>
          </p:nvSpPr>
          <p:spPr>
            <a:xfrm>
              <a:off x="2142550" y="3076275"/>
              <a:ext cx="6525" cy="5450"/>
            </a:xfrm>
            <a:custGeom>
              <a:avLst/>
              <a:gdLst/>
              <a:ahLst/>
              <a:cxnLst/>
              <a:rect l="l" t="t" r="r" b="b"/>
              <a:pathLst>
                <a:path w="261" h="218" extrusionOk="0">
                  <a:moveTo>
                    <a:pt x="40" y="0"/>
                  </a:moveTo>
                  <a:cubicBezTo>
                    <a:pt x="33" y="0"/>
                    <a:pt x="25" y="3"/>
                    <a:pt x="21" y="8"/>
                  </a:cubicBezTo>
                  <a:cubicBezTo>
                    <a:pt x="1" y="17"/>
                    <a:pt x="10" y="48"/>
                    <a:pt x="21" y="57"/>
                  </a:cubicBezTo>
                  <a:cubicBezTo>
                    <a:pt x="80" y="108"/>
                    <a:pt x="140" y="168"/>
                    <a:pt x="210" y="207"/>
                  </a:cubicBezTo>
                  <a:cubicBezTo>
                    <a:pt x="210" y="217"/>
                    <a:pt x="220" y="217"/>
                    <a:pt x="230" y="217"/>
                  </a:cubicBezTo>
                  <a:cubicBezTo>
                    <a:pt x="240" y="217"/>
                    <a:pt x="250" y="207"/>
                    <a:pt x="250" y="207"/>
                  </a:cubicBezTo>
                  <a:cubicBezTo>
                    <a:pt x="260" y="188"/>
                    <a:pt x="260" y="168"/>
                    <a:pt x="250" y="157"/>
                  </a:cubicBezTo>
                  <a:cubicBezTo>
                    <a:pt x="180" y="108"/>
                    <a:pt x="120" y="57"/>
                    <a:pt x="60" y="8"/>
                  </a:cubicBezTo>
                  <a:cubicBezTo>
                    <a:pt x="55" y="3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2056200" y="3020825"/>
              <a:ext cx="62425" cy="33675"/>
            </a:xfrm>
            <a:custGeom>
              <a:avLst/>
              <a:gdLst/>
              <a:ahLst/>
              <a:cxnLst/>
              <a:rect l="l" t="t" r="r" b="b"/>
              <a:pathLst>
                <a:path w="2497" h="1347" extrusionOk="0">
                  <a:moveTo>
                    <a:pt x="1938" y="1"/>
                  </a:moveTo>
                  <a:cubicBezTo>
                    <a:pt x="1788" y="1"/>
                    <a:pt x="1624" y="60"/>
                    <a:pt x="1468" y="169"/>
                  </a:cubicBezTo>
                  <a:cubicBezTo>
                    <a:pt x="1308" y="289"/>
                    <a:pt x="1159" y="439"/>
                    <a:pt x="999" y="549"/>
                  </a:cubicBezTo>
                  <a:cubicBezTo>
                    <a:pt x="839" y="658"/>
                    <a:pt x="649" y="738"/>
                    <a:pt x="460" y="768"/>
                  </a:cubicBezTo>
                  <a:cubicBezTo>
                    <a:pt x="380" y="778"/>
                    <a:pt x="300" y="788"/>
                    <a:pt x="230" y="818"/>
                  </a:cubicBezTo>
                  <a:cubicBezTo>
                    <a:pt x="90" y="878"/>
                    <a:pt x="1" y="1028"/>
                    <a:pt x="10" y="1177"/>
                  </a:cubicBezTo>
                  <a:cubicBezTo>
                    <a:pt x="10" y="1217"/>
                    <a:pt x="10" y="1257"/>
                    <a:pt x="30" y="1297"/>
                  </a:cubicBezTo>
                  <a:cubicBezTo>
                    <a:pt x="171" y="1333"/>
                    <a:pt x="314" y="1346"/>
                    <a:pt x="457" y="1346"/>
                  </a:cubicBezTo>
                  <a:cubicBezTo>
                    <a:pt x="832" y="1346"/>
                    <a:pt x="1212" y="1257"/>
                    <a:pt x="1587" y="1257"/>
                  </a:cubicBezTo>
                  <a:cubicBezTo>
                    <a:pt x="1712" y="1257"/>
                    <a:pt x="1838" y="1265"/>
                    <a:pt x="1964" y="1265"/>
                  </a:cubicBezTo>
                  <a:cubicBezTo>
                    <a:pt x="2121" y="1265"/>
                    <a:pt x="2276" y="1253"/>
                    <a:pt x="2426" y="1197"/>
                  </a:cubicBezTo>
                  <a:lnTo>
                    <a:pt x="2456" y="1018"/>
                  </a:lnTo>
                  <a:cubicBezTo>
                    <a:pt x="2486" y="838"/>
                    <a:pt x="2496" y="649"/>
                    <a:pt x="2446" y="458"/>
                  </a:cubicBezTo>
                  <a:cubicBezTo>
                    <a:pt x="2367" y="143"/>
                    <a:pt x="2170" y="1"/>
                    <a:pt x="1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2056450" y="3046250"/>
              <a:ext cx="61175" cy="8250"/>
            </a:xfrm>
            <a:custGeom>
              <a:avLst/>
              <a:gdLst/>
              <a:ahLst/>
              <a:cxnLst/>
              <a:rect l="l" t="t" r="r" b="b"/>
              <a:pathLst>
                <a:path w="2447" h="330" extrusionOk="0">
                  <a:moveTo>
                    <a:pt x="2446" y="1"/>
                  </a:moveTo>
                  <a:lnTo>
                    <a:pt x="2446" y="1"/>
                  </a:lnTo>
                  <a:cubicBezTo>
                    <a:pt x="2067" y="160"/>
                    <a:pt x="1668" y="111"/>
                    <a:pt x="1258" y="131"/>
                  </a:cubicBezTo>
                  <a:cubicBezTo>
                    <a:pt x="964" y="145"/>
                    <a:pt x="665" y="193"/>
                    <a:pt x="372" y="193"/>
                  </a:cubicBezTo>
                  <a:cubicBezTo>
                    <a:pt x="247" y="193"/>
                    <a:pt x="123" y="184"/>
                    <a:pt x="0" y="160"/>
                  </a:cubicBezTo>
                  <a:lnTo>
                    <a:pt x="0" y="160"/>
                  </a:lnTo>
                  <a:cubicBezTo>
                    <a:pt x="0" y="200"/>
                    <a:pt x="0" y="240"/>
                    <a:pt x="20" y="280"/>
                  </a:cubicBezTo>
                  <a:cubicBezTo>
                    <a:pt x="161" y="316"/>
                    <a:pt x="304" y="329"/>
                    <a:pt x="447" y="329"/>
                  </a:cubicBezTo>
                  <a:cubicBezTo>
                    <a:pt x="822" y="329"/>
                    <a:pt x="1202" y="240"/>
                    <a:pt x="1577" y="240"/>
                  </a:cubicBezTo>
                  <a:cubicBezTo>
                    <a:pt x="1702" y="240"/>
                    <a:pt x="1828" y="248"/>
                    <a:pt x="1954" y="248"/>
                  </a:cubicBezTo>
                  <a:cubicBezTo>
                    <a:pt x="2111" y="248"/>
                    <a:pt x="2266" y="236"/>
                    <a:pt x="2416" y="180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2073675" y="3018225"/>
              <a:ext cx="24725" cy="20725"/>
            </a:xfrm>
            <a:custGeom>
              <a:avLst/>
              <a:gdLst/>
              <a:ahLst/>
              <a:cxnLst/>
              <a:rect l="l" t="t" r="r" b="b"/>
              <a:pathLst>
                <a:path w="989" h="829" extrusionOk="0">
                  <a:moveTo>
                    <a:pt x="776" y="1"/>
                  </a:moveTo>
                  <a:cubicBezTo>
                    <a:pt x="770" y="1"/>
                    <a:pt x="764" y="2"/>
                    <a:pt x="759" y="3"/>
                  </a:cubicBezTo>
                  <a:cubicBezTo>
                    <a:pt x="739" y="14"/>
                    <a:pt x="719" y="34"/>
                    <a:pt x="699" y="54"/>
                  </a:cubicBezTo>
                  <a:cubicBezTo>
                    <a:pt x="549" y="223"/>
                    <a:pt x="400" y="403"/>
                    <a:pt x="250" y="573"/>
                  </a:cubicBezTo>
                  <a:cubicBezTo>
                    <a:pt x="200" y="622"/>
                    <a:pt x="160" y="682"/>
                    <a:pt x="100" y="722"/>
                  </a:cubicBezTo>
                  <a:cubicBezTo>
                    <a:pt x="60" y="742"/>
                    <a:pt x="0" y="782"/>
                    <a:pt x="20" y="822"/>
                  </a:cubicBezTo>
                  <a:cubicBezTo>
                    <a:pt x="34" y="827"/>
                    <a:pt x="47" y="829"/>
                    <a:pt x="60" y="829"/>
                  </a:cubicBezTo>
                  <a:cubicBezTo>
                    <a:pt x="103" y="829"/>
                    <a:pt x="141" y="806"/>
                    <a:pt x="180" y="782"/>
                  </a:cubicBezTo>
                  <a:cubicBezTo>
                    <a:pt x="340" y="702"/>
                    <a:pt x="489" y="622"/>
                    <a:pt x="649" y="553"/>
                  </a:cubicBezTo>
                  <a:cubicBezTo>
                    <a:pt x="719" y="513"/>
                    <a:pt x="789" y="473"/>
                    <a:pt x="848" y="423"/>
                  </a:cubicBezTo>
                  <a:cubicBezTo>
                    <a:pt x="968" y="313"/>
                    <a:pt x="988" y="134"/>
                    <a:pt x="859" y="34"/>
                  </a:cubicBezTo>
                  <a:cubicBezTo>
                    <a:pt x="834" y="17"/>
                    <a:pt x="803" y="1"/>
                    <a:pt x="7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2074175" y="3019050"/>
              <a:ext cx="23725" cy="29225"/>
            </a:xfrm>
            <a:custGeom>
              <a:avLst/>
              <a:gdLst/>
              <a:ahLst/>
              <a:cxnLst/>
              <a:rect l="l" t="t" r="r" b="b"/>
              <a:pathLst>
                <a:path w="949" h="1169" extrusionOk="0">
                  <a:moveTo>
                    <a:pt x="180" y="81"/>
                  </a:moveTo>
                  <a:cubicBezTo>
                    <a:pt x="220" y="81"/>
                    <a:pt x="260" y="101"/>
                    <a:pt x="280" y="130"/>
                  </a:cubicBezTo>
                  <a:cubicBezTo>
                    <a:pt x="289" y="150"/>
                    <a:pt x="289" y="170"/>
                    <a:pt x="289" y="190"/>
                  </a:cubicBezTo>
                  <a:cubicBezTo>
                    <a:pt x="300" y="210"/>
                    <a:pt x="300" y="220"/>
                    <a:pt x="300" y="240"/>
                  </a:cubicBezTo>
                  <a:cubicBezTo>
                    <a:pt x="309" y="260"/>
                    <a:pt x="320" y="280"/>
                    <a:pt x="329" y="290"/>
                  </a:cubicBezTo>
                  <a:cubicBezTo>
                    <a:pt x="329" y="290"/>
                    <a:pt x="320" y="290"/>
                    <a:pt x="320" y="300"/>
                  </a:cubicBezTo>
                  <a:cubicBezTo>
                    <a:pt x="302" y="303"/>
                    <a:pt x="287" y="304"/>
                    <a:pt x="272" y="304"/>
                  </a:cubicBezTo>
                  <a:cubicBezTo>
                    <a:pt x="237" y="304"/>
                    <a:pt x="208" y="297"/>
                    <a:pt x="180" y="290"/>
                  </a:cubicBezTo>
                  <a:cubicBezTo>
                    <a:pt x="130" y="280"/>
                    <a:pt x="100" y="250"/>
                    <a:pt x="90" y="210"/>
                  </a:cubicBezTo>
                  <a:cubicBezTo>
                    <a:pt x="70" y="161"/>
                    <a:pt x="100" y="101"/>
                    <a:pt x="140" y="81"/>
                  </a:cubicBezTo>
                  <a:close/>
                  <a:moveTo>
                    <a:pt x="655" y="67"/>
                  </a:moveTo>
                  <a:cubicBezTo>
                    <a:pt x="683" y="67"/>
                    <a:pt x="712" y="72"/>
                    <a:pt x="739" y="81"/>
                  </a:cubicBezTo>
                  <a:cubicBezTo>
                    <a:pt x="819" y="110"/>
                    <a:pt x="879" y="190"/>
                    <a:pt x="859" y="260"/>
                  </a:cubicBezTo>
                  <a:cubicBezTo>
                    <a:pt x="848" y="300"/>
                    <a:pt x="809" y="330"/>
                    <a:pt x="769" y="350"/>
                  </a:cubicBezTo>
                  <a:cubicBezTo>
                    <a:pt x="739" y="355"/>
                    <a:pt x="711" y="358"/>
                    <a:pt x="685" y="358"/>
                  </a:cubicBezTo>
                  <a:cubicBezTo>
                    <a:pt x="659" y="358"/>
                    <a:pt x="634" y="355"/>
                    <a:pt x="609" y="350"/>
                  </a:cubicBezTo>
                  <a:cubicBezTo>
                    <a:pt x="579" y="350"/>
                    <a:pt x="539" y="340"/>
                    <a:pt x="509" y="320"/>
                  </a:cubicBezTo>
                  <a:cubicBezTo>
                    <a:pt x="559" y="290"/>
                    <a:pt x="579" y="230"/>
                    <a:pt x="559" y="170"/>
                  </a:cubicBezTo>
                  <a:lnTo>
                    <a:pt x="549" y="161"/>
                  </a:lnTo>
                  <a:lnTo>
                    <a:pt x="539" y="150"/>
                  </a:lnTo>
                  <a:lnTo>
                    <a:pt x="529" y="150"/>
                  </a:lnTo>
                  <a:cubicBezTo>
                    <a:pt x="529" y="121"/>
                    <a:pt x="549" y="101"/>
                    <a:pt x="569" y="90"/>
                  </a:cubicBezTo>
                  <a:cubicBezTo>
                    <a:pt x="591" y="74"/>
                    <a:pt x="622" y="67"/>
                    <a:pt x="655" y="67"/>
                  </a:cubicBezTo>
                  <a:close/>
                  <a:moveTo>
                    <a:pt x="643" y="0"/>
                  </a:moveTo>
                  <a:cubicBezTo>
                    <a:pt x="604" y="0"/>
                    <a:pt x="569" y="10"/>
                    <a:pt x="539" y="30"/>
                  </a:cubicBezTo>
                  <a:cubicBezTo>
                    <a:pt x="499" y="61"/>
                    <a:pt x="469" y="90"/>
                    <a:pt x="460" y="141"/>
                  </a:cubicBezTo>
                  <a:lnTo>
                    <a:pt x="460" y="130"/>
                  </a:lnTo>
                  <a:lnTo>
                    <a:pt x="440" y="130"/>
                  </a:lnTo>
                  <a:cubicBezTo>
                    <a:pt x="409" y="141"/>
                    <a:pt x="389" y="150"/>
                    <a:pt x="369" y="181"/>
                  </a:cubicBezTo>
                  <a:cubicBezTo>
                    <a:pt x="369" y="190"/>
                    <a:pt x="360" y="200"/>
                    <a:pt x="360" y="210"/>
                  </a:cubicBezTo>
                  <a:cubicBezTo>
                    <a:pt x="360" y="200"/>
                    <a:pt x="360" y="190"/>
                    <a:pt x="349" y="181"/>
                  </a:cubicBezTo>
                  <a:cubicBezTo>
                    <a:pt x="349" y="161"/>
                    <a:pt x="340" y="130"/>
                    <a:pt x="329" y="110"/>
                  </a:cubicBezTo>
                  <a:cubicBezTo>
                    <a:pt x="307" y="48"/>
                    <a:pt x="242" y="11"/>
                    <a:pt x="177" y="11"/>
                  </a:cubicBezTo>
                  <a:cubicBezTo>
                    <a:pt x="157" y="11"/>
                    <a:pt x="138" y="14"/>
                    <a:pt x="120" y="21"/>
                  </a:cubicBezTo>
                  <a:cubicBezTo>
                    <a:pt x="40" y="61"/>
                    <a:pt x="0" y="150"/>
                    <a:pt x="30" y="230"/>
                  </a:cubicBezTo>
                  <a:cubicBezTo>
                    <a:pt x="50" y="290"/>
                    <a:pt x="100" y="330"/>
                    <a:pt x="160" y="350"/>
                  </a:cubicBezTo>
                  <a:cubicBezTo>
                    <a:pt x="189" y="362"/>
                    <a:pt x="219" y="366"/>
                    <a:pt x="252" y="366"/>
                  </a:cubicBezTo>
                  <a:cubicBezTo>
                    <a:pt x="276" y="366"/>
                    <a:pt x="301" y="364"/>
                    <a:pt x="329" y="360"/>
                  </a:cubicBezTo>
                  <a:cubicBezTo>
                    <a:pt x="349" y="350"/>
                    <a:pt x="380" y="350"/>
                    <a:pt x="400" y="330"/>
                  </a:cubicBezTo>
                  <a:lnTo>
                    <a:pt x="420" y="340"/>
                  </a:lnTo>
                  <a:lnTo>
                    <a:pt x="420" y="330"/>
                  </a:lnTo>
                  <a:lnTo>
                    <a:pt x="429" y="330"/>
                  </a:lnTo>
                  <a:lnTo>
                    <a:pt x="449" y="350"/>
                  </a:lnTo>
                  <a:lnTo>
                    <a:pt x="449" y="420"/>
                  </a:lnTo>
                  <a:cubicBezTo>
                    <a:pt x="449" y="460"/>
                    <a:pt x="449" y="500"/>
                    <a:pt x="460" y="540"/>
                  </a:cubicBezTo>
                  <a:cubicBezTo>
                    <a:pt x="480" y="569"/>
                    <a:pt x="509" y="600"/>
                    <a:pt x="529" y="629"/>
                  </a:cubicBezTo>
                  <a:cubicBezTo>
                    <a:pt x="559" y="649"/>
                    <a:pt x="579" y="680"/>
                    <a:pt x="599" y="700"/>
                  </a:cubicBezTo>
                  <a:cubicBezTo>
                    <a:pt x="659" y="839"/>
                    <a:pt x="639" y="1009"/>
                    <a:pt x="539" y="1108"/>
                  </a:cubicBezTo>
                  <a:cubicBezTo>
                    <a:pt x="529" y="1128"/>
                    <a:pt x="529" y="1148"/>
                    <a:pt x="539" y="1159"/>
                  </a:cubicBezTo>
                  <a:cubicBezTo>
                    <a:pt x="549" y="1159"/>
                    <a:pt x="559" y="1168"/>
                    <a:pt x="569" y="1168"/>
                  </a:cubicBezTo>
                  <a:cubicBezTo>
                    <a:pt x="569" y="1168"/>
                    <a:pt x="579" y="1159"/>
                    <a:pt x="589" y="1159"/>
                  </a:cubicBezTo>
                  <a:cubicBezTo>
                    <a:pt x="699" y="1039"/>
                    <a:pt x="729" y="829"/>
                    <a:pt x="649" y="680"/>
                  </a:cubicBezTo>
                  <a:cubicBezTo>
                    <a:pt x="629" y="640"/>
                    <a:pt x="609" y="609"/>
                    <a:pt x="579" y="589"/>
                  </a:cubicBezTo>
                  <a:cubicBezTo>
                    <a:pt x="549" y="560"/>
                    <a:pt x="529" y="540"/>
                    <a:pt x="519" y="510"/>
                  </a:cubicBezTo>
                  <a:cubicBezTo>
                    <a:pt x="509" y="490"/>
                    <a:pt x="509" y="460"/>
                    <a:pt x="509" y="420"/>
                  </a:cubicBezTo>
                  <a:cubicBezTo>
                    <a:pt x="509" y="410"/>
                    <a:pt x="519" y="400"/>
                    <a:pt x="519" y="390"/>
                  </a:cubicBezTo>
                  <a:cubicBezTo>
                    <a:pt x="539" y="400"/>
                    <a:pt x="569" y="410"/>
                    <a:pt x="599" y="410"/>
                  </a:cubicBezTo>
                  <a:cubicBezTo>
                    <a:pt x="628" y="416"/>
                    <a:pt x="663" y="421"/>
                    <a:pt x="699" y="421"/>
                  </a:cubicBezTo>
                  <a:cubicBezTo>
                    <a:pt x="726" y="421"/>
                    <a:pt x="753" y="418"/>
                    <a:pt x="779" y="410"/>
                  </a:cubicBezTo>
                  <a:cubicBezTo>
                    <a:pt x="848" y="390"/>
                    <a:pt x="908" y="340"/>
                    <a:pt x="919" y="280"/>
                  </a:cubicBezTo>
                  <a:cubicBezTo>
                    <a:pt x="948" y="170"/>
                    <a:pt x="868" y="70"/>
                    <a:pt x="769" y="30"/>
                  </a:cubicBezTo>
                  <a:cubicBezTo>
                    <a:pt x="724" y="10"/>
                    <a:pt x="682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2078675" y="3029875"/>
              <a:ext cx="7500" cy="6425"/>
            </a:xfrm>
            <a:custGeom>
              <a:avLst/>
              <a:gdLst/>
              <a:ahLst/>
              <a:cxnLst/>
              <a:rect l="l" t="t" r="r" b="b"/>
              <a:pathLst>
                <a:path w="300" h="257" extrusionOk="0">
                  <a:moveTo>
                    <a:pt x="36" y="0"/>
                  </a:moveTo>
                  <a:cubicBezTo>
                    <a:pt x="25" y="0"/>
                    <a:pt x="16" y="5"/>
                    <a:pt x="10" y="17"/>
                  </a:cubicBezTo>
                  <a:cubicBezTo>
                    <a:pt x="0" y="27"/>
                    <a:pt x="10" y="47"/>
                    <a:pt x="20" y="57"/>
                  </a:cubicBezTo>
                  <a:cubicBezTo>
                    <a:pt x="100" y="116"/>
                    <a:pt x="169" y="176"/>
                    <a:pt x="249" y="247"/>
                  </a:cubicBezTo>
                  <a:cubicBezTo>
                    <a:pt x="249" y="247"/>
                    <a:pt x="260" y="256"/>
                    <a:pt x="269" y="256"/>
                  </a:cubicBezTo>
                  <a:cubicBezTo>
                    <a:pt x="269" y="256"/>
                    <a:pt x="280" y="247"/>
                    <a:pt x="289" y="247"/>
                  </a:cubicBezTo>
                  <a:cubicBezTo>
                    <a:pt x="300" y="227"/>
                    <a:pt x="300" y="207"/>
                    <a:pt x="289" y="196"/>
                  </a:cubicBezTo>
                  <a:cubicBezTo>
                    <a:pt x="209" y="127"/>
                    <a:pt x="140" y="67"/>
                    <a:pt x="60" y="7"/>
                  </a:cubicBezTo>
                  <a:cubicBezTo>
                    <a:pt x="52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2075175" y="3033400"/>
              <a:ext cx="6000" cy="5400"/>
            </a:xfrm>
            <a:custGeom>
              <a:avLst/>
              <a:gdLst/>
              <a:ahLst/>
              <a:cxnLst/>
              <a:rect l="l" t="t" r="r" b="b"/>
              <a:pathLst>
                <a:path w="240" h="216" extrusionOk="0">
                  <a:moveTo>
                    <a:pt x="30" y="0"/>
                  </a:moveTo>
                  <a:cubicBezTo>
                    <a:pt x="23" y="0"/>
                    <a:pt x="15" y="5"/>
                    <a:pt x="10" y="15"/>
                  </a:cubicBezTo>
                  <a:cubicBezTo>
                    <a:pt x="0" y="26"/>
                    <a:pt x="0" y="46"/>
                    <a:pt x="10" y="55"/>
                  </a:cubicBezTo>
                  <a:lnTo>
                    <a:pt x="190" y="205"/>
                  </a:lnTo>
                  <a:cubicBezTo>
                    <a:pt x="200" y="205"/>
                    <a:pt x="200" y="215"/>
                    <a:pt x="209" y="215"/>
                  </a:cubicBezTo>
                  <a:cubicBezTo>
                    <a:pt x="220" y="215"/>
                    <a:pt x="229" y="205"/>
                    <a:pt x="229" y="195"/>
                  </a:cubicBezTo>
                  <a:cubicBezTo>
                    <a:pt x="240" y="186"/>
                    <a:pt x="240" y="166"/>
                    <a:pt x="229" y="155"/>
                  </a:cubicBezTo>
                  <a:cubicBezTo>
                    <a:pt x="170" y="115"/>
                    <a:pt x="110" y="66"/>
                    <a:pt x="50" y="15"/>
                  </a:cubicBezTo>
                  <a:cubicBezTo>
                    <a:pt x="45" y="5"/>
                    <a:pt x="38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2180225" y="2908000"/>
              <a:ext cx="12775" cy="51175"/>
            </a:xfrm>
            <a:custGeom>
              <a:avLst/>
              <a:gdLst/>
              <a:ahLst/>
              <a:cxnLst/>
              <a:rect l="l" t="t" r="r" b="b"/>
              <a:pathLst>
                <a:path w="511" h="2047" extrusionOk="0">
                  <a:moveTo>
                    <a:pt x="430" y="0"/>
                  </a:moveTo>
                  <a:lnTo>
                    <a:pt x="340" y="20"/>
                  </a:lnTo>
                  <a:cubicBezTo>
                    <a:pt x="420" y="320"/>
                    <a:pt x="410" y="659"/>
                    <a:pt x="330" y="1029"/>
                  </a:cubicBezTo>
                  <a:cubicBezTo>
                    <a:pt x="251" y="1368"/>
                    <a:pt x="131" y="1697"/>
                    <a:pt x="1" y="2007"/>
                  </a:cubicBezTo>
                  <a:lnTo>
                    <a:pt x="91" y="2047"/>
                  </a:lnTo>
                  <a:cubicBezTo>
                    <a:pt x="220" y="1728"/>
                    <a:pt x="350" y="1398"/>
                    <a:pt x="420" y="1049"/>
                  </a:cubicBezTo>
                  <a:cubicBezTo>
                    <a:pt x="510" y="659"/>
                    <a:pt x="510" y="310"/>
                    <a:pt x="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2139550" y="2902250"/>
              <a:ext cx="49950" cy="15250"/>
            </a:xfrm>
            <a:custGeom>
              <a:avLst/>
              <a:gdLst/>
              <a:ahLst/>
              <a:cxnLst/>
              <a:rect l="l" t="t" r="r" b="b"/>
              <a:pathLst>
                <a:path w="1998" h="610" extrusionOk="0">
                  <a:moveTo>
                    <a:pt x="1" y="1"/>
                  </a:moveTo>
                  <a:cubicBezTo>
                    <a:pt x="270" y="470"/>
                    <a:pt x="669" y="609"/>
                    <a:pt x="1059" y="609"/>
                  </a:cubicBezTo>
                  <a:cubicBezTo>
                    <a:pt x="1418" y="609"/>
                    <a:pt x="1778" y="480"/>
                    <a:pt x="1997" y="380"/>
                  </a:cubicBezTo>
                  <a:cubicBezTo>
                    <a:pt x="1987" y="340"/>
                    <a:pt x="1977" y="290"/>
                    <a:pt x="1967" y="250"/>
                  </a:cubicBezTo>
                  <a:lnTo>
                    <a:pt x="1977" y="25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2194950" y="290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2191200" y="2908750"/>
              <a:ext cx="3775" cy="2025"/>
            </a:xfrm>
            <a:custGeom>
              <a:avLst/>
              <a:gdLst/>
              <a:ahLst/>
              <a:cxnLst/>
              <a:rect l="l" t="t" r="r" b="b"/>
              <a:pathLst>
                <a:path w="151" h="8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11" y="60"/>
                    <a:pt x="21" y="80"/>
                  </a:cubicBezTo>
                  <a:cubicBezTo>
                    <a:pt x="91" y="50"/>
                    <a:pt x="141" y="20"/>
                    <a:pt x="151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6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2188700" y="2908500"/>
              <a:ext cx="3025" cy="3275"/>
            </a:xfrm>
            <a:custGeom>
              <a:avLst/>
              <a:gdLst/>
              <a:ahLst/>
              <a:cxnLst/>
              <a:rect l="l" t="t" r="r" b="b"/>
              <a:pathLst>
                <a:path w="121" h="131" extrusionOk="0">
                  <a:moveTo>
                    <a:pt x="1" y="0"/>
                  </a:moveTo>
                  <a:cubicBezTo>
                    <a:pt x="11" y="40"/>
                    <a:pt x="21" y="90"/>
                    <a:pt x="31" y="130"/>
                  </a:cubicBezTo>
                  <a:cubicBezTo>
                    <a:pt x="61" y="120"/>
                    <a:pt x="91" y="110"/>
                    <a:pt x="121" y="90"/>
                  </a:cubicBezTo>
                  <a:cubicBezTo>
                    <a:pt x="111" y="70"/>
                    <a:pt x="111" y="40"/>
                    <a:pt x="101" y="1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2100875" y="2806200"/>
              <a:ext cx="68150" cy="85175"/>
            </a:xfrm>
            <a:custGeom>
              <a:avLst/>
              <a:gdLst/>
              <a:ahLst/>
              <a:cxnLst/>
              <a:rect l="l" t="t" r="r" b="b"/>
              <a:pathLst>
                <a:path w="2726" h="3407" extrusionOk="0">
                  <a:moveTo>
                    <a:pt x="2503" y="0"/>
                  </a:moveTo>
                  <a:cubicBezTo>
                    <a:pt x="2377" y="0"/>
                    <a:pt x="2263" y="226"/>
                    <a:pt x="2207" y="359"/>
                  </a:cubicBezTo>
                  <a:cubicBezTo>
                    <a:pt x="2047" y="738"/>
                    <a:pt x="1877" y="1117"/>
                    <a:pt x="1717" y="1497"/>
                  </a:cubicBezTo>
                  <a:cubicBezTo>
                    <a:pt x="1657" y="1627"/>
                    <a:pt x="1597" y="1766"/>
                    <a:pt x="1517" y="1886"/>
                  </a:cubicBezTo>
                  <a:cubicBezTo>
                    <a:pt x="1358" y="2115"/>
                    <a:pt x="1129" y="2275"/>
                    <a:pt x="909" y="2425"/>
                  </a:cubicBezTo>
                  <a:cubicBezTo>
                    <a:pt x="739" y="2535"/>
                    <a:pt x="569" y="2655"/>
                    <a:pt x="379" y="2725"/>
                  </a:cubicBezTo>
                  <a:cubicBezTo>
                    <a:pt x="260" y="2774"/>
                    <a:pt x="160" y="2834"/>
                    <a:pt x="40" y="2905"/>
                  </a:cubicBezTo>
                  <a:cubicBezTo>
                    <a:pt x="30" y="2905"/>
                    <a:pt x="20" y="2914"/>
                    <a:pt x="10" y="2934"/>
                  </a:cubicBezTo>
                  <a:cubicBezTo>
                    <a:pt x="0" y="2954"/>
                    <a:pt x="20" y="2984"/>
                    <a:pt x="40" y="3004"/>
                  </a:cubicBezTo>
                  <a:cubicBezTo>
                    <a:pt x="140" y="3114"/>
                    <a:pt x="240" y="3214"/>
                    <a:pt x="339" y="3324"/>
                  </a:cubicBezTo>
                  <a:cubicBezTo>
                    <a:pt x="370" y="3364"/>
                    <a:pt x="410" y="3393"/>
                    <a:pt x="450" y="3404"/>
                  </a:cubicBezTo>
                  <a:cubicBezTo>
                    <a:pt x="458" y="3405"/>
                    <a:pt x="466" y="3406"/>
                    <a:pt x="475" y="3406"/>
                  </a:cubicBezTo>
                  <a:cubicBezTo>
                    <a:pt x="513" y="3406"/>
                    <a:pt x="548" y="3388"/>
                    <a:pt x="589" y="3364"/>
                  </a:cubicBezTo>
                  <a:cubicBezTo>
                    <a:pt x="889" y="3204"/>
                    <a:pt x="1188" y="3034"/>
                    <a:pt x="1488" y="2865"/>
                  </a:cubicBezTo>
                  <a:cubicBezTo>
                    <a:pt x="1588" y="2805"/>
                    <a:pt x="1697" y="2734"/>
                    <a:pt x="1787" y="2645"/>
                  </a:cubicBezTo>
                  <a:cubicBezTo>
                    <a:pt x="1867" y="2565"/>
                    <a:pt x="1937" y="2475"/>
                    <a:pt x="2007" y="2365"/>
                  </a:cubicBezTo>
                  <a:cubicBezTo>
                    <a:pt x="2336" y="1846"/>
                    <a:pt x="2566" y="1237"/>
                    <a:pt x="2686" y="589"/>
                  </a:cubicBezTo>
                  <a:cubicBezTo>
                    <a:pt x="2706" y="438"/>
                    <a:pt x="2726" y="279"/>
                    <a:pt x="2666" y="149"/>
                  </a:cubicBezTo>
                  <a:cubicBezTo>
                    <a:pt x="2612" y="42"/>
                    <a:pt x="2556" y="0"/>
                    <a:pt x="2503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2135300" y="2805000"/>
              <a:ext cx="80150" cy="108100"/>
            </a:xfrm>
            <a:custGeom>
              <a:avLst/>
              <a:gdLst/>
              <a:ahLst/>
              <a:cxnLst/>
              <a:rect l="l" t="t" r="r" b="b"/>
              <a:pathLst>
                <a:path w="3206" h="4324" extrusionOk="0">
                  <a:moveTo>
                    <a:pt x="1445" y="0"/>
                  </a:moveTo>
                  <a:cubicBezTo>
                    <a:pt x="1216" y="0"/>
                    <a:pt x="1001" y="42"/>
                    <a:pt x="910" y="177"/>
                  </a:cubicBezTo>
                  <a:cubicBezTo>
                    <a:pt x="620" y="577"/>
                    <a:pt x="650" y="1165"/>
                    <a:pt x="600" y="1624"/>
                  </a:cubicBezTo>
                  <a:cubicBezTo>
                    <a:pt x="540" y="2234"/>
                    <a:pt x="370" y="2822"/>
                    <a:pt x="111" y="3372"/>
                  </a:cubicBezTo>
                  <a:cubicBezTo>
                    <a:pt x="101" y="3381"/>
                    <a:pt x="91" y="3401"/>
                    <a:pt x="91" y="3412"/>
                  </a:cubicBezTo>
                  <a:cubicBezTo>
                    <a:pt x="41" y="3501"/>
                    <a:pt x="1" y="3591"/>
                    <a:pt x="21" y="3681"/>
                  </a:cubicBezTo>
                  <a:cubicBezTo>
                    <a:pt x="31" y="3741"/>
                    <a:pt x="61" y="3781"/>
                    <a:pt x="101" y="3831"/>
                  </a:cubicBezTo>
                  <a:cubicBezTo>
                    <a:pt x="331" y="4120"/>
                    <a:pt x="710" y="4270"/>
                    <a:pt x="1079" y="4310"/>
                  </a:cubicBezTo>
                  <a:cubicBezTo>
                    <a:pt x="1162" y="4319"/>
                    <a:pt x="1246" y="4323"/>
                    <a:pt x="1330" y="4323"/>
                  </a:cubicBezTo>
                  <a:cubicBezTo>
                    <a:pt x="1619" y="4323"/>
                    <a:pt x="1911" y="4277"/>
                    <a:pt x="2197" y="4230"/>
                  </a:cubicBezTo>
                  <a:cubicBezTo>
                    <a:pt x="2287" y="4220"/>
                    <a:pt x="2387" y="4200"/>
                    <a:pt x="2436" y="4120"/>
                  </a:cubicBezTo>
                  <a:cubicBezTo>
                    <a:pt x="2467" y="4080"/>
                    <a:pt x="2467" y="4020"/>
                    <a:pt x="2476" y="3971"/>
                  </a:cubicBezTo>
                  <a:cubicBezTo>
                    <a:pt x="2527" y="3282"/>
                    <a:pt x="2516" y="2673"/>
                    <a:pt x="2786" y="2024"/>
                  </a:cubicBezTo>
                  <a:cubicBezTo>
                    <a:pt x="2946" y="1635"/>
                    <a:pt x="3206" y="1196"/>
                    <a:pt x="3146" y="756"/>
                  </a:cubicBezTo>
                  <a:cubicBezTo>
                    <a:pt x="3135" y="716"/>
                    <a:pt x="3126" y="676"/>
                    <a:pt x="3106" y="637"/>
                  </a:cubicBezTo>
                  <a:cubicBezTo>
                    <a:pt x="3086" y="606"/>
                    <a:pt x="3046" y="586"/>
                    <a:pt x="3015" y="566"/>
                  </a:cubicBezTo>
                  <a:cubicBezTo>
                    <a:pt x="2776" y="427"/>
                    <a:pt x="2377" y="127"/>
                    <a:pt x="2097" y="78"/>
                  </a:cubicBezTo>
                  <a:cubicBezTo>
                    <a:pt x="1948" y="47"/>
                    <a:pt x="1688" y="0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2175500" y="278645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669" y="1"/>
                  </a:moveTo>
                  <a:lnTo>
                    <a:pt x="329" y="181"/>
                  </a:lnTo>
                  <a:lnTo>
                    <a:pt x="0" y="350"/>
                  </a:lnTo>
                  <a:cubicBezTo>
                    <a:pt x="0" y="350"/>
                    <a:pt x="30" y="760"/>
                    <a:pt x="0" y="1019"/>
                  </a:cubicBezTo>
                  <a:cubicBezTo>
                    <a:pt x="0" y="1019"/>
                    <a:pt x="142" y="1130"/>
                    <a:pt x="340" y="1130"/>
                  </a:cubicBezTo>
                  <a:cubicBezTo>
                    <a:pt x="439" y="1130"/>
                    <a:pt x="552" y="1102"/>
                    <a:pt x="669" y="1019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2141800" y="2735225"/>
              <a:ext cx="59175" cy="65875"/>
            </a:xfrm>
            <a:custGeom>
              <a:avLst/>
              <a:gdLst/>
              <a:ahLst/>
              <a:cxnLst/>
              <a:rect l="l" t="t" r="r" b="b"/>
              <a:pathLst>
                <a:path w="2367" h="2635" extrusionOk="0">
                  <a:moveTo>
                    <a:pt x="967" y="0"/>
                  </a:moveTo>
                  <a:cubicBezTo>
                    <a:pt x="849" y="0"/>
                    <a:pt x="730" y="18"/>
                    <a:pt x="619" y="53"/>
                  </a:cubicBezTo>
                  <a:cubicBezTo>
                    <a:pt x="539" y="73"/>
                    <a:pt x="459" y="113"/>
                    <a:pt x="400" y="173"/>
                  </a:cubicBezTo>
                  <a:cubicBezTo>
                    <a:pt x="330" y="223"/>
                    <a:pt x="290" y="303"/>
                    <a:pt x="250" y="382"/>
                  </a:cubicBezTo>
                  <a:cubicBezTo>
                    <a:pt x="0" y="921"/>
                    <a:pt x="0" y="1560"/>
                    <a:pt x="260" y="2099"/>
                  </a:cubicBezTo>
                  <a:cubicBezTo>
                    <a:pt x="350" y="2290"/>
                    <a:pt x="490" y="2459"/>
                    <a:pt x="679" y="2549"/>
                  </a:cubicBezTo>
                  <a:cubicBezTo>
                    <a:pt x="802" y="2607"/>
                    <a:pt x="933" y="2634"/>
                    <a:pt x="1063" y="2634"/>
                  </a:cubicBezTo>
                  <a:cubicBezTo>
                    <a:pt x="1334" y="2634"/>
                    <a:pt x="1605" y="2518"/>
                    <a:pt x="1808" y="2329"/>
                  </a:cubicBezTo>
                  <a:cubicBezTo>
                    <a:pt x="2367" y="1830"/>
                    <a:pt x="2216" y="932"/>
                    <a:pt x="1797" y="382"/>
                  </a:cubicBezTo>
                  <a:cubicBezTo>
                    <a:pt x="1608" y="128"/>
                    <a:pt x="1286" y="0"/>
                    <a:pt x="96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2175725" y="2790200"/>
              <a:ext cx="14500" cy="11000"/>
            </a:xfrm>
            <a:custGeom>
              <a:avLst/>
              <a:gdLst/>
              <a:ahLst/>
              <a:cxnLst/>
              <a:rect l="l" t="t" r="r" b="b"/>
              <a:pathLst>
                <a:path w="580" h="440" extrusionOk="0">
                  <a:moveTo>
                    <a:pt x="580" y="0"/>
                  </a:moveTo>
                  <a:cubicBezTo>
                    <a:pt x="580" y="0"/>
                    <a:pt x="580" y="0"/>
                    <a:pt x="580" y="1"/>
                  </a:cubicBezTo>
                  <a:lnTo>
                    <a:pt x="580" y="1"/>
                  </a:lnTo>
                  <a:cubicBezTo>
                    <a:pt x="580" y="1"/>
                    <a:pt x="580" y="0"/>
                    <a:pt x="580" y="0"/>
                  </a:cubicBezTo>
                  <a:close/>
                  <a:moveTo>
                    <a:pt x="580" y="1"/>
                  </a:moveTo>
                  <a:cubicBezTo>
                    <a:pt x="540" y="51"/>
                    <a:pt x="500" y="91"/>
                    <a:pt x="451" y="130"/>
                  </a:cubicBezTo>
                  <a:cubicBezTo>
                    <a:pt x="320" y="250"/>
                    <a:pt x="171" y="340"/>
                    <a:pt x="1" y="390"/>
                  </a:cubicBezTo>
                  <a:cubicBezTo>
                    <a:pt x="51" y="420"/>
                    <a:pt x="91" y="440"/>
                    <a:pt x="141" y="440"/>
                  </a:cubicBezTo>
                  <a:cubicBezTo>
                    <a:pt x="378" y="440"/>
                    <a:pt x="567" y="18"/>
                    <a:pt x="58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2175725" y="2790200"/>
              <a:ext cx="14500" cy="9750"/>
            </a:xfrm>
            <a:custGeom>
              <a:avLst/>
              <a:gdLst/>
              <a:ahLst/>
              <a:cxnLst/>
              <a:rect l="l" t="t" r="r" b="b"/>
              <a:pathLst>
                <a:path w="580" h="390" extrusionOk="0">
                  <a:moveTo>
                    <a:pt x="580" y="0"/>
                  </a:moveTo>
                  <a:lnTo>
                    <a:pt x="580" y="0"/>
                  </a:lnTo>
                  <a:cubicBezTo>
                    <a:pt x="340" y="240"/>
                    <a:pt x="1" y="390"/>
                    <a:pt x="1" y="390"/>
                  </a:cubicBezTo>
                  <a:cubicBezTo>
                    <a:pt x="171" y="340"/>
                    <a:pt x="320" y="250"/>
                    <a:pt x="451" y="130"/>
                  </a:cubicBezTo>
                  <a:cubicBezTo>
                    <a:pt x="500" y="91"/>
                    <a:pt x="540" y="51"/>
                    <a:pt x="58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133800" y="2715575"/>
              <a:ext cx="76650" cy="70150"/>
            </a:xfrm>
            <a:custGeom>
              <a:avLst/>
              <a:gdLst/>
              <a:ahLst/>
              <a:cxnLst/>
              <a:rect l="l" t="t" r="r" b="b"/>
              <a:pathLst>
                <a:path w="3066" h="2806" extrusionOk="0">
                  <a:moveTo>
                    <a:pt x="1798" y="1"/>
                  </a:moveTo>
                  <a:cubicBezTo>
                    <a:pt x="1698" y="1"/>
                    <a:pt x="1169" y="230"/>
                    <a:pt x="1229" y="390"/>
                  </a:cubicBezTo>
                  <a:cubicBezTo>
                    <a:pt x="1184" y="270"/>
                    <a:pt x="1060" y="195"/>
                    <a:pt x="934" y="195"/>
                  </a:cubicBezTo>
                  <a:cubicBezTo>
                    <a:pt x="892" y="195"/>
                    <a:pt x="849" y="203"/>
                    <a:pt x="810" y="220"/>
                  </a:cubicBezTo>
                  <a:cubicBezTo>
                    <a:pt x="620" y="300"/>
                    <a:pt x="540" y="560"/>
                    <a:pt x="340" y="640"/>
                  </a:cubicBezTo>
                  <a:cubicBezTo>
                    <a:pt x="303" y="653"/>
                    <a:pt x="264" y="659"/>
                    <a:pt x="224" y="659"/>
                  </a:cubicBezTo>
                  <a:cubicBezTo>
                    <a:pt x="150" y="659"/>
                    <a:pt x="73" y="639"/>
                    <a:pt x="1" y="620"/>
                  </a:cubicBezTo>
                  <a:lnTo>
                    <a:pt x="1" y="620"/>
                  </a:lnTo>
                  <a:cubicBezTo>
                    <a:pt x="21" y="760"/>
                    <a:pt x="101" y="899"/>
                    <a:pt x="220" y="989"/>
                  </a:cubicBezTo>
                  <a:cubicBezTo>
                    <a:pt x="111" y="1079"/>
                    <a:pt x="161" y="1279"/>
                    <a:pt x="271" y="1368"/>
                  </a:cubicBezTo>
                  <a:cubicBezTo>
                    <a:pt x="391" y="1458"/>
                    <a:pt x="540" y="1478"/>
                    <a:pt x="690" y="1488"/>
                  </a:cubicBezTo>
                  <a:cubicBezTo>
                    <a:pt x="759" y="1498"/>
                    <a:pt x="839" y="1508"/>
                    <a:pt x="910" y="1508"/>
                  </a:cubicBezTo>
                  <a:cubicBezTo>
                    <a:pt x="1037" y="1522"/>
                    <a:pt x="1169" y="1536"/>
                    <a:pt x="1298" y="1536"/>
                  </a:cubicBezTo>
                  <a:cubicBezTo>
                    <a:pt x="1352" y="1536"/>
                    <a:pt x="1406" y="1534"/>
                    <a:pt x="1458" y="1528"/>
                  </a:cubicBezTo>
                  <a:cubicBezTo>
                    <a:pt x="1618" y="1518"/>
                    <a:pt x="1778" y="1478"/>
                    <a:pt x="1937" y="1428"/>
                  </a:cubicBezTo>
                  <a:lnTo>
                    <a:pt x="1937" y="1428"/>
                  </a:lnTo>
                  <a:cubicBezTo>
                    <a:pt x="1818" y="1538"/>
                    <a:pt x="1828" y="1747"/>
                    <a:pt x="1948" y="1847"/>
                  </a:cubicBezTo>
                  <a:cubicBezTo>
                    <a:pt x="1988" y="1878"/>
                    <a:pt x="2028" y="1898"/>
                    <a:pt x="2048" y="1927"/>
                  </a:cubicBezTo>
                  <a:cubicBezTo>
                    <a:pt x="2068" y="1957"/>
                    <a:pt x="2077" y="1997"/>
                    <a:pt x="2077" y="2027"/>
                  </a:cubicBezTo>
                  <a:cubicBezTo>
                    <a:pt x="2088" y="2167"/>
                    <a:pt x="2057" y="2297"/>
                    <a:pt x="1988" y="2417"/>
                  </a:cubicBezTo>
                  <a:cubicBezTo>
                    <a:pt x="1993" y="2452"/>
                    <a:pt x="2028" y="2470"/>
                    <a:pt x="2063" y="2470"/>
                  </a:cubicBezTo>
                  <a:cubicBezTo>
                    <a:pt x="2087" y="2470"/>
                    <a:pt x="2111" y="2462"/>
                    <a:pt x="2128" y="2446"/>
                  </a:cubicBezTo>
                  <a:cubicBezTo>
                    <a:pt x="2177" y="2406"/>
                    <a:pt x="2197" y="2346"/>
                    <a:pt x="2217" y="2286"/>
                  </a:cubicBezTo>
                  <a:cubicBezTo>
                    <a:pt x="2227" y="2237"/>
                    <a:pt x="2257" y="2167"/>
                    <a:pt x="2317" y="2147"/>
                  </a:cubicBezTo>
                  <a:cubicBezTo>
                    <a:pt x="2397" y="2217"/>
                    <a:pt x="2447" y="2337"/>
                    <a:pt x="2427" y="2446"/>
                  </a:cubicBezTo>
                  <a:cubicBezTo>
                    <a:pt x="2427" y="2497"/>
                    <a:pt x="2407" y="2546"/>
                    <a:pt x="2397" y="2586"/>
                  </a:cubicBezTo>
                  <a:cubicBezTo>
                    <a:pt x="2397" y="2636"/>
                    <a:pt x="2377" y="2676"/>
                    <a:pt x="2377" y="2726"/>
                  </a:cubicBezTo>
                  <a:cubicBezTo>
                    <a:pt x="2377" y="2746"/>
                    <a:pt x="2387" y="2776"/>
                    <a:pt x="2407" y="2796"/>
                  </a:cubicBezTo>
                  <a:cubicBezTo>
                    <a:pt x="2427" y="2806"/>
                    <a:pt x="2447" y="2806"/>
                    <a:pt x="2467" y="2806"/>
                  </a:cubicBezTo>
                  <a:cubicBezTo>
                    <a:pt x="2507" y="2806"/>
                    <a:pt x="2547" y="2796"/>
                    <a:pt x="2576" y="2776"/>
                  </a:cubicBezTo>
                  <a:cubicBezTo>
                    <a:pt x="2556" y="2766"/>
                    <a:pt x="2536" y="2746"/>
                    <a:pt x="2547" y="2716"/>
                  </a:cubicBezTo>
                  <a:cubicBezTo>
                    <a:pt x="2556" y="2636"/>
                    <a:pt x="2676" y="2536"/>
                    <a:pt x="2707" y="2446"/>
                  </a:cubicBezTo>
                  <a:cubicBezTo>
                    <a:pt x="2736" y="2366"/>
                    <a:pt x="2756" y="2277"/>
                    <a:pt x="2776" y="2197"/>
                  </a:cubicBezTo>
                  <a:cubicBezTo>
                    <a:pt x="2826" y="1967"/>
                    <a:pt x="2916" y="1787"/>
                    <a:pt x="2996" y="1578"/>
                  </a:cubicBezTo>
                  <a:cubicBezTo>
                    <a:pt x="3066" y="1408"/>
                    <a:pt x="3056" y="1208"/>
                    <a:pt x="2946" y="1049"/>
                  </a:cubicBezTo>
                  <a:cubicBezTo>
                    <a:pt x="2866" y="929"/>
                    <a:pt x="2723" y="854"/>
                    <a:pt x="2577" y="854"/>
                  </a:cubicBezTo>
                  <a:cubicBezTo>
                    <a:pt x="2540" y="854"/>
                    <a:pt x="2503" y="859"/>
                    <a:pt x="2467" y="869"/>
                  </a:cubicBezTo>
                  <a:cubicBezTo>
                    <a:pt x="2527" y="689"/>
                    <a:pt x="2547" y="470"/>
                    <a:pt x="2427" y="320"/>
                  </a:cubicBezTo>
                  <a:cubicBezTo>
                    <a:pt x="2377" y="260"/>
                    <a:pt x="2307" y="210"/>
                    <a:pt x="2237" y="170"/>
                  </a:cubicBezTo>
                  <a:cubicBezTo>
                    <a:pt x="2108" y="90"/>
                    <a:pt x="1957" y="10"/>
                    <a:pt x="1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2189700" y="2767050"/>
              <a:ext cx="10525" cy="13575"/>
            </a:xfrm>
            <a:custGeom>
              <a:avLst/>
              <a:gdLst/>
              <a:ahLst/>
              <a:cxnLst/>
              <a:rect l="l" t="t" r="r" b="b"/>
              <a:pathLst>
                <a:path w="421" h="543" extrusionOk="0">
                  <a:moveTo>
                    <a:pt x="219" y="0"/>
                  </a:moveTo>
                  <a:cubicBezTo>
                    <a:pt x="203" y="0"/>
                    <a:pt x="186" y="3"/>
                    <a:pt x="171" y="8"/>
                  </a:cubicBezTo>
                  <a:cubicBezTo>
                    <a:pt x="81" y="38"/>
                    <a:pt x="31" y="128"/>
                    <a:pt x="31" y="218"/>
                  </a:cubicBezTo>
                  <a:cubicBezTo>
                    <a:pt x="41" y="307"/>
                    <a:pt x="1" y="438"/>
                    <a:pt x="81" y="507"/>
                  </a:cubicBezTo>
                  <a:cubicBezTo>
                    <a:pt x="101" y="534"/>
                    <a:pt x="135" y="543"/>
                    <a:pt x="170" y="543"/>
                  </a:cubicBezTo>
                  <a:cubicBezTo>
                    <a:pt x="187" y="543"/>
                    <a:pt x="204" y="540"/>
                    <a:pt x="221" y="537"/>
                  </a:cubicBezTo>
                  <a:cubicBezTo>
                    <a:pt x="271" y="517"/>
                    <a:pt x="311" y="477"/>
                    <a:pt x="351" y="438"/>
                  </a:cubicBezTo>
                  <a:cubicBezTo>
                    <a:pt x="380" y="378"/>
                    <a:pt x="411" y="318"/>
                    <a:pt x="420" y="247"/>
                  </a:cubicBezTo>
                  <a:cubicBezTo>
                    <a:pt x="420" y="178"/>
                    <a:pt x="400" y="108"/>
                    <a:pt x="351" y="58"/>
                  </a:cubicBezTo>
                  <a:cubicBezTo>
                    <a:pt x="313" y="21"/>
                    <a:pt x="266" y="0"/>
                    <a:pt x="219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2191975" y="2769375"/>
              <a:ext cx="6750" cy="7875"/>
            </a:xfrm>
            <a:custGeom>
              <a:avLst/>
              <a:gdLst/>
              <a:ahLst/>
              <a:cxnLst/>
              <a:rect l="l" t="t" r="r" b="b"/>
              <a:pathLst>
                <a:path w="270" h="315" extrusionOk="0">
                  <a:moveTo>
                    <a:pt x="115" y="164"/>
                  </a:moveTo>
                  <a:cubicBezTo>
                    <a:pt x="117" y="164"/>
                    <a:pt x="118" y="165"/>
                    <a:pt x="120" y="165"/>
                  </a:cubicBezTo>
                  <a:cubicBezTo>
                    <a:pt x="120" y="167"/>
                    <a:pt x="120" y="167"/>
                    <a:pt x="119" y="167"/>
                  </a:cubicBezTo>
                  <a:cubicBezTo>
                    <a:pt x="118" y="167"/>
                    <a:pt x="117" y="166"/>
                    <a:pt x="115" y="164"/>
                  </a:cubicBezTo>
                  <a:close/>
                  <a:moveTo>
                    <a:pt x="60" y="134"/>
                  </a:moveTo>
                  <a:cubicBezTo>
                    <a:pt x="80" y="134"/>
                    <a:pt x="80" y="134"/>
                    <a:pt x="100" y="154"/>
                  </a:cubicBezTo>
                  <a:lnTo>
                    <a:pt x="110" y="154"/>
                  </a:lnTo>
                  <a:lnTo>
                    <a:pt x="110" y="165"/>
                  </a:lnTo>
                  <a:lnTo>
                    <a:pt x="110" y="174"/>
                  </a:lnTo>
                  <a:lnTo>
                    <a:pt x="110" y="185"/>
                  </a:lnTo>
                  <a:cubicBezTo>
                    <a:pt x="110" y="194"/>
                    <a:pt x="100" y="205"/>
                    <a:pt x="100" y="205"/>
                  </a:cubicBezTo>
                  <a:cubicBezTo>
                    <a:pt x="100" y="205"/>
                    <a:pt x="90" y="205"/>
                    <a:pt x="90" y="214"/>
                  </a:cubicBezTo>
                  <a:lnTo>
                    <a:pt x="80" y="214"/>
                  </a:lnTo>
                  <a:lnTo>
                    <a:pt x="70" y="205"/>
                  </a:lnTo>
                  <a:cubicBezTo>
                    <a:pt x="60" y="205"/>
                    <a:pt x="60" y="194"/>
                    <a:pt x="60" y="194"/>
                  </a:cubicBezTo>
                  <a:lnTo>
                    <a:pt x="50" y="185"/>
                  </a:lnTo>
                  <a:cubicBezTo>
                    <a:pt x="50" y="171"/>
                    <a:pt x="50" y="152"/>
                    <a:pt x="53" y="135"/>
                  </a:cubicBezTo>
                  <a:lnTo>
                    <a:pt x="53" y="135"/>
                  </a:lnTo>
                  <a:cubicBezTo>
                    <a:pt x="55" y="135"/>
                    <a:pt x="57" y="134"/>
                    <a:pt x="60" y="134"/>
                  </a:cubicBezTo>
                  <a:close/>
                  <a:moveTo>
                    <a:pt x="147" y="0"/>
                  </a:moveTo>
                  <a:cubicBezTo>
                    <a:pt x="142" y="0"/>
                    <a:pt x="136" y="2"/>
                    <a:pt x="130" y="5"/>
                  </a:cubicBezTo>
                  <a:cubicBezTo>
                    <a:pt x="110" y="5"/>
                    <a:pt x="90" y="5"/>
                    <a:pt x="80" y="15"/>
                  </a:cubicBezTo>
                  <a:lnTo>
                    <a:pt x="70" y="25"/>
                  </a:lnTo>
                  <a:cubicBezTo>
                    <a:pt x="60" y="25"/>
                    <a:pt x="60" y="25"/>
                    <a:pt x="60" y="35"/>
                  </a:cubicBezTo>
                  <a:lnTo>
                    <a:pt x="40" y="55"/>
                  </a:lnTo>
                  <a:cubicBezTo>
                    <a:pt x="30" y="65"/>
                    <a:pt x="20" y="85"/>
                    <a:pt x="20" y="95"/>
                  </a:cubicBezTo>
                  <a:cubicBezTo>
                    <a:pt x="0" y="125"/>
                    <a:pt x="0" y="154"/>
                    <a:pt x="0" y="194"/>
                  </a:cubicBezTo>
                  <a:cubicBezTo>
                    <a:pt x="10" y="205"/>
                    <a:pt x="10" y="205"/>
                    <a:pt x="20" y="225"/>
                  </a:cubicBezTo>
                  <a:cubicBezTo>
                    <a:pt x="20" y="225"/>
                    <a:pt x="20" y="234"/>
                    <a:pt x="30" y="234"/>
                  </a:cubicBezTo>
                  <a:cubicBezTo>
                    <a:pt x="44" y="249"/>
                    <a:pt x="59" y="258"/>
                    <a:pt x="73" y="258"/>
                  </a:cubicBezTo>
                  <a:cubicBezTo>
                    <a:pt x="79" y="258"/>
                    <a:pt x="84" y="257"/>
                    <a:pt x="90" y="254"/>
                  </a:cubicBezTo>
                  <a:lnTo>
                    <a:pt x="110" y="254"/>
                  </a:lnTo>
                  <a:lnTo>
                    <a:pt x="110" y="245"/>
                  </a:lnTo>
                  <a:cubicBezTo>
                    <a:pt x="120" y="245"/>
                    <a:pt x="120" y="245"/>
                    <a:pt x="130" y="234"/>
                  </a:cubicBezTo>
                  <a:cubicBezTo>
                    <a:pt x="140" y="214"/>
                    <a:pt x="150" y="205"/>
                    <a:pt x="150" y="194"/>
                  </a:cubicBezTo>
                  <a:lnTo>
                    <a:pt x="150" y="165"/>
                  </a:lnTo>
                  <a:lnTo>
                    <a:pt x="150" y="154"/>
                  </a:lnTo>
                  <a:lnTo>
                    <a:pt x="140" y="145"/>
                  </a:lnTo>
                  <a:cubicBezTo>
                    <a:pt x="140" y="145"/>
                    <a:pt x="140" y="134"/>
                    <a:pt x="130" y="134"/>
                  </a:cubicBezTo>
                  <a:lnTo>
                    <a:pt x="120" y="125"/>
                  </a:lnTo>
                  <a:lnTo>
                    <a:pt x="110" y="125"/>
                  </a:lnTo>
                  <a:cubicBezTo>
                    <a:pt x="100" y="115"/>
                    <a:pt x="70" y="115"/>
                    <a:pt x="60" y="115"/>
                  </a:cubicBezTo>
                  <a:cubicBezTo>
                    <a:pt x="60" y="95"/>
                    <a:pt x="70" y="85"/>
                    <a:pt x="70" y="75"/>
                  </a:cubicBezTo>
                  <a:cubicBezTo>
                    <a:pt x="80" y="75"/>
                    <a:pt x="80" y="65"/>
                    <a:pt x="90" y="65"/>
                  </a:cubicBezTo>
                  <a:lnTo>
                    <a:pt x="90" y="55"/>
                  </a:lnTo>
                  <a:lnTo>
                    <a:pt x="100" y="55"/>
                  </a:lnTo>
                  <a:cubicBezTo>
                    <a:pt x="110" y="45"/>
                    <a:pt x="120" y="45"/>
                    <a:pt x="130" y="35"/>
                  </a:cubicBezTo>
                  <a:lnTo>
                    <a:pt x="169" y="35"/>
                  </a:lnTo>
                  <a:cubicBezTo>
                    <a:pt x="189" y="45"/>
                    <a:pt x="209" y="55"/>
                    <a:pt x="229" y="75"/>
                  </a:cubicBezTo>
                  <a:lnTo>
                    <a:pt x="229" y="95"/>
                  </a:lnTo>
                  <a:lnTo>
                    <a:pt x="240" y="115"/>
                  </a:lnTo>
                  <a:lnTo>
                    <a:pt x="240" y="145"/>
                  </a:lnTo>
                  <a:cubicBezTo>
                    <a:pt x="229" y="174"/>
                    <a:pt x="229" y="194"/>
                    <a:pt x="220" y="214"/>
                  </a:cubicBezTo>
                  <a:cubicBezTo>
                    <a:pt x="209" y="234"/>
                    <a:pt x="200" y="254"/>
                    <a:pt x="189" y="265"/>
                  </a:cubicBezTo>
                  <a:lnTo>
                    <a:pt x="160" y="294"/>
                  </a:lnTo>
                  <a:cubicBezTo>
                    <a:pt x="169" y="294"/>
                    <a:pt x="180" y="285"/>
                    <a:pt x="200" y="274"/>
                  </a:cubicBezTo>
                  <a:cubicBezTo>
                    <a:pt x="209" y="254"/>
                    <a:pt x="220" y="234"/>
                    <a:pt x="240" y="225"/>
                  </a:cubicBezTo>
                  <a:cubicBezTo>
                    <a:pt x="249" y="205"/>
                    <a:pt x="249" y="174"/>
                    <a:pt x="260" y="154"/>
                  </a:cubicBezTo>
                  <a:cubicBezTo>
                    <a:pt x="260" y="134"/>
                    <a:pt x="269" y="125"/>
                    <a:pt x="260" y="105"/>
                  </a:cubicBezTo>
                  <a:lnTo>
                    <a:pt x="260" y="85"/>
                  </a:lnTo>
                  <a:lnTo>
                    <a:pt x="249" y="65"/>
                  </a:lnTo>
                  <a:cubicBezTo>
                    <a:pt x="240" y="35"/>
                    <a:pt x="209" y="15"/>
                    <a:pt x="180" y="5"/>
                  </a:cubicBezTo>
                  <a:cubicBezTo>
                    <a:pt x="167" y="5"/>
                    <a:pt x="157" y="0"/>
                    <a:pt x="147" y="0"/>
                  </a:cubicBezTo>
                  <a:close/>
                  <a:moveTo>
                    <a:pt x="160" y="294"/>
                  </a:moveTo>
                  <a:lnTo>
                    <a:pt x="160" y="294"/>
                  </a:lnTo>
                  <a:cubicBezTo>
                    <a:pt x="130" y="305"/>
                    <a:pt x="120" y="314"/>
                    <a:pt x="120" y="314"/>
                  </a:cubicBezTo>
                  <a:lnTo>
                    <a:pt x="160" y="294"/>
                  </a:ln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2095875" y="2894325"/>
              <a:ext cx="31975" cy="22750"/>
            </a:xfrm>
            <a:custGeom>
              <a:avLst/>
              <a:gdLst/>
              <a:ahLst/>
              <a:cxnLst/>
              <a:rect l="l" t="t" r="r" b="b"/>
              <a:pathLst>
                <a:path w="1279" h="910" extrusionOk="0">
                  <a:moveTo>
                    <a:pt x="818" y="0"/>
                  </a:moveTo>
                  <a:cubicBezTo>
                    <a:pt x="583" y="0"/>
                    <a:pt x="358" y="188"/>
                    <a:pt x="160" y="327"/>
                  </a:cubicBezTo>
                  <a:cubicBezTo>
                    <a:pt x="91" y="387"/>
                    <a:pt x="11" y="447"/>
                    <a:pt x="0" y="557"/>
                  </a:cubicBezTo>
                  <a:cubicBezTo>
                    <a:pt x="0" y="597"/>
                    <a:pt x="20" y="627"/>
                    <a:pt x="40" y="647"/>
                  </a:cubicBezTo>
                  <a:cubicBezTo>
                    <a:pt x="60" y="657"/>
                    <a:pt x="80" y="657"/>
                    <a:pt x="100" y="657"/>
                  </a:cubicBezTo>
                  <a:cubicBezTo>
                    <a:pt x="160" y="657"/>
                    <a:pt x="220" y="647"/>
                    <a:pt x="270" y="647"/>
                  </a:cubicBezTo>
                  <a:cubicBezTo>
                    <a:pt x="255" y="733"/>
                    <a:pt x="313" y="777"/>
                    <a:pt x="377" y="777"/>
                  </a:cubicBezTo>
                  <a:cubicBezTo>
                    <a:pt x="395" y="777"/>
                    <a:pt x="413" y="773"/>
                    <a:pt x="430" y="767"/>
                  </a:cubicBezTo>
                  <a:lnTo>
                    <a:pt x="430" y="767"/>
                  </a:lnTo>
                  <a:cubicBezTo>
                    <a:pt x="420" y="807"/>
                    <a:pt x="440" y="837"/>
                    <a:pt x="470" y="847"/>
                  </a:cubicBezTo>
                  <a:cubicBezTo>
                    <a:pt x="476" y="849"/>
                    <a:pt x="482" y="849"/>
                    <a:pt x="488" y="849"/>
                  </a:cubicBezTo>
                  <a:cubicBezTo>
                    <a:pt x="511" y="849"/>
                    <a:pt x="536" y="835"/>
                    <a:pt x="559" y="827"/>
                  </a:cubicBezTo>
                  <a:lnTo>
                    <a:pt x="559" y="827"/>
                  </a:lnTo>
                  <a:cubicBezTo>
                    <a:pt x="550" y="857"/>
                    <a:pt x="570" y="897"/>
                    <a:pt x="599" y="906"/>
                  </a:cubicBezTo>
                  <a:cubicBezTo>
                    <a:pt x="605" y="908"/>
                    <a:pt x="611" y="909"/>
                    <a:pt x="617" y="909"/>
                  </a:cubicBezTo>
                  <a:cubicBezTo>
                    <a:pt x="641" y="909"/>
                    <a:pt x="665" y="893"/>
                    <a:pt x="690" y="877"/>
                  </a:cubicBezTo>
                  <a:cubicBezTo>
                    <a:pt x="710" y="867"/>
                    <a:pt x="739" y="837"/>
                    <a:pt x="759" y="817"/>
                  </a:cubicBezTo>
                  <a:cubicBezTo>
                    <a:pt x="819" y="767"/>
                    <a:pt x="889" y="737"/>
                    <a:pt x="959" y="717"/>
                  </a:cubicBezTo>
                  <a:cubicBezTo>
                    <a:pt x="977" y="715"/>
                    <a:pt x="995" y="714"/>
                    <a:pt x="1013" y="714"/>
                  </a:cubicBezTo>
                  <a:cubicBezTo>
                    <a:pt x="1030" y="714"/>
                    <a:pt x="1046" y="714"/>
                    <a:pt x="1062" y="714"/>
                  </a:cubicBezTo>
                  <a:cubicBezTo>
                    <a:pt x="1096" y="714"/>
                    <a:pt x="1128" y="712"/>
                    <a:pt x="1158" y="697"/>
                  </a:cubicBezTo>
                  <a:cubicBezTo>
                    <a:pt x="1209" y="667"/>
                    <a:pt x="1249" y="597"/>
                    <a:pt x="1269" y="527"/>
                  </a:cubicBezTo>
                  <a:cubicBezTo>
                    <a:pt x="1278" y="458"/>
                    <a:pt x="1269" y="387"/>
                    <a:pt x="1249" y="327"/>
                  </a:cubicBezTo>
                  <a:cubicBezTo>
                    <a:pt x="1198" y="188"/>
                    <a:pt x="1089" y="78"/>
                    <a:pt x="969" y="28"/>
                  </a:cubicBezTo>
                  <a:cubicBezTo>
                    <a:pt x="918" y="9"/>
                    <a:pt x="868" y="0"/>
                    <a:pt x="81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2114850" y="2820875"/>
              <a:ext cx="103100" cy="86550"/>
            </a:xfrm>
            <a:custGeom>
              <a:avLst/>
              <a:gdLst/>
              <a:ahLst/>
              <a:cxnLst/>
              <a:rect l="l" t="t" r="r" b="b"/>
              <a:pathLst>
                <a:path w="4124" h="3462" extrusionOk="0">
                  <a:moveTo>
                    <a:pt x="3840" y="0"/>
                  </a:moveTo>
                  <a:cubicBezTo>
                    <a:pt x="3591" y="0"/>
                    <a:pt x="3283" y="495"/>
                    <a:pt x="3145" y="640"/>
                  </a:cubicBezTo>
                  <a:cubicBezTo>
                    <a:pt x="3055" y="740"/>
                    <a:pt x="2955" y="840"/>
                    <a:pt x="2855" y="930"/>
                  </a:cubicBezTo>
                  <a:cubicBezTo>
                    <a:pt x="2666" y="1129"/>
                    <a:pt x="2456" y="1319"/>
                    <a:pt x="2247" y="1499"/>
                  </a:cubicBezTo>
                  <a:cubicBezTo>
                    <a:pt x="1637" y="2038"/>
                    <a:pt x="978" y="2527"/>
                    <a:pt x="290" y="2946"/>
                  </a:cubicBezTo>
                  <a:cubicBezTo>
                    <a:pt x="150" y="3036"/>
                    <a:pt x="0" y="3156"/>
                    <a:pt x="40" y="3305"/>
                  </a:cubicBezTo>
                  <a:cubicBezTo>
                    <a:pt x="72" y="3419"/>
                    <a:pt x="184" y="3461"/>
                    <a:pt x="307" y="3461"/>
                  </a:cubicBezTo>
                  <a:cubicBezTo>
                    <a:pt x="378" y="3461"/>
                    <a:pt x="453" y="3447"/>
                    <a:pt x="519" y="3425"/>
                  </a:cubicBezTo>
                  <a:cubicBezTo>
                    <a:pt x="1548" y="3116"/>
                    <a:pt x="2446" y="2477"/>
                    <a:pt x="3235" y="1758"/>
                  </a:cubicBezTo>
                  <a:cubicBezTo>
                    <a:pt x="3594" y="1429"/>
                    <a:pt x="3953" y="1060"/>
                    <a:pt x="4083" y="601"/>
                  </a:cubicBezTo>
                  <a:cubicBezTo>
                    <a:pt x="4113" y="481"/>
                    <a:pt x="4123" y="361"/>
                    <a:pt x="4083" y="251"/>
                  </a:cubicBezTo>
                  <a:cubicBezTo>
                    <a:pt x="4018" y="69"/>
                    <a:pt x="3933" y="0"/>
                    <a:pt x="384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2090875" y="2894275"/>
              <a:ext cx="28475" cy="12500"/>
            </a:xfrm>
            <a:custGeom>
              <a:avLst/>
              <a:gdLst/>
              <a:ahLst/>
              <a:cxnLst/>
              <a:rect l="l" t="t" r="r" b="b"/>
              <a:pathLst>
                <a:path w="1139" h="500" extrusionOk="0">
                  <a:moveTo>
                    <a:pt x="1139" y="0"/>
                  </a:moveTo>
                  <a:lnTo>
                    <a:pt x="1099" y="10"/>
                  </a:lnTo>
                  <a:cubicBezTo>
                    <a:pt x="1109" y="20"/>
                    <a:pt x="1119" y="20"/>
                    <a:pt x="1129" y="20"/>
                  </a:cubicBezTo>
                  <a:cubicBezTo>
                    <a:pt x="1139" y="10"/>
                    <a:pt x="1139" y="10"/>
                    <a:pt x="1139" y="0"/>
                  </a:cubicBezTo>
                  <a:close/>
                  <a:moveTo>
                    <a:pt x="510" y="230"/>
                  </a:moveTo>
                  <a:lnTo>
                    <a:pt x="1" y="409"/>
                  </a:lnTo>
                  <a:cubicBezTo>
                    <a:pt x="71" y="449"/>
                    <a:pt x="141" y="480"/>
                    <a:pt x="220" y="500"/>
                  </a:cubicBezTo>
                  <a:cubicBezTo>
                    <a:pt x="240" y="429"/>
                    <a:pt x="300" y="380"/>
                    <a:pt x="360" y="329"/>
                  </a:cubicBezTo>
                  <a:cubicBezTo>
                    <a:pt x="410" y="300"/>
                    <a:pt x="460" y="260"/>
                    <a:pt x="510" y="23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2096375" y="2894525"/>
              <a:ext cx="22750" cy="13000"/>
            </a:xfrm>
            <a:custGeom>
              <a:avLst/>
              <a:gdLst/>
              <a:ahLst/>
              <a:cxnLst/>
              <a:rect l="l" t="t" r="r" b="b"/>
              <a:pathLst>
                <a:path w="910" h="520" extrusionOk="0">
                  <a:moveTo>
                    <a:pt x="879" y="0"/>
                  </a:moveTo>
                  <a:lnTo>
                    <a:pt x="290" y="220"/>
                  </a:lnTo>
                  <a:cubicBezTo>
                    <a:pt x="240" y="250"/>
                    <a:pt x="190" y="290"/>
                    <a:pt x="140" y="319"/>
                  </a:cubicBezTo>
                  <a:cubicBezTo>
                    <a:pt x="80" y="370"/>
                    <a:pt x="20" y="419"/>
                    <a:pt x="0" y="490"/>
                  </a:cubicBezTo>
                  <a:cubicBezTo>
                    <a:pt x="71" y="510"/>
                    <a:pt x="151" y="519"/>
                    <a:pt x="220" y="519"/>
                  </a:cubicBezTo>
                  <a:cubicBezTo>
                    <a:pt x="310" y="519"/>
                    <a:pt x="390" y="510"/>
                    <a:pt x="460" y="479"/>
                  </a:cubicBezTo>
                  <a:cubicBezTo>
                    <a:pt x="579" y="439"/>
                    <a:pt x="690" y="370"/>
                    <a:pt x="779" y="280"/>
                  </a:cubicBezTo>
                  <a:cubicBezTo>
                    <a:pt x="789" y="220"/>
                    <a:pt x="829" y="160"/>
                    <a:pt x="879" y="110"/>
                  </a:cubicBezTo>
                  <a:cubicBezTo>
                    <a:pt x="899" y="80"/>
                    <a:pt x="909" y="50"/>
                    <a:pt x="909" y="10"/>
                  </a:cubicBezTo>
                  <a:cubicBezTo>
                    <a:pt x="899" y="10"/>
                    <a:pt x="889" y="10"/>
                    <a:pt x="87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1"/>
            <p:cNvSpPr/>
            <p:nvPr/>
          </p:nvSpPr>
          <p:spPr>
            <a:xfrm>
              <a:off x="2115850" y="2897275"/>
              <a:ext cx="2500" cy="4250"/>
            </a:xfrm>
            <a:custGeom>
              <a:avLst/>
              <a:gdLst/>
              <a:ahLst/>
              <a:cxnLst/>
              <a:rect l="l" t="t" r="r" b="b"/>
              <a:pathLst>
                <a:path w="100" h="170" extrusionOk="0">
                  <a:moveTo>
                    <a:pt x="100" y="0"/>
                  </a:moveTo>
                  <a:cubicBezTo>
                    <a:pt x="50" y="50"/>
                    <a:pt x="10" y="110"/>
                    <a:pt x="0" y="170"/>
                  </a:cubicBezTo>
                  <a:cubicBezTo>
                    <a:pt x="40" y="120"/>
                    <a:pt x="80" y="60"/>
                    <a:pt x="100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1"/>
            <p:cNvSpPr/>
            <p:nvPr/>
          </p:nvSpPr>
          <p:spPr>
            <a:xfrm>
              <a:off x="2065175" y="2846100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9" y="0"/>
                  </a:moveTo>
                  <a:cubicBezTo>
                    <a:pt x="550" y="0"/>
                    <a:pt x="1" y="550"/>
                    <a:pt x="1" y="1218"/>
                  </a:cubicBezTo>
                  <a:cubicBezTo>
                    <a:pt x="1" y="1888"/>
                    <a:pt x="550" y="2436"/>
                    <a:pt x="1219" y="2436"/>
                  </a:cubicBezTo>
                  <a:cubicBezTo>
                    <a:pt x="1898" y="2436"/>
                    <a:pt x="2437" y="1888"/>
                    <a:pt x="2437" y="1218"/>
                  </a:cubicBezTo>
                  <a:cubicBezTo>
                    <a:pt x="2437" y="550"/>
                    <a:pt x="1898" y="0"/>
                    <a:pt x="1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5"/>
          <p:cNvSpPr txBox="1">
            <a:spLocks noGrp="1"/>
          </p:cNvSpPr>
          <p:nvPr>
            <p:ph type="title"/>
          </p:nvPr>
        </p:nvSpPr>
        <p:spPr>
          <a:xfrm>
            <a:off x="2278628" y="1421675"/>
            <a:ext cx="25086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2" name="Google Shape;1012;p35"/>
          <p:cNvSpPr txBox="1">
            <a:spLocks noGrp="1"/>
          </p:cNvSpPr>
          <p:nvPr>
            <p:ph type="title" idx="2"/>
          </p:nvPr>
        </p:nvSpPr>
        <p:spPr>
          <a:xfrm>
            <a:off x="1303425" y="1421675"/>
            <a:ext cx="9753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3" name="Google Shape;1013;p35"/>
          <p:cNvSpPr txBox="1">
            <a:spLocks noGrp="1"/>
          </p:cNvSpPr>
          <p:nvPr>
            <p:ph type="subTitle" idx="1"/>
          </p:nvPr>
        </p:nvSpPr>
        <p:spPr>
          <a:xfrm>
            <a:off x="2278628" y="1842871"/>
            <a:ext cx="21570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and Impact</a:t>
            </a:r>
            <a:endParaRPr dirty="0"/>
          </a:p>
        </p:txBody>
      </p:sp>
      <p:sp>
        <p:nvSpPr>
          <p:cNvPr id="1014" name="Google Shape;1014;p35"/>
          <p:cNvSpPr txBox="1">
            <a:spLocks noGrp="1"/>
          </p:cNvSpPr>
          <p:nvPr>
            <p:ph type="title" idx="3"/>
          </p:nvPr>
        </p:nvSpPr>
        <p:spPr>
          <a:xfrm>
            <a:off x="5683576" y="1421675"/>
            <a:ext cx="21570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</a:t>
            </a:r>
            <a:endParaRPr/>
          </a:p>
        </p:txBody>
      </p:sp>
      <p:sp>
        <p:nvSpPr>
          <p:cNvPr id="1015" name="Google Shape;1015;p35"/>
          <p:cNvSpPr txBox="1">
            <a:spLocks noGrp="1"/>
          </p:cNvSpPr>
          <p:nvPr>
            <p:ph type="title" idx="4"/>
          </p:nvPr>
        </p:nvSpPr>
        <p:spPr>
          <a:xfrm>
            <a:off x="4642975" y="1421675"/>
            <a:ext cx="10407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subTitle" idx="5"/>
          </p:nvPr>
        </p:nvSpPr>
        <p:spPr>
          <a:xfrm>
            <a:off x="5683576" y="1842871"/>
            <a:ext cx="21570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Operability</a:t>
            </a:r>
            <a:endParaRPr/>
          </a:p>
        </p:txBody>
      </p:sp>
      <p:sp>
        <p:nvSpPr>
          <p:cNvPr id="1017" name="Google Shape;1017;p35"/>
          <p:cNvSpPr txBox="1">
            <a:spLocks noGrp="1"/>
          </p:cNvSpPr>
          <p:nvPr>
            <p:ph type="title" idx="6"/>
          </p:nvPr>
        </p:nvSpPr>
        <p:spPr>
          <a:xfrm>
            <a:off x="2278626" y="2568325"/>
            <a:ext cx="20493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R-Package</a:t>
            </a:r>
            <a:endParaRPr/>
          </a:p>
        </p:txBody>
      </p:sp>
      <p:sp>
        <p:nvSpPr>
          <p:cNvPr id="1018" name="Google Shape;1018;p35"/>
          <p:cNvSpPr txBox="1">
            <a:spLocks noGrp="1"/>
          </p:cNvSpPr>
          <p:nvPr>
            <p:ph type="title" idx="7"/>
          </p:nvPr>
        </p:nvSpPr>
        <p:spPr>
          <a:xfrm>
            <a:off x="1303425" y="2568324"/>
            <a:ext cx="9753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9" name="Google Shape;1019;p35"/>
          <p:cNvSpPr txBox="1">
            <a:spLocks noGrp="1"/>
          </p:cNvSpPr>
          <p:nvPr>
            <p:ph type="subTitle" idx="8"/>
          </p:nvPr>
        </p:nvSpPr>
        <p:spPr>
          <a:xfrm>
            <a:off x="2278628" y="312872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descriptions</a:t>
            </a:r>
            <a:endParaRPr/>
          </a:p>
        </p:txBody>
      </p:sp>
      <p:sp>
        <p:nvSpPr>
          <p:cNvPr id="1020" name="Google Shape;1020;p35"/>
          <p:cNvSpPr txBox="1">
            <a:spLocks noGrp="1"/>
          </p:cNvSpPr>
          <p:nvPr>
            <p:ph type="title" idx="9"/>
          </p:nvPr>
        </p:nvSpPr>
        <p:spPr>
          <a:xfrm>
            <a:off x="5683576" y="2568324"/>
            <a:ext cx="21570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Pkgdown</a:t>
            </a:r>
            <a:endParaRPr/>
          </a:p>
        </p:txBody>
      </p:sp>
      <p:sp>
        <p:nvSpPr>
          <p:cNvPr id="1021" name="Google Shape;1021;p35"/>
          <p:cNvSpPr txBox="1">
            <a:spLocks noGrp="1"/>
          </p:cNvSpPr>
          <p:nvPr>
            <p:ph type="title" idx="13"/>
          </p:nvPr>
        </p:nvSpPr>
        <p:spPr>
          <a:xfrm>
            <a:off x="4643025" y="2568325"/>
            <a:ext cx="10407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22" name="Google Shape;1022;p35"/>
          <p:cNvSpPr txBox="1">
            <a:spLocks noGrp="1"/>
          </p:cNvSpPr>
          <p:nvPr>
            <p:ph type="subTitle" idx="14"/>
          </p:nvPr>
        </p:nvSpPr>
        <p:spPr>
          <a:xfrm>
            <a:off x="5683576" y="312872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1023" name="Google Shape;1023;p35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024" name="Google Shape;1024;p35"/>
          <p:cNvCxnSpPr/>
          <p:nvPr/>
        </p:nvCxnSpPr>
        <p:spPr>
          <a:xfrm>
            <a:off x="2278628" y="1793020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35"/>
          <p:cNvCxnSpPr/>
          <p:nvPr/>
        </p:nvCxnSpPr>
        <p:spPr>
          <a:xfrm>
            <a:off x="5683576" y="1793020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35"/>
          <p:cNvCxnSpPr/>
          <p:nvPr/>
        </p:nvCxnSpPr>
        <p:spPr>
          <a:xfrm>
            <a:off x="2278628" y="306816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35"/>
          <p:cNvCxnSpPr/>
          <p:nvPr/>
        </p:nvCxnSpPr>
        <p:spPr>
          <a:xfrm>
            <a:off x="5683576" y="306816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8" name="Google Shape;1028;p35"/>
          <p:cNvSpPr txBox="1">
            <a:spLocks noGrp="1"/>
          </p:cNvSpPr>
          <p:nvPr>
            <p:ph type="title" idx="6"/>
          </p:nvPr>
        </p:nvSpPr>
        <p:spPr>
          <a:xfrm>
            <a:off x="2370676" y="3787875"/>
            <a:ext cx="20493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1029" name="Google Shape;1029;p35"/>
          <p:cNvSpPr txBox="1">
            <a:spLocks noGrp="1"/>
          </p:cNvSpPr>
          <p:nvPr>
            <p:ph type="title" idx="7"/>
          </p:nvPr>
        </p:nvSpPr>
        <p:spPr>
          <a:xfrm>
            <a:off x="1395475" y="3787874"/>
            <a:ext cx="975300" cy="5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0" name="Google Shape;1030;p35"/>
          <p:cNvSpPr txBox="1">
            <a:spLocks noGrp="1"/>
          </p:cNvSpPr>
          <p:nvPr>
            <p:ph type="subTitle" idx="8"/>
          </p:nvPr>
        </p:nvSpPr>
        <p:spPr>
          <a:xfrm>
            <a:off x="2370678" y="4348271"/>
            <a:ext cx="2157000" cy="4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Structure</a:t>
            </a:r>
            <a:endParaRPr/>
          </a:p>
        </p:txBody>
      </p:sp>
      <p:cxnSp>
        <p:nvCxnSpPr>
          <p:cNvPr id="1031" name="Google Shape;1031;p35"/>
          <p:cNvCxnSpPr/>
          <p:nvPr/>
        </p:nvCxnSpPr>
        <p:spPr>
          <a:xfrm>
            <a:off x="2370678" y="4287713"/>
            <a:ext cx="215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6"/>
          <p:cNvGrpSpPr/>
          <p:nvPr/>
        </p:nvGrpSpPr>
        <p:grpSpPr>
          <a:xfrm flipH="1">
            <a:off x="4958830" y="2919554"/>
            <a:ext cx="3091921" cy="1445802"/>
            <a:chOff x="1114125" y="905050"/>
            <a:chExt cx="614525" cy="287350"/>
          </a:xfrm>
        </p:grpSpPr>
        <p:sp>
          <p:nvSpPr>
            <p:cNvPr id="1037" name="Google Shape;1037;p36"/>
            <p:cNvSpPr/>
            <p:nvPr/>
          </p:nvSpPr>
          <p:spPr>
            <a:xfrm>
              <a:off x="1181250" y="905050"/>
              <a:ext cx="47800" cy="31450"/>
            </a:xfrm>
            <a:custGeom>
              <a:avLst/>
              <a:gdLst/>
              <a:ahLst/>
              <a:cxnLst/>
              <a:rect l="l" t="t" r="r" b="b"/>
              <a:pathLst>
                <a:path w="1912" h="1258" extrusionOk="0">
                  <a:moveTo>
                    <a:pt x="626" y="1"/>
                  </a:moveTo>
                  <a:cubicBezTo>
                    <a:pt x="484" y="1"/>
                    <a:pt x="344" y="52"/>
                    <a:pt x="240" y="134"/>
                  </a:cubicBezTo>
                  <a:cubicBezTo>
                    <a:pt x="0" y="323"/>
                    <a:pt x="215" y="868"/>
                    <a:pt x="215" y="868"/>
                  </a:cubicBezTo>
                  <a:cubicBezTo>
                    <a:pt x="269" y="911"/>
                    <a:pt x="507" y="1258"/>
                    <a:pt x="983" y="1258"/>
                  </a:cubicBezTo>
                  <a:cubicBezTo>
                    <a:pt x="1066" y="1258"/>
                    <a:pt x="1156" y="1247"/>
                    <a:pt x="1253" y="1223"/>
                  </a:cubicBezTo>
                  <a:cubicBezTo>
                    <a:pt x="1912" y="1046"/>
                    <a:pt x="1849" y="210"/>
                    <a:pt x="1849" y="210"/>
                  </a:cubicBezTo>
                  <a:lnTo>
                    <a:pt x="1849" y="210"/>
                  </a:lnTo>
                  <a:cubicBezTo>
                    <a:pt x="1833" y="355"/>
                    <a:pt x="1611" y="526"/>
                    <a:pt x="1407" y="526"/>
                  </a:cubicBezTo>
                  <a:cubicBezTo>
                    <a:pt x="1290" y="526"/>
                    <a:pt x="1179" y="470"/>
                    <a:pt x="1115" y="323"/>
                  </a:cubicBezTo>
                  <a:cubicBezTo>
                    <a:pt x="1006" y="92"/>
                    <a:pt x="81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177100" y="920725"/>
              <a:ext cx="15875" cy="25050"/>
            </a:xfrm>
            <a:custGeom>
              <a:avLst/>
              <a:gdLst/>
              <a:ahLst/>
              <a:cxnLst/>
              <a:rect l="l" t="t" r="r" b="b"/>
              <a:pathLst>
                <a:path w="635" h="1002" extrusionOk="0">
                  <a:moveTo>
                    <a:pt x="330" y="0"/>
                  </a:moveTo>
                  <a:lnTo>
                    <a:pt x="1" y="596"/>
                  </a:lnTo>
                  <a:lnTo>
                    <a:pt x="546" y="1001"/>
                  </a:lnTo>
                  <a:lnTo>
                    <a:pt x="634" y="292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1347150" y="971075"/>
              <a:ext cx="99100" cy="164625"/>
            </a:xfrm>
            <a:custGeom>
              <a:avLst/>
              <a:gdLst/>
              <a:ahLst/>
              <a:cxnLst/>
              <a:rect l="l" t="t" r="r" b="b"/>
              <a:pathLst>
                <a:path w="3964" h="6585" extrusionOk="0">
                  <a:moveTo>
                    <a:pt x="2609" y="0"/>
                  </a:moveTo>
                  <a:lnTo>
                    <a:pt x="1557" y="684"/>
                  </a:lnTo>
                  <a:cubicBezTo>
                    <a:pt x="1557" y="684"/>
                    <a:pt x="0" y="3622"/>
                    <a:pt x="443" y="5863"/>
                  </a:cubicBezTo>
                  <a:cubicBezTo>
                    <a:pt x="443" y="5863"/>
                    <a:pt x="494" y="6421"/>
                    <a:pt x="873" y="6535"/>
                  </a:cubicBezTo>
                  <a:cubicBezTo>
                    <a:pt x="967" y="6566"/>
                    <a:pt x="1114" y="6584"/>
                    <a:pt x="1292" y="6584"/>
                  </a:cubicBezTo>
                  <a:cubicBezTo>
                    <a:pt x="1839" y="6584"/>
                    <a:pt x="2682" y="6414"/>
                    <a:pt x="3178" y="5927"/>
                  </a:cubicBezTo>
                  <a:cubicBezTo>
                    <a:pt x="3356" y="5762"/>
                    <a:pt x="3597" y="5573"/>
                    <a:pt x="3862" y="5382"/>
                  </a:cubicBezTo>
                  <a:cubicBezTo>
                    <a:pt x="3964" y="4711"/>
                    <a:pt x="3736" y="4255"/>
                    <a:pt x="3533" y="3989"/>
                  </a:cubicBezTo>
                  <a:cubicBezTo>
                    <a:pt x="3191" y="4053"/>
                    <a:pt x="2888" y="4154"/>
                    <a:pt x="2697" y="4306"/>
                  </a:cubicBezTo>
                  <a:cubicBezTo>
                    <a:pt x="2697" y="4306"/>
                    <a:pt x="3761" y="3014"/>
                    <a:pt x="3761" y="1735"/>
                  </a:cubicBezTo>
                  <a:cubicBezTo>
                    <a:pt x="3761" y="44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435450" y="1058450"/>
              <a:ext cx="64625" cy="47200"/>
            </a:xfrm>
            <a:custGeom>
              <a:avLst/>
              <a:gdLst/>
              <a:ahLst/>
              <a:cxnLst/>
              <a:rect l="l" t="t" r="r" b="b"/>
              <a:pathLst>
                <a:path w="2585" h="1888" extrusionOk="0">
                  <a:moveTo>
                    <a:pt x="2179" y="1"/>
                  </a:moveTo>
                  <a:cubicBezTo>
                    <a:pt x="1990" y="139"/>
                    <a:pt x="1736" y="266"/>
                    <a:pt x="1470" y="291"/>
                  </a:cubicBezTo>
                  <a:cubicBezTo>
                    <a:pt x="1115" y="330"/>
                    <a:pt x="521" y="381"/>
                    <a:pt x="1" y="494"/>
                  </a:cubicBezTo>
                  <a:cubicBezTo>
                    <a:pt x="204" y="760"/>
                    <a:pt x="432" y="1216"/>
                    <a:pt x="330" y="1887"/>
                  </a:cubicBezTo>
                  <a:cubicBezTo>
                    <a:pt x="951" y="1470"/>
                    <a:pt x="1730" y="1085"/>
                    <a:pt x="2380" y="1085"/>
                  </a:cubicBezTo>
                  <a:cubicBezTo>
                    <a:pt x="2419" y="1085"/>
                    <a:pt x="2458" y="1087"/>
                    <a:pt x="2496" y="1090"/>
                  </a:cubicBezTo>
                  <a:cubicBezTo>
                    <a:pt x="2496" y="1051"/>
                    <a:pt x="2496" y="1014"/>
                    <a:pt x="2508" y="963"/>
                  </a:cubicBezTo>
                  <a:cubicBezTo>
                    <a:pt x="2584" y="545"/>
                    <a:pt x="2356" y="190"/>
                    <a:pt x="2179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1511775" y="1070800"/>
              <a:ext cx="15550" cy="18500"/>
            </a:xfrm>
            <a:custGeom>
              <a:avLst/>
              <a:gdLst/>
              <a:ahLst/>
              <a:cxnLst/>
              <a:rect l="l" t="t" r="r" b="b"/>
              <a:pathLst>
                <a:path w="622" h="740" extrusionOk="0">
                  <a:moveTo>
                    <a:pt x="266" y="0"/>
                  </a:moveTo>
                  <a:lnTo>
                    <a:pt x="266" y="0"/>
                  </a:lnTo>
                  <a:cubicBezTo>
                    <a:pt x="317" y="177"/>
                    <a:pt x="355" y="342"/>
                    <a:pt x="342" y="368"/>
                  </a:cubicBezTo>
                  <a:cubicBezTo>
                    <a:pt x="317" y="431"/>
                    <a:pt x="203" y="621"/>
                    <a:pt x="127" y="646"/>
                  </a:cubicBezTo>
                  <a:cubicBezTo>
                    <a:pt x="114" y="659"/>
                    <a:pt x="63" y="684"/>
                    <a:pt x="1" y="709"/>
                  </a:cubicBezTo>
                  <a:cubicBezTo>
                    <a:pt x="108" y="730"/>
                    <a:pt x="196" y="739"/>
                    <a:pt x="267" y="739"/>
                  </a:cubicBezTo>
                  <a:cubicBezTo>
                    <a:pt x="622" y="739"/>
                    <a:pt x="566" y="511"/>
                    <a:pt x="545" y="405"/>
                  </a:cubicBezTo>
                  <a:cubicBezTo>
                    <a:pt x="532" y="355"/>
                    <a:pt x="418" y="190"/>
                    <a:pt x="26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1489925" y="1049600"/>
              <a:ext cx="30750" cy="38950"/>
            </a:xfrm>
            <a:custGeom>
              <a:avLst/>
              <a:gdLst/>
              <a:ahLst/>
              <a:cxnLst/>
              <a:rect l="l" t="t" r="r" b="b"/>
              <a:pathLst>
                <a:path w="1230" h="1558" extrusionOk="0">
                  <a:moveTo>
                    <a:pt x="431" y="0"/>
                  </a:moveTo>
                  <a:cubicBezTo>
                    <a:pt x="431" y="0"/>
                    <a:pt x="253" y="177"/>
                    <a:pt x="0" y="355"/>
                  </a:cubicBezTo>
                  <a:cubicBezTo>
                    <a:pt x="177" y="544"/>
                    <a:pt x="405" y="899"/>
                    <a:pt x="329" y="1317"/>
                  </a:cubicBezTo>
                  <a:cubicBezTo>
                    <a:pt x="317" y="1368"/>
                    <a:pt x="317" y="1405"/>
                    <a:pt x="317" y="1444"/>
                  </a:cubicBezTo>
                  <a:cubicBezTo>
                    <a:pt x="405" y="1444"/>
                    <a:pt x="495" y="1469"/>
                    <a:pt x="583" y="1494"/>
                  </a:cubicBezTo>
                  <a:cubicBezTo>
                    <a:pt x="684" y="1520"/>
                    <a:pt x="785" y="1545"/>
                    <a:pt x="875" y="1557"/>
                  </a:cubicBezTo>
                  <a:cubicBezTo>
                    <a:pt x="937" y="1532"/>
                    <a:pt x="988" y="1507"/>
                    <a:pt x="1001" y="1494"/>
                  </a:cubicBezTo>
                  <a:cubicBezTo>
                    <a:pt x="1077" y="1469"/>
                    <a:pt x="1191" y="1279"/>
                    <a:pt x="1216" y="1216"/>
                  </a:cubicBezTo>
                  <a:cubicBezTo>
                    <a:pt x="1229" y="1190"/>
                    <a:pt x="1191" y="1025"/>
                    <a:pt x="1140" y="848"/>
                  </a:cubicBezTo>
                  <a:cubicBezTo>
                    <a:pt x="849" y="481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1488650" y="1043900"/>
              <a:ext cx="57025" cy="86300"/>
            </a:xfrm>
            <a:custGeom>
              <a:avLst/>
              <a:gdLst/>
              <a:ahLst/>
              <a:cxnLst/>
              <a:rect l="l" t="t" r="r" b="b"/>
              <a:pathLst>
                <a:path w="2281" h="3452" extrusionOk="0">
                  <a:moveTo>
                    <a:pt x="760" y="0"/>
                  </a:moveTo>
                  <a:cubicBezTo>
                    <a:pt x="723" y="0"/>
                    <a:pt x="318" y="164"/>
                    <a:pt x="318" y="164"/>
                  </a:cubicBezTo>
                  <a:cubicBezTo>
                    <a:pt x="318" y="164"/>
                    <a:pt x="304" y="583"/>
                    <a:pt x="482" y="645"/>
                  </a:cubicBezTo>
                  <a:cubicBezTo>
                    <a:pt x="659" y="709"/>
                    <a:pt x="811" y="887"/>
                    <a:pt x="811" y="1152"/>
                  </a:cubicBezTo>
                  <a:cubicBezTo>
                    <a:pt x="824" y="1418"/>
                    <a:pt x="380" y="1545"/>
                    <a:pt x="380" y="1545"/>
                  </a:cubicBezTo>
                  <a:cubicBezTo>
                    <a:pt x="380" y="1545"/>
                    <a:pt x="1" y="1608"/>
                    <a:pt x="115" y="1836"/>
                  </a:cubicBezTo>
                  <a:cubicBezTo>
                    <a:pt x="242" y="2064"/>
                    <a:pt x="532" y="1976"/>
                    <a:pt x="811" y="2153"/>
                  </a:cubicBezTo>
                  <a:cubicBezTo>
                    <a:pt x="1090" y="2330"/>
                    <a:pt x="1444" y="3254"/>
                    <a:pt x="1457" y="3330"/>
                  </a:cubicBezTo>
                  <a:cubicBezTo>
                    <a:pt x="1464" y="3374"/>
                    <a:pt x="1643" y="3451"/>
                    <a:pt x="1813" y="3451"/>
                  </a:cubicBezTo>
                  <a:cubicBezTo>
                    <a:pt x="1939" y="3451"/>
                    <a:pt x="2060" y="3409"/>
                    <a:pt x="2103" y="3280"/>
                  </a:cubicBezTo>
                  <a:cubicBezTo>
                    <a:pt x="2204" y="2963"/>
                    <a:pt x="2280" y="2482"/>
                    <a:pt x="2141" y="2052"/>
                  </a:cubicBezTo>
                  <a:cubicBezTo>
                    <a:pt x="2001" y="1621"/>
                    <a:pt x="1989" y="1165"/>
                    <a:pt x="2040" y="899"/>
                  </a:cubicBezTo>
                  <a:cubicBezTo>
                    <a:pt x="2091" y="633"/>
                    <a:pt x="1863" y="405"/>
                    <a:pt x="1812" y="380"/>
                  </a:cubicBezTo>
                  <a:cubicBezTo>
                    <a:pt x="1774" y="341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1133425" y="957975"/>
              <a:ext cx="82025" cy="78650"/>
            </a:xfrm>
            <a:custGeom>
              <a:avLst/>
              <a:gdLst/>
              <a:ahLst/>
              <a:cxnLst/>
              <a:rect l="l" t="t" r="r" b="b"/>
              <a:pathLst>
                <a:path w="3281" h="3146" extrusionOk="0">
                  <a:moveTo>
                    <a:pt x="1712" y="0"/>
                  </a:moveTo>
                  <a:cubicBezTo>
                    <a:pt x="1454" y="0"/>
                    <a:pt x="1164" y="54"/>
                    <a:pt x="1064" y="81"/>
                  </a:cubicBezTo>
                  <a:cubicBezTo>
                    <a:pt x="937" y="106"/>
                    <a:pt x="633" y="170"/>
                    <a:pt x="532" y="308"/>
                  </a:cubicBezTo>
                  <a:cubicBezTo>
                    <a:pt x="419" y="435"/>
                    <a:pt x="0" y="980"/>
                    <a:pt x="0" y="980"/>
                  </a:cubicBezTo>
                  <a:cubicBezTo>
                    <a:pt x="0" y="980"/>
                    <a:pt x="26" y="1575"/>
                    <a:pt x="343" y="1955"/>
                  </a:cubicBezTo>
                  <a:cubicBezTo>
                    <a:pt x="343" y="1955"/>
                    <a:pt x="697" y="2095"/>
                    <a:pt x="557" y="2652"/>
                  </a:cubicBezTo>
                  <a:cubicBezTo>
                    <a:pt x="557" y="2652"/>
                    <a:pt x="596" y="2653"/>
                    <a:pt x="653" y="2653"/>
                  </a:cubicBezTo>
                  <a:cubicBezTo>
                    <a:pt x="772" y="2653"/>
                    <a:pt x="970" y="2648"/>
                    <a:pt x="1064" y="2613"/>
                  </a:cubicBezTo>
                  <a:lnTo>
                    <a:pt x="1103" y="2753"/>
                  </a:lnTo>
                  <a:lnTo>
                    <a:pt x="1292" y="2753"/>
                  </a:lnTo>
                  <a:lnTo>
                    <a:pt x="1393" y="2816"/>
                  </a:lnTo>
                  <a:cubicBezTo>
                    <a:pt x="1393" y="2816"/>
                    <a:pt x="1660" y="2917"/>
                    <a:pt x="1773" y="3145"/>
                  </a:cubicBezTo>
                  <a:cubicBezTo>
                    <a:pt x="1773" y="3145"/>
                    <a:pt x="2077" y="2968"/>
                    <a:pt x="2318" y="2639"/>
                  </a:cubicBezTo>
                  <a:cubicBezTo>
                    <a:pt x="2500" y="2389"/>
                    <a:pt x="2799" y="2336"/>
                    <a:pt x="2966" y="2336"/>
                  </a:cubicBezTo>
                  <a:cubicBezTo>
                    <a:pt x="3020" y="2336"/>
                    <a:pt x="3060" y="2342"/>
                    <a:pt x="3078" y="2348"/>
                  </a:cubicBezTo>
                  <a:cubicBezTo>
                    <a:pt x="3079" y="2348"/>
                    <a:pt x="3079" y="2348"/>
                    <a:pt x="3080" y="2348"/>
                  </a:cubicBezTo>
                  <a:cubicBezTo>
                    <a:pt x="3168" y="2348"/>
                    <a:pt x="3268" y="1448"/>
                    <a:pt x="3268" y="1448"/>
                  </a:cubicBezTo>
                  <a:cubicBezTo>
                    <a:pt x="3268" y="1448"/>
                    <a:pt x="3281" y="1068"/>
                    <a:pt x="3217" y="980"/>
                  </a:cubicBezTo>
                  <a:cubicBezTo>
                    <a:pt x="3166" y="891"/>
                    <a:pt x="2825" y="638"/>
                    <a:pt x="2698" y="511"/>
                  </a:cubicBezTo>
                  <a:cubicBezTo>
                    <a:pt x="2584" y="372"/>
                    <a:pt x="2254" y="94"/>
                    <a:pt x="1989" y="30"/>
                  </a:cubicBezTo>
                  <a:cubicBezTo>
                    <a:pt x="1910" y="8"/>
                    <a:pt x="1814" y="0"/>
                    <a:pt x="1712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1119500" y="931300"/>
              <a:ext cx="93100" cy="63850"/>
            </a:xfrm>
            <a:custGeom>
              <a:avLst/>
              <a:gdLst/>
              <a:ahLst/>
              <a:cxnLst/>
              <a:rect l="l" t="t" r="r" b="b"/>
              <a:pathLst>
                <a:path w="3724" h="2554" extrusionOk="0">
                  <a:moveTo>
                    <a:pt x="1803" y="0"/>
                  </a:moveTo>
                  <a:cubicBezTo>
                    <a:pt x="330" y="0"/>
                    <a:pt x="165" y="1705"/>
                    <a:pt x="165" y="1705"/>
                  </a:cubicBezTo>
                  <a:cubicBezTo>
                    <a:pt x="165" y="1705"/>
                    <a:pt x="0" y="1755"/>
                    <a:pt x="115" y="2085"/>
                  </a:cubicBezTo>
                  <a:cubicBezTo>
                    <a:pt x="216" y="2414"/>
                    <a:pt x="659" y="2554"/>
                    <a:pt x="659" y="2554"/>
                  </a:cubicBezTo>
                  <a:lnTo>
                    <a:pt x="608" y="2402"/>
                  </a:lnTo>
                  <a:lnTo>
                    <a:pt x="608" y="2402"/>
                  </a:lnTo>
                  <a:cubicBezTo>
                    <a:pt x="642" y="2404"/>
                    <a:pt x="677" y="2405"/>
                    <a:pt x="713" y="2405"/>
                  </a:cubicBezTo>
                  <a:cubicBezTo>
                    <a:pt x="1143" y="2405"/>
                    <a:pt x="1672" y="2275"/>
                    <a:pt x="1672" y="2275"/>
                  </a:cubicBezTo>
                  <a:cubicBezTo>
                    <a:pt x="1913" y="2414"/>
                    <a:pt x="2128" y="2439"/>
                    <a:pt x="2128" y="2439"/>
                  </a:cubicBezTo>
                  <a:cubicBezTo>
                    <a:pt x="1905" y="2123"/>
                    <a:pt x="2138" y="1774"/>
                    <a:pt x="2375" y="1774"/>
                  </a:cubicBezTo>
                  <a:cubicBezTo>
                    <a:pt x="2394" y="1774"/>
                    <a:pt x="2413" y="1776"/>
                    <a:pt x="2432" y="1781"/>
                  </a:cubicBezTo>
                  <a:cubicBezTo>
                    <a:pt x="2685" y="1845"/>
                    <a:pt x="2660" y="2123"/>
                    <a:pt x="2660" y="2123"/>
                  </a:cubicBezTo>
                  <a:cubicBezTo>
                    <a:pt x="2796" y="2206"/>
                    <a:pt x="2990" y="2228"/>
                    <a:pt x="3156" y="2228"/>
                  </a:cubicBezTo>
                  <a:cubicBezTo>
                    <a:pt x="3347" y="2228"/>
                    <a:pt x="3502" y="2199"/>
                    <a:pt x="3495" y="2199"/>
                  </a:cubicBezTo>
                  <a:cubicBezTo>
                    <a:pt x="3470" y="2199"/>
                    <a:pt x="3723" y="1845"/>
                    <a:pt x="3723" y="1845"/>
                  </a:cubicBezTo>
                  <a:cubicBezTo>
                    <a:pt x="3723" y="1845"/>
                    <a:pt x="3673" y="173"/>
                    <a:pt x="1976" y="8"/>
                  </a:cubicBezTo>
                  <a:cubicBezTo>
                    <a:pt x="1916" y="3"/>
                    <a:pt x="1859" y="0"/>
                    <a:pt x="1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1221150" y="10030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0" y="1"/>
                  </a:moveTo>
                  <a:cubicBezTo>
                    <a:pt x="12" y="25"/>
                    <a:pt x="12" y="38"/>
                    <a:pt x="12" y="38"/>
                  </a:cubicBezTo>
                  <a:cubicBezTo>
                    <a:pt x="12" y="51"/>
                    <a:pt x="12" y="51"/>
                    <a:pt x="25" y="51"/>
                  </a:cubicBezTo>
                  <a:cubicBezTo>
                    <a:pt x="12" y="38"/>
                    <a:pt x="12" y="25"/>
                    <a:pt x="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1348700" y="1055600"/>
              <a:ext cx="675" cy="300"/>
            </a:xfrm>
            <a:custGeom>
              <a:avLst/>
              <a:gdLst/>
              <a:ahLst/>
              <a:cxnLst/>
              <a:rect l="l" t="t" r="r" b="b"/>
              <a:pathLst>
                <a:path w="27" h="12" extrusionOk="0">
                  <a:moveTo>
                    <a:pt x="1" y="0"/>
                  </a:moveTo>
                  <a:cubicBezTo>
                    <a:pt x="1" y="0"/>
                    <a:pt x="1" y="11"/>
                    <a:pt x="8" y="11"/>
                  </a:cubicBezTo>
                  <a:cubicBezTo>
                    <a:pt x="12" y="11"/>
                    <a:pt x="18" y="9"/>
                    <a:pt x="26" y="0"/>
                  </a:cubicBezTo>
                  <a:close/>
                </a:path>
              </a:pathLst>
            </a:custGeom>
            <a:solidFill>
              <a:srgbClr val="E04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1296475" y="933700"/>
              <a:ext cx="95025" cy="93425"/>
            </a:xfrm>
            <a:custGeom>
              <a:avLst/>
              <a:gdLst/>
              <a:ahLst/>
              <a:cxnLst/>
              <a:rect l="l" t="t" r="r" b="b"/>
              <a:pathLst>
                <a:path w="3801" h="3737" extrusionOk="0">
                  <a:moveTo>
                    <a:pt x="2900" y="1"/>
                  </a:moveTo>
                  <a:cubicBezTo>
                    <a:pt x="2534" y="165"/>
                    <a:pt x="2065" y="317"/>
                    <a:pt x="1305" y="381"/>
                  </a:cubicBezTo>
                  <a:cubicBezTo>
                    <a:pt x="837" y="406"/>
                    <a:pt x="406" y="418"/>
                    <a:pt x="1" y="431"/>
                  </a:cubicBezTo>
                  <a:cubicBezTo>
                    <a:pt x="545" y="837"/>
                    <a:pt x="1521" y="1875"/>
                    <a:pt x="710" y="3736"/>
                  </a:cubicBezTo>
                  <a:cubicBezTo>
                    <a:pt x="1065" y="3711"/>
                    <a:pt x="1482" y="3648"/>
                    <a:pt x="1698" y="3446"/>
                  </a:cubicBezTo>
                  <a:cubicBezTo>
                    <a:pt x="2039" y="3142"/>
                    <a:pt x="2660" y="2610"/>
                    <a:pt x="3280" y="2483"/>
                  </a:cubicBezTo>
                  <a:cubicBezTo>
                    <a:pt x="3800" y="1052"/>
                    <a:pt x="3294" y="330"/>
                    <a:pt x="290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368975" y="920350"/>
              <a:ext cx="257100" cy="176125"/>
            </a:xfrm>
            <a:custGeom>
              <a:avLst/>
              <a:gdLst/>
              <a:ahLst/>
              <a:cxnLst/>
              <a:rect l="l" t="t" r="r" b="b"/>
              <a:pathLst>
                <a:path w="10284" h="7045" extrusionOk="0">
                  <a:moveTo>
                    <a:pt x="1650" y="1"/>
                  </a:moveTo>
                  <a:cubicBezTo>
                    <a:pt x="885" y="1"/>
                    <a:pt x="562" y="288"/>
                    <a:pt x="0" y="535"/>
                  </a:cubicBezTo>
                  <a:cubicBezTo>
                    <a:pt x="394" y="864"/>
                    <a:pt x="900" y="1586"/>
                    <a:pt x="380" y="3017"/>
                  </a:cubicBezTo>
                  <a:cubicBezTo>
                    <a:pt x="482" y="2999"/>
                    <a:pt x="584" y="2987"/>
                    <a:pt x="681" y="2987"/>
                  </a:cubicBezTo>
                  <a:cubicBezTo>
                    <a:pt x="716" y="2987"/>
                    <a:pt x="751" y="2988"/>
                    <a:pt x="786" y="2992"/>
                  </a:cubicBezTo>
                  <a:cubicBezTo>
                    <a:pt x="1533" y="3093"/>
                    <a:pt x="3293" y="4650"/>
                    <a:pt x="4610" y="5119"/>
                  </a:cubicBezTo>
                  <a:cubicBezTo>
                    <a:pt x="5927" y="5587"/>
                    <a:pt x="7080" y="5879"/>
                    <a:pt x="8207" y="6347"/>
                  </a:cubicBezTo>
                  <a:cubicBezTo>
                    <a:pt x="8587" y="6512"/>
                    <a:pt x="9119" y="6766"/>
                    <a:pt x="9651" y="7044"/>
                  </a:cubicBezTo>
                  <a:cubicBezTo>
                    <a:pt x="9929" y="6854"/>
                    <a:pt x="10246" y="6436"/>
                    <a:pt x="10284" y="5486"/>
                  </a:cubicBezTo>
                  <a:cubicBezTo>
                    <a:pt x="9740" y="5018"/>
                    <a:pt x="9195" y="4600"/>
                    <a:pt x="8967" y="4461"/>
                  </a:cubicBezTo>
                  <a:cubicBezTo>
                    <a:pt x="8499" y="4194"/>
                    <a:pt x="7967" y="4157"/>
                    <a:pt x="7967" y="4157"/>
                  </a:cubicBezTo>
                  <a:cubicBezTo>
                    <a:pt x="7967" y="4157"/>
                    <a:pt x="6802" y="3549"/>
                    <a:pt x="6257" y="3118"/>
                  </a:cubicBezTo>
                  <a:cubicBezTo>
                    <a:pt x="5713" y="2688"/>
                    <a:pt x="4497" y="1751"/>
                    <a:pt x="4497" y="1751"/>
                  </a:cubicBezTo>
                  <a:cubicBezTo>
                    <a:pt x="4497" y="1751"/>
                    <a:pt x="3572" y="142"/>
                    <a:pt x="1964" y="15"/>
                  </a:cubicBezTo>
                  <a:cubicBezTo>
                    <a:pt x="1851" y="5"/>
                    <a:pt x="1747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1220800" y="944475"/>
              <a:ext cx="113700" cy="99450"/>
            </a:xfrm>
            <a:custGeom>
              <a:avLst/>
              <a:gdLst/>
              <a:ahLst/>
              <a:cxnLst/>
              <a:rect l="l" t="t" r="r" b="b"/>
              <a:pathLst>
                <a:path w="4548" h="3978" extrusionOk="0">
                  <a:moveTo>
                    <a:pt x="3028" y="0"/>
                  </a:moveTo>
                  <a:cubicBezTo>
                    <a:pt x="1660" y="51"/>
                    <a:pt x="710" y="76"/>
                    <a:pt x="381" y="747"/>
                  </a:cubicBezTo>
                  <a:cubicBezTo>
                    <a:pt x="1" y="1532"/>
                    <a:pt x="1" y="2179"/>
                    <a:pt x="14" y="2343"/>
                  </a:cubicBezTo>
                  <a:cubicBezTo>
                    <a:pt x="26" y="2368"/>
                    <a:pt x="26" y="2381"/>
                    <a:pt x="39" y="2394"/>
                  </a:cubicBezTo>
                  <a:cubicBezTo>
                    <a:pt x="90" y="2470"/>
                    <a:pt x="622" y="2837"/>
                    <a:pt x="622" y="2837"/>
                  </a:cubicBezTo>
                  <a:cubicBezTo>
                    <a:pt x="622" y="2837"/>
                    <a:pt x="1179" y="3913"/>
                    <a:pt x="2128" y="3977"/>
                  </a:cubicBezTo>
                  <a:cubicBezTo>
                    <a:pt x="2128" y="3977"/>
                    <a:pt x="2787" y="3888"/>
                    <a:pt x="3129" y="3319"/>
                  </a:cubicBezTo>
                  <a:cubicBezTo>
                    <a:pt x="3129" y="3319"/>
                    <a:pt x="3196" y="3321"/>
                    <a:pt x="3303" y="3321"/>
                  </a:cubicBezTo>
                  <a:cubicBezTo>
                    <a:pt x="3414" y="3321"/>
                    <a:pt x="3569" y="3318"/>
                    <a:pt x="3737" y="3305"/>
                  </a:cubicBezTo>
                  <a:cubicBezTo>
                    <a:pt x="4548" y="1444"/>
                    <a:pt x="3572" y="406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1610225" y="1057500"/>
              <a:ext cx="74100" cy="72200"/>
            </a:xfrm>
            <a:custGeom>
              <a:avLst/>
              <a:gdLst/>
              <a:ahLst/>
              <a:cxnLst/>
              <a:rect l="l" t="t" r="r" b="b"/>
              <a:pathLst>
                <a:path w="2964" h="2888" extrusionOk="0">
                  <a:moveTo>
                    <a:pt x="634" y="0"/>
                  </a:moveTo>
                  <a:cubicBezTo>
                    <a:pt x="596" y="950"/>
                    <a:pt x="279" y="1368"/>
                    <a:pt x="1" y="1558"/>
                  </a:cubicBezTo>
                  <a:cubicBezTo>
                    <a:pt x="988" y="2077"/>
                    <a:pt x="2027" y="2673"/>
                    <a:pt x="2319" y="2888"/>
                  </a:cubicBezTo>
                  <a:cubicBezTo>
                    <a:pt x="2964" y="2609"/>
                    <a:pt x="2952" y="2077"/>
                    <a:pt x="2888" y="1798"/>
                  </a:cubicBezTo>
                  <a:cubicBezTo>
                    <a:pt x="2648" y="1736"/>
                    <a:pt x="2243" y="1584"/>
                    <a:pt x="1913" y="1204"/>
                  </a:cubicBezTo>
                  <a:cubicBezTo>
                    <a:pt x="1685" y="925"/>
                    <a:pt x="1154" y="444"/>
                    <a:pt x="634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1668175" y="1102450"/>
              <a:ext cx="29800" cy="39975"/>
            </a:xfrm>
            <a:custGeom>
              <a:avLst/>
              <a:gdLst/>
              <a:ahLst/>
              <a:cxnLst/>
              <a:rect l="l" t="t" r="r" b="b"/>
              <a:pathLst>
                <a:path w="1192" h="1599" extrusionOk="0">
                  <a:moveTo>
                    <a:pt x="570" y="0"/>
                  </a:moveTo>
                  <a:lnTo>
                    <a:pt x="570" y="0"/>
                  </a:lnTo>
                  <a:cubicBezTo>
                    <a:pt x="634" y="279"/>
                    <a:pt x="646" y="811"/>
                    <a:pt x="1" y="1090"/>
                  </a:cubicBezTo>
                  <a:cubicBezTo>
                    <a:pt x="13" y="1103"/>
                    <a:pt x="38" y="1115"/>
                    <a:pt x="51" y="1128"/>
                  </a:cubicBezTo>
                  <a:cubicBezTo>
                    <a:pt x="340" y="1380"/>
                    <a:pt x="662" y="1598"/>
                    <a:pt x="737" y="1598"/>
                  </a:cubicBezTo>
                  <a:cubicBezTo>
                    <a:pt x="741" y="1598"/>
                    <a:pt x="745" y="1597"/>
                    <a:pt x="747" y="1596"/>
                  </a:cubicBezTo>
                  <a:cubicBezTo>
                    <a:pt x="786" y="1571"/>
                    <a:pt x="1127" y="1191"/>
                    <a:pt x="1153" y="1166"/>
                  </a:cubicBezTo>
                  <a:cubicBezTo>
                    <a:pt x="1191" y="1128"/>
                    <a:pt x="1064" y="380"/>
                    <a:pt x="1064" y="380"/>
                  </a:cubicBezTo>
                  <a:lnTo>
                    <a:pt x="773" y="39"/>
                  </a:lnTo>
                  <a:cubicBezTo>
                    <a:pt x="773" y="39"/>
                    <a:pt x="697" y="39"/>
                    <a:pt x="570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1114125" y="953650"/>
              <a:ext cx="151350" cy="238750"/>
            </a:xfrm>
            <a:custGeom>
              <a:avLst/>
              <a:gdLst/>
              <a:ahLst/>
              <a:cxnLst/>
              <a:rect l="l" t="t" r="r" b="b"/>
              <a:pathLst>
                <a:path w="6054" h="9550" extrusionOk="0">
                  <a:moveTo>
                    <a:pt x="5001" y="1"/>
                  </a:moveTo>
                  <a:cubicBezTo>
                    <a:pt x="4878" y="1"/>
                    <a:pt x="4748" y="25"/>
                    <a:pt x="4610" y="76"/>
                  </a:cubicBezTo>
                  <a:cubicBezTo>
                    <a:pt x="3812" y="368"/>
                    <a:pt x="3470" y="748"/>
                    <a:pt x="3572" y="1951"/>
                  </a:cubicBezTo>
                  <a:cubicBezTo>
                    <a:pt x="3673" y="3166"/>
                    <a:pt x="3749" y="3787"/>
                    <a:pt x="3609" y="4345"/>
                  </a:cubicBezTo>
                  <a:cubicBezTo>
                    <a:pt x="3457" y="4889"/>
                    <a:pt x="3229" y="5510"/>
                    <a:pt x="3102" y="6231"/>
                  </a:cubicBezTo>
                  <a:cubicBezTo>
                    <a:pt x="2989" y="6953"/>
                    <a:pt x="2748" y="8397"/>
                    <a:pt x="2406" y="8701"/>
                  </a:cubicBezTo>
                  <a:cubicBezTo>
                    <a:pt x="2064" y="9005"/>
                    <a:pt x="912" y="9132"/>
                    <a:pt x="456" y="9194"/>
                  </a:cubicBezTo>
                  <a:cubicBezTo>
                    <a:pt x="0" y="9270"/>
                    <a:pt x="26" y="9549"/>
                    <a:pt x="456" y="9549"/>
                  </a:cubicBezTo>
                  <a:lnTo>
                    <a:pt x="2723" y="9549"/>
                  </a:lnTo>
                  <a:cubicBezTo>
                    <a:pt x="2723" y="9549"/>
                    <a:pt x="3077" y="9220"/>
                    <a:pt x="3204" y="8739"/>
                  </a:cubicBezTo>
                  <a:cubicBezTo>
                    <a:pt x="3204" y="8739"/>
                    <a:pt x="4318" y="6636"/>
                    <a:pt x="4534" y="5611"/>
                  </a:cubicBezTo>
                  <a:cubicBezTo>
                    <a:pt x="4749" y="4598"/>
                    <a:pt x="4977" y="2837"/>
                    <a:pt x="5066" y="2685"/>
                  </a:cubicBezTo>
                  <a:cubicBezTo>
                    <a:pt x="5066" y="2685"/>
                    <a:pt x="6054" y="2533"/>
                    <a:pt x="6015" y="1444"/>
                  </a:cubicBezTo>
                  <a:cubicBezTo>
                    <a:pt x="5973" y="546"/>
                    <a:pt x="5579" y="1"/>
                    <a:pt x="5001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1660875" y="1098025"/>
              <a:ext cx="67775" cy="88675"/>
            </a:xfrm>
            <a:custGeom>
              <a:avLst/>
              <a:gdLst/>
              <a:ahLst/>
              <a:cxnLst/>
              <a:rect l="l" t="t" r="r" b="b"/>
              <a:pathLst>
                <a:path w="2711" h="3547" extrusionOk="0">
                  <a:moveTo>
                    <a:pt x="1118" y="0"/>
                  </a:moveTo>
                  <a:cubicBezTo>
                    <a:pt x="1068" y="0"/>
                    <a:pt x="1005" y="19"/>
                    <a:pt x="963" y="101"/>
                  </a:cubicBezTo>
                  <a:cubicBezTo>
                    <a:pt x="875" y="241"/>
                    <a:pt x="951" y="495"/>
                    <a:pt x="963" y="545"/>
                  </a:cubicBezTo>
                  <a:cubicBezTo>
                    <a:pt x="963" y="608"/>
                    <a:pt x="1255" y="836"/>
                    <a:pt x="1179" y="1165"/>
                  </a:cubicBezTo>
                  <a:cubicBezTo>
                    <a:pt x="1103" y="1482"/>
                    <a:pt x="698" y="1508"/>
                    <a:pt x="698" y="1508"/>
                  </a:cubicBezTo>
                  <a:cubicBezTo>
                    <a:pt x="698" y="1508"/>
                    <a:pt x="492" y="1266"/>
                    <a:pt x="306" y="1266"/>
                  </a:cubicBezTo>
                  <a:cubicBezTo>
                    <a:pt x="302" y="1266"/>
                    <a:pt x="297" y="1266"/>
                    <a:pt x="293" y="1267"/>
                  </a:cubicBezTo>
                  <a:cubicBezTo>
                    <a:pt x="90" y="1280"/>
                    <a:pt x="1" y="1495"/>
                    <a:pt x="90" y="1621"/>
                  </a:cubicBezTo>
                  <a:cubicBezTo>
                    <a:pt x="178" y="1761"/>
                    <a:pt x="583" y="1888"/>
                    <a:pt x="583" y="1888"/>
                  </a:cubicBezTo>
                  <a:cubicBezTo>
                    <a:pt x="583" y="1888"/>
                    <a:pt x="761" y="2571"/>
                    <a:pt x="659" y="2774"/>
                  </a:cubicBezTo>
                  <a:cubicBezTo>
                    <a:pt x="558" y="2964"/>
                    <a:pt x="39" y="2989"/>
                    <a:pt x="102" y="3318"/>
                  </a:cubicBezTo>
                  <a:cubicBezTo>
                    <a:pt x="132" y="3465"/>
                    <a:pt x="492" y="3546"/>
                    <a:pt x="893" y="3546"/>
                  </a:cubicBezTo>
                  <a:cubicBezTo>
                    <a:pt x="1358" y="3546"/>
                    <a:pt x="1879" y="3437"/>
                    <a:pt x="2002" y="3192"/>
                  </a:cubicBezTo>
                  <a:cubicBezTo>
                    <a:pt x="2230" y="2736"/>
                    <a:pt x="2103" y="2344"/>
                    <a:pt x="2218" y="2052"/>
                  </a:cubicBezTo>
                  <a:cubicBezTo>
                    <a:pt x="2319" y="1748"/>
                    <a:pt x="2711" y="900"/>
                    <a:pt x="2559" y="633"/>
                  </a:cubicBezTo>
                  <a:cubicBezTo>
                    <a:pt x="2559" y="633"/>
                    <a:pt x="2192" y="292"/>
                    <a:pt x="1787" y="279"/>
                  </a:cubicBezTo>
                  <a:cubicBezTo>
                    <a:pt x="1394" y="279"/>
                    <a:pt x="1191" y="13"/>
                    <a:pt x="1191" y="13"/>
                  </a:cubicBezTo>
                  <a:cubicBezTo>
                    <a:pt x="1191" y="13"/>
                    <a:pt x="1160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6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6" name="Google Shape;1056;p36"/>
          <p:cNvSpPr txBox="1">
            <a:spLocks noGrp="1"/>
          </p:cNvSpPr>
          <p:nvPr>
            <p:ph type="title" idx="4294967295"/>
          </p:nvPr>
        </p:nvSpPr>
        <p:spPr>
          <a:xfrm>
            <a:off x="720000" y="680675"/>
            <a:ext cx="16719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 txBox="1">
            <a:spLocks noGrp="1"/>
          </p:cNvSpPr>
          <p:nvPr>
            <p:ph type="title"/>
          </p:nvPr>
        </p:nvSpPr>
        <p:spPr>
          <a:xfrm>
            <a:off x="4388200" y="928125"/>
            <a:ext cx="279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Time Consumption</a:t>
            </a:r>
            <a:endParaRPr sz="2000"/>
          </a:p>
        </p:txBody>
      </p:sp>
      <p:sp>
        <p:nvSpPr>
          <p:cNvPr id="1062" name="Google Shape;1062;p37"/>
          <p:cNvSpPr txBox="1">
            <a:spLocks noGrp="1"/>
          </p:cNvSpPr>
          <p:nvPr>
            <p:ph type="subTitle" idx="1"/>
          </p:nvPr>
        </p:nvSpPr>
        <p:spPr>
          <a:xfrm>
            <a:off x="4388200" y="151465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Facilitation of </a:t>
            </a: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activity-search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process</a:t>
            </a:r>
            <a:endParaRPr/>
          </a:p>
        </p:txBody>
      </p:sp>
      <p:sp>
        <p:nvSpPr>
          <p:cNvPr id="1063" name="Google Shape;1063;p37"/>
          <p:cNvSpPr txBox="1">
            <a:spLocks noGrp="1"/>
          </p:cNvSpPr>
          <p:nvPr>
            <p:ph type="title" idx="2"/>
          </p:nvPr>
        </p:nvSpPr>
        <p:spPr>
          <a:xfrm>
            <a:off x="4310200" y="3305038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 Burn</a:t>
            </a:r>
            <a:endParaRPr/>
          </a:p>
        </p:txBody>
      </p:sp>
      <p:sp>
        <p:nvSpPr>
          <p:cNvPr id="1064" name="Google Shape;1064;p37"/>
          <p:cNvSpPr txBox="1">
            <a:spLocks noGrp="1"/>
          </p:cNvSpPr>
          <p:nvPr>
            <p:ph type="subTitle" idx="3"/>
          </p:nvPr>
        </p:nvSpPr>
        <p:spPr>
          <a:xfrm>
            <a:off x="4310200" y="3891563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Calorie burn</a:t>
            </a: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optimizer </a:t>
            </a:r>
            <a:endParaRPr/>
          </a:p>
        </p:txBody>
      </p:sp>
      <p:sp>
        <p:nvSpPr>
          <p:cNvPr id="1065" name="Google Shape;1065;p37"/>
          <p:cNvSpPr txBox="1">
            <a:spLocks noGrp="1"/>
          </p:cNvSpPr>
          <p:nvPr>
            <p:ph type="title" idx="15"/>
          </p:nvPr>
        </p:nvSpPr>
        <p:spPr>
          <a:xfrm>
            <a:off x="669225" y="511250"/>
            <a:ext cx="2559300" cy="8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Montserrat ExtraBold"/>
                <a:ea typeface="Montserrat ExtraBold"/>
                <a:cs typeface="Montserrat ExtraBold"/>
                <a:sym typeface="Montserrat ExtraBold"/>
              </a:rPr>
              <a:t>Goals and </a:t>
            </a:r>
            <a:endParaRPr sz="3000"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0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Impact</a:t>
            </a:r>
            <a:endParaRPr sz="3000" b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6" name="Google Shape;1066;p37"/>
          <p:cNvSpPr txBox="1">
            <a:spLocks noGrp="1"/>
          </p:cNvSpPr>
          <p:nvPr>
            <p:ph type="title" idx="8"/>
          </p:nvPr>
        </p:nvSpPr>
        <p:spPr>
          <a:xfrm>
            <a:off x="497925" y="21815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</p:txBody>
      </p:sp>
      <p:sp>
        <p:nvSpPr>
          <p:cNvPr id="1067" name="Google Shape;1067;p37"/>
          <p:cNvSpPr txBox="1">
            <a:spLocks noGrp="1"/>
          </p:cNvSpPr>
          <p:nvPr>
            <p:ph type="subTitle" idx="9"/>
          </p:nvPr>
        </p:nvSpPr>
        <p:spPr>
          <a:xfrm>
            <a:off x="497925" y="2768075"/>
            <a:ext cx="2901900" cy="7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Optimization on the selection of UNIL/EPFL sport centers activities.</a:t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4388200" y="355425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4310200" y="2732338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497925" y="160885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1" name="Google Shape;1071;p37"/>
          <p:cNvCxnSpPr/>
          <p:nvPr/>
        </p:nvCxnSpPr>
        <p:spPr>
          <a:xfrm>
            <a:off x="4388200" y="145582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7"/>
          <p:cNvCxnSpPr/>
          <p:nvPr/>
        </p:nvCxnSpPr>
        <p:spPr>
          <a:xfrm>
            <a:off x="4310200" y="3832738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7"/>
          <p:cNvCxnSpPr/>
          <p:nvPr/>
        </p:nvCxnSpPr>
        <p:spPr>
          <a:xfrm>
            <a:off x="497925" y="270925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4" name="Google Shape;1074;p37"/>
          <p:cNvGrpSpPr/>
          <p:nvPr/>
        </p:nvGrpSpPr>
        <p:grpSpPr>
          <a:xfrm>
            <a:off x="4399823" y="2843015"/>
            <a:ext cx="393460" cy="351344"/>
            <a:chOff x="1526816" y="3195693"/>
            <a:chExt cx="446962" cy="399073"/>
          </a:xfrm>
        </p:grpSpPr>
        <p:sp>
          <p:nvSpPr>
            <p:cNvPr id="1075" name="Google Shape;1075;p37"/>
            <p:cNvSpPr/>
            <p:nvPr/>
          </p:nvSpPr>
          <p:spPr>
            <a:xfrm>
              <a:off x="1526816" y="3195693"/>
              <a:ext cx="446962" cy="398739"/>
            </a:xfrm>
            <a:custGeom>
              <a:avLst/>
              <a:gdLst/>
              <a:ahLst/>
              <a:cxnLst/>
              <a:rect l="l" t="t" r="r" b="b"/>
              <a:pathLst>
                <a:path w="16591" h="14801" extrusionOk="0">
                  <a:moveTo>
                    <a:pt x="2518" y="1"/>
                  </a:moveTo>
                  <a:cubicBezTo>
                    <a:pt x="2518" y="1"/>
                    <a:pt x="4038" y="3040"/>
                    <a:pt x="3120" y="6079"/>
                  </a:cubicBezTo>
                  <a:cubicBezTo>
                    <a:pt x="2185" y="9119"/>
                    <a:pt x="1" y="9767"/>
                    <a:pt x="1235" y="14801"/>
                  </a:cubicBezTo>
                  <a:lnTo>
                    <a:pt x="15372" y="14801"/>
                  </a:lnTo>
                  <a:cubicBezTo>
                    <a:pt x="16590" y="9767"/>
                    <a:pt x="14406" y="9119"/>
                    <a:pt x="13488" y="6079"/>
                  </a:cubicBezTo>
                  <a:cubicBezTo>
                    <a:pt x="12554" y="3040"/>
                    <a:pt x="14074" y="1"/>
                    <a:pt x="14074" y="1"/>
                  </a:cubicBezTo>
                  <a:close/>
                </a:path>
              </a:pathLst>
            </a:custGeom>
            <a:solidFill>
              <a:srgbClr val="F9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838551" y="3195693"/>
              <a:ext cx="135212" cy="398739"/>
            </a:xfrm>
            <a:custGeom>
              <a:avLst/>
              <a:gdLst/>
              <a:ahLst/>
              <a:cxnLst/>
              <a:rect l="l" t="t" r="r" b="b"/>
              <a:pathLst>
                <a:path w="5019" h="14801" extrusionOk="0">
                  <a:moveTo>
                    <a:pt x="1520" y="1"/>
                  </a:moveTo>
                  <a:cubicBezTo>
                    <a:pt x="1520" y="1"/>
                    <a:pt x="1" y="3040"/>
                    <a:pt x="919" y="6079"/>
                  </a:cubicBezTo>
                  <a:cubicBezTo>
                    <a:pt x="1852" y="9119"/>
                    <a:pt x="4037" y="9767"/>
                    <a:pt x="2802" y="14801"/>
                  </a:cubicBezTo>
                  <a:lnTo>
                    <a:pt x="3800" y="14801"/>
                  </a:lnTo>
                  <a:cubicBezTo>
                    <a:pt x="5018" y="9767"/>
                    <a:pt x="2834" y="9119"/>
                    <a:pt x="1916" y="6079"/>
                  </a:cubicBezTo>
                  <a:cubicBezTo>
                    <a:pt x="982" y="3040"/>
                    <a:pt x="2502" y="1"/>
                    <a:pt x="2502" y="1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898247" y="3272280"/>
              <a:ext cx="38821" cy="96580"/>
            </a:xfrm>
            <a:custGeom>
              <a:avLst/>
              <a:gdLst/>
              <a:ahLst/>
              <a:cxnLst/>
              <a:rect l="l" t="t" r="r" b="b"/>
              <a:pathLst>
                <a:path w="1441" h="3585" extrusionOk="0">
                  <a:moveTo>
                    <a:pt x="688" y="0"/>
                  </a:moveTo>
                  <a:cubicBezTo>
                    <a:pt x="582" y="0"/>
                    <a:pt x="489" y="73"/>
                    <a:pt x="476" y="181"/>
                  </a:cubicBezTo>
                  <a:cubicBezTo>
                    <a:pt x="444" y="244"/>
                    <a:pt x="1" y="2097"/>
                    <a:pt x="1014" y="3490"/>
                  </a:cubicBezTo>
                  <a:cubicBezTo>
                    <a:pt x="1061" y="3553"/>
                    <a:pt x="1124" y="3585"/>
                    <a:pt x="1188" y="3585"/>
                  </a:cubicBezTo>
                  <a:cubicBezTo>
                    <a:pt x="1236" y="3585"/>
                    <a:pt x="1283" y="3568"/>
                    <a:pt x="1331" y="3536"/>
                  </a:cubicBezTo>
                  <a:cubicBezTo>
                    <a:pt x="1426" y="3458"/>
                    <a:pt x="1441" y="3315"/>
                    <a:pt x="1378" y="3220"/>
                  </a:cubicBezTo>
                  <a:cubicBezTo>
                    <a:pt x="491" y="2002"/>
                    <a:pt x="903" y="307"/>
                    <a:pt x="903" y="276"/>
                  </a:cubicBezTo>
                  <a:cubicBezTo>
                    <a:pt x="934" y="165"/>
                    <a:pt x="856" y="39"/>
                    <a:pt x="744" y="7"/>
                  </a:cubicBezTo>
                  <a:cubicBezTo>
                    <a:pt x="725" y="2"/>
                    <a:pt x="706" y="0"/>
                    <a:pt x="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562240" y="3272280"/>
              <a:ext cx="38821" cy="96580"/>
            </a:xfrm>
            <a:custGeom>
              <a:avLst/>
              <a:gdLst/>
              <a:ahLst/>
              <a:cxnLst/>
              <a:rect l="l" t="t" r="r" b="b"/>
              <a:pathLst>
                <a:path w="1441" h="3585" extrusionOk="0">
                  <a:moveTo>
                    <a:pt x="763" y="0"/>
                  </a:moveTo>
                  <a:cubicBezTo>
                    <a:pt x="746" y="0"/>
                    <a:pt x="729" y="2"/>
                    <a:pt x="712" y="7"/>
                  </a:cubicBezTo>
                  <a:cubicBezTo>
                    <a:pt x="585" y="39"/>
                    <a:pt x="522" y="165"/>
                    <a:pt x="538" y="276"/>
                  </a:cubicBezTo>
                  <a:cubicBezTo>
                    <a:pt x="554" y="292"/>
                    <a:pt x="965" y="2002"/>
                    <a:pt x="79" y="3220"/>
                  </a:cubicBezTo>
                  <a:cubicBezTo>
                    <a:pt x="0" y="3315"/>
                    <a:pt x="15" y="3458"/>
                    <a:pt x="127" y="3536"/>
                  </a:cubicBezTo>
                  <a:cubicBezTo>
                    <a:pt x="158" y="3568"/>
                    <a:pt x="205" y="3585"/>
                    <a:pt x="253" y="3585"/>
                  </a:cubicBezTo>
                  <a:cubicBezTo>
                    <a:pt x="317" y="3585"/>
                    <a:pt x="395" y="3553"/>
                    <a:pt x="443" y="3490"/>
                  </a:cubicBezTo>
                  <a:cubicBezTo>
                    <a:pt x="1440" y="2097"/>
                    <a:pt x="997" y="244"/>
                    <a:pt x="982" y="181"/>
                  </a:cubicBezTo>
                  <a:cubicBezTo>
                    <a:pt x="955" y="73"/>
                    <a:pt x="859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543464" y="3291891"/>
              <a:ext cx="23923" cy="47522"/>
            </a:xfrm>
            <a:custGeom>
              <a:avLst/>
              <a:gdLst/>
              <a:ahLst/>
              <a:cxnLst/>
              <a:rect l="l" t="t" r="r" b="b"/>
              <a:pathLst>
                <a:path w="888" h="1764" extrusionOk="0">
                  <a:moveTo>
                    <a:pt x="463" y="0"/>
                  </a:moveTo>
                  <a:cubicBezTo>
                    <a:pt x="446" y="0"/>
                    <a:pt x="429" y="2"/>
                    <a:pt x="412" y="7"/>
                  </a:cubicBezTo>
                  <a:cubicBezTo>
                    <a:pt x="286" y="39"/>
                    <a:pt x="222" y="149"/>
                    <a:pt x="237" y="276"/>
                  </a:cubicBezTo>
                  <a:cubicBezTo>
                    <a:pt x="254" y="276"/>
                    <a:pt x="396" y="941"/>
                    <a:pt x="64" y="1415"/>
                  </a:cubicBezTo>
                  <a:cubicBezTo>
                    <a:pt x="1" y="1510"/>
                    <a:pt x="16" y="1654"/>
                    <a:pt x="111" y="1732"/>
                  </a:cubicBezTo>
                  <a:cubicBezTo>
                    <a:pt x="159" y="1748"/>
                    <a:pt x="206" y="1764"/>
                    <a:pt x="254" y="1764"/>
                  </a:cubicBezTo>
                  <a:cubicBezTo>
                    <a:pt x="317" y="1764"/>
                    <a:pt x="381" y="1732"/>
                    <a:pt x="427" y="1669"/>
                  </a:cubicBezTo>
                  <a:cubicBezTo>
                    <a:pt x="887" y="1036"/>
                    <a:pt x="697" y="197"/>
                    <a:pt x="681" y="166"/>
                  </a:cubicBezTo>
                  <a:cubicBezTo>
                    <a:pt x="654" y="71"/>
                    <a:pt x="559" y="0"/>
                    <a:pt x="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933241" y="3291891"/>
              <a:ext cx="24300" cy="47522"/>
            </a:xfrm>
            <a:custGeom>
              <a:avLst/>
              <a:gdLst/>
              <a:ahLst/>
              <a:cxnLst/>
              <a:rect l="l" t="t" r="r" b="b"/>
              <a:pathLst>
                <a:path w="902" h="1764" extrusionOk="0">
                  <a:moveTo>
                    <a:pt x="424" y="0"/>
                  </a:moveTo>
                  <a:cubicBezTo>
                    <a:pt x="327" y="0"/>
                    <a:pt x="232" y="71"/>
                    <a:pt x="205" y="166"/>
                  </a:cubicBezTo>
                  <a:cubicBezTo>
                    <a:pt x="205" y="197"/>
                    <a:pt x="0" y="1036"/>
                    <a:pt x="458" y="1669"/>
                  </a:cubicBezTo>
                  <a:cubicBezTo>
                    <a:pt x="507" y="1732"/>
                    <a:pt x="570" y="1764"/>
                    <a:pt x="648" y="1764"/>
                  </a:cubicBezTo>
                  <a:cubicBezTo>
                    <a:pt x="697" y="1764"/>
                    <a:pt x="728" y="1748"/>
                    <a:pt x="775" y="1732"/>
                  </a:cubicBezTo>
                  <a:cubicBezTo>
                    <a:pt x="870" y="1654"/>
                    <a:pt x="902" y="1510"/>
                    <a:pt x="823" y="1415"/>
                  </a:cubicBezTo>
                  <a:cubicBezTo>
                    <a:pt x="490" y="941"/>
                    <a:pt x="648" y="292"/>
                    <a:pt x="648" y="276"/>
                  </a:cubicBezTo>
                  <a:cubicBezTo>
                    <a:pt x="680" y="149"/>
                    <a:pt x="602" y="39"/>
                    <a:pt x="475" y="7"/>
                  </a:cubicBezTo>
                  <a:cubicBezTo>
                    <a:pt x="458" y="2"/>
                    <a:pt x="441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1742191" y="3333862"/>
              <a:ext cx="12365" cy="32840"/>
            </a:xfrm>
            <a:custGeom>
              <a:avLst/>
              <a:gdLst/>
              <a:ahLst/>
              <a:cxnLst/>
              <a:rect l="l" t="t" r="r" b="b"/>
              <a:pathLst>
                <a:path w="459" h="1219" extrusionOk="0">
                  <a:moveTo>
                    <a:pt x="222" y="1"/>
                  </a:moveTo>
                  <a:cubicBezTo>
                    <a:pt x="110" y="1"/>
                    <a:pt x="0" y="111"/>
                    <a:pt x="0" y="222"/>
                  </a:cubicBezTo>
                  <a:lnTo>
                    <a:pt x="0" y="997"/>
                  </a:lnTo>
                  <a:cubicBezTo>
                    <a:pt x="0" y="1124"/>
                    <a:pt x="110" y="1219"/>
                    <a:pt x="222" y="1219"/>
                  </a:cubicBezTo>
                  <a:cubicBezTo>
                    <a:pt x="349" y="1219"/>
                    <a:pt x="459" y="1124"/>
                    <a:pt x="459" y="997"/>
                  </a:cubicBezTo>
                  <a:lnTo>
                    <a:pt x="459" y="222"/>
                  </a:lnTo>
                  <a:cubicBezTo>
                    <a:pt x="459" y="111"/>
                    <a:pt x="349" y="1"/>
                    <a:pt x="222" y="1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1744292" y="3544523"/>
              <a:ext cx="12204" cy="50243"/>
            </a:xfrm>
            <a:custGeom>
              <a:avLst/>
              <a:gdLst/>
              <a:ahLst/>
              <a:cxnLst/>
              <a:rect l="l" t="t" r="r" b="b"/>
              <a:pathLst>
                <a:path w="453" h="1865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852"/>
                  </a:lnTo>
                  <a:cubicBezTo>
                    <a:pt x="9" y="1860"/>
                    <a:pt x="124" y="1864"/>
                    <a:pt x="235" y="1864"/>
                  </a:cubicBezTo>
                  <a:cubicBezTo>
                    <a:pt x="346" y="1864"/>
                    <a:pt x="452" y="1860"/>
                    <a:pt x="444" y="1852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F6B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567359" y="3379927"/>
              <a:ext cx="366761" cy="170153"/>
            </a:xfrm>
            <a:custGeom>
              <a:avLst/>
              <a:gdLst/>
              <a:ahLst/>
              <a:cxnLst/>
              <a:rect l="l" t="t" r="r" b="b"/>
              <a:pathLst>
                <a:path w="13614" h="6316" extrusionOk="0">
                  <a:moveTo>
                    <a:pt x="1345" y="0"/>
                  </a:moveTo>
                  <a:lnTo>
                    <a:pt x="0" y="2565"/>
                  </a:lnTo>
                  <a:cubicBezTo>
                    <a:pt x="0" y="2565"/>
                    <a:pt x="2976" y="2706"/>
                    <a:pt x="5730" y="5904"/>
                  </a:cubicBezTo>
                  <a:cubicBezTo>
                    <a:pt x="5984" y="6205"/>
                    <a:pt x="6395" y="6316"/>
                    <a:pt x="6790" y="6316"/>
                  </a:cubicBezTo>
                  <a:cubicBezTo>
                    <a:pt x="7187" y="6316"/>
                    <a:pt x="7582" y="6174"/>
                    <a:pt x="7852" y="5904"/>
                  </a:cubicBezTo>
                  <a:cubicBezTo>
                    <a:pt x="11103" y="2637"/>
                    <a:pt x="13401" y="2564"/>
                    <a:pt x="13600" y="2564"/>
                  </a:cubicBezTo>
                  <a:cubicBezTo>
                    <a:pt x="13609" y="2564"/>
                    <a:pt x="13614" y="2565"/>
                    <a:pt x="13614" y="2565"/>
                  </a:cubicBezTo>
                  <a:lnTo>
                    <a:pt x="12268" y="0"/>
                  </a:lnTo>
                  <a:cubicBezTo>
                    <a:pt x="12268" y="0"/>
                    <a:pt x="10051" y="823"/>
                    <a:pt x="6807" y="823"/>
                  </a:cubicBezTo>
                  <a:cubicBezTo>
                    <a:pt x="3578" y="823"/>
                    <a:pt x="1345" y="0"/>
                    <a:pt x="1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1734056" y="3379927"/>
              <a:ext cx="200056" cy="170153"/>
            </a:xfrm>
            <a:custGeom>
              <a:avLst/>
              <a:gdLst/>
              <a:ahLst/>
              <a:cxnLst/>
              <a:rect l="l" t="t" r="r" b="b"/>
              <a:pathLst>
                <a:path w="7426" h="6316" extrusionOk="0">
                  <a:moveTo>
                    <a:pt x="6080" y="0"/>
                  </a:moveTo>
                  <a:cubicBezTo>
                    <a:pt x="6080" y="0"/>
                    <a:pt x="5716" y="127"/>
                    <a:pt x="5066" y="285"/>
                  </a:cubicBezTo>
                  <a:lnTo>
                    <a:pt x="5558" y="1218"/>
                  </a:lnTo>
                  <a:cubicBezTo>
                    <a:pt x="5874" y="1852"/>
                    <a:pt x="5573" y="2628"/>
                    <a:pt x="4908" y="2865"/>
                  </a:cubicBezTo>
                  <a:cubicBezTo>
                    <a:pt x="3895" y="3229"/>
                    <a:pt x="2344" y="4053"/>
                    <a:pt x="492" y="5904"/>
                  </a:cubicBezTo>
                  <a:cubicBezTo>
                    <a:pt x="366" y="6047"/>
                    <a:pt x="191" y="6142"/>
                    <a:pt x="1" y="6221"/>
                  </a:cubicBezTo>
                  <a:cubicBezTo>
                    <a:pt x="191" y="6284"/>
                    <a:pt x="397" y="6316"/>
                    <a:pt x="602" y="6316"/>
                  </a:cubicBezTo>
                  <a:cubicBezTo>
                    <a:pt x="999" y="6316"/>
                    <a:pt x="1394" y="6174"/>
                    <a:pt x="1664" y="5904"/>
                  </a:cubicBezTo>
                  <a:cubicBezTo>
                    <a:pt x="4915" y="2637"/>
                    <a:pt x="7213" y="2564"/>
                    <a:pt x="7412" y="2564"/>
                  </a:cubicBezTo>
                  <a:cubicBezTo>
                    <a:pt x="7421" y="2564"/>
                    <a:pt x="7426" y="2565"/>
                    <a:pt x="7426" y="2565"/>
                  </a:cubicBezTo>
                  <a:lnTo>
                    <a:pt x="60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37"/>
          <p:cNvGrpSpPr/>
          <p:nvPr/>
        </p:nvGrpSpPr>
        <p:grpSpPr>
          <a:xfrm>
            <a:off x="4509075" y="419018"/>
            <a:ext cx="330958" cy="399194"/>
            <a:chOff x="2385650" y="3195693"/>
            <a:chExt cx="330958" cy="399194"/>
          </a:xfrm>
        </p:grpSpPr>
        <p:sp>
          <p:nvSpPr>
            <p:cNvPr id="1086" name="Google Shape;1086;p37"/>
            <p:cNvSpPr/>
            <p:nvPr/>
          </p:nvSpPr>
          <p:spPr>
            <a:xfrm>
              <a:off x="2633002" y="3265626"/>
              <a:ext cx="46067" cy="49058"/>
            </a:xfrm>
            <a:custGeom>
              <a:avLst/>
              <a:gdLst/>
              <a:ahLst/>
              <a:cxnLst/>
              <a:rect l="l" t="t" r="r" b="b"/>
              <a:pathLst>
                <a:path w="1710" h="1821" extrusionOk="0">
                  <a:moveTo>
                    <a:pt x="1125" y="1"/>
                  </a:moveTo>
                  <a:lnTo>
                    <a:pt x="0" y="1346"/>
                  </a:lnTo>
                  <a:lnTo>
                    <a:pt x="602" y="1821"/>
                  </a:lnTo>
                  <a:lnTo>
                    <a:pt x="1710" y="4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2540871" y="3218294"/>
              <a:ext cx="20959" cy="57167"/>
            </a:xfrm>
            <a:custGeom>
              <a:avLst/>
              <a:gdLst/>
              <a:ahLst/>
              <a:cxnLst/>
              <a:rect l="l" t="t" r="r" b="b"/>
              <a:pathLst>
                <a:path w="778" h="2122" extrusionOk="0">
                  <a:moveTo>
                    <a:pt x="1" y="0"/>
                  </a:moveTo>
                  <a:lnTo>
                    <a:pt x="1" y="2121"/>
                  </a:lnTo>
                  <a:lnTo>
                    <a:pt x="777" y="2121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2385650" y="3264791"/>
              <a:ext cx="330958" cy="330096"/>
            </a:xfrm>
            <a:custGeom>
              <a:avLst/>
              <a:gdLst/>
              <a:ahLst/>
              <a:cxnLst/>
              <a:rect l="l" t="t" r="r" b="b"/>
              <a:pathLst>
                <a:path w="12285" h="12253" extrusionOk="0">
                  <a:moveTo>
                    <a:pt x="6159" y="0"/>
                  </a:moveTo>
                  <a:cubicBezTo>
                    <a:pt x="3167" y="0"/>
                    <a:pt x="650" y="2121"/>
                    <a:pt x="127" y="4939"/>
                  </a:cubicBezTo>
                  <a:cubicBezTo>
                    <a:pt x="1" y="5699"/>
                    <a:pt x="17" y="6126"/>
                    <a:pt x="17" y="6126"/>
                  </a:cubicBezTo>
                  <a:cubicBezTo>
                    <a:pt x="17" y="9513"/>
                    <a:pt x="2772" y="12252"/>
                    <a:pt x="6159" y="12252"/>
                  </a:cubicBezTo>
                  <a:cubicBezTo>
                    <a:pt x="9547" y="12252"/>
                    <a:pt x="12285" y="9513"/>
                    <a:pt x="12285" y="6126"/>
                  </a:cubicBezTo>
                  <a:cubicBezTo>
                    <a:pt x="12285" y="2738"/>
                    <a:pt x="9547" y="0"/>
                    <a:pt x="6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2537908" y="3264791"/>
              <a:ext cx="178693" cy="330096"/>
            </a:xfrm>
            <a:custGeom>
              <a:avLst/>
              <a:gdLst/>
              <a:ahLst/>
              <a:cxnLst/>
              <a:rect l="l" t="t" r="r" b="b"/>
              <a:pathLst>
                <a:path w="6633" h="12253" extrusionOk="0">
                  <a:moveTo>
                    <a:pt x="507" y="0"/>
                  </a:moveTo>
                  <a:cubicBezTo>
                    <a:pt x="332" y="0"/>
                    <a:pt x="174" y="0"/>
                    <a:pt x="16" y="15"/>
                  </a:cubicBezTo>
                  <a:cubicBezTo>
                    <a:pt x="3167" y="269"/>
                    <a:pt x="5651" y="2913"/>
                    <a:pt x="5651" y="6126"/>
                  </a:cubicBezTo>
                  <a:cubicBezTo>
                    <a:pt x="5651" y="9340"/>
                    <a:pt x="3167" y="11983"/>
                    <a:pt x="1" y="12236"/>
                  </a:cubicBezTo>
                  <a:cubicBezTo>
                    <a:pt x="174" y="12252"/>
                    <a:pt x="332" y="12252"/>
                    <a:pt x="507" y="12252"/>
                  </a:cubicBezTo>
                  <a:cubicBezTo>
                    <a:pt x="3895" y="12252"/>
                    <a:pt x="6633" y="9513"/>
                    <a:pt x="6633" y="6126"/>
                  </a:cubicBezTo>
                  <a:cubicBezTo>
                    <a:pt x="6633" y="2738"/>
                    <a:pt x="3895" y="0"/>
                    <a:pt x="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2415499" y="3293777"/>
              <a:ext cx="272121" cy="272094"/>
            </a:xfrm>
            <a:custGeom>
              <a:avLst/>
              <a:gdLst/>
              <a:ahLst/>
              <a:cxnLst/>
              <a:rect l="l" t="t" r="r" b="b"/>
              <a:pathLst>
                <a:path w="10101" h="10100" extrusionOk="0">
                  <a:moveTo>
                    <a:pt x="5051" y="1"/>
                  </a:moveTo>
                  <a:cubicBezTo>
                    <a:pt x="2249" y="1"/>
                    <a:pt x="1" y="2264"/>
                    <a:pt x="1" y="5050"/>
                  </a:cubicBezTo>
                  <a:cubicBezTo>
                    <a:pt x="1" y="7836"/>
                    <a:pt x="2249" y="10100"/>
                    <a:pt x="5051" y="10100"/>
                  </a:cubicBezTo>
                  <a:cubicBezTo>
                    <a:pt x="5763" y="10100"/>
                    <a:pt x="6459" y="9973"/>
                    <a:pt x="7077" y="9672"/>
                  </a:cubicBezTo>
                  <a:cubicBezTo>
                    <a:pt x="7869" y="9277"/>
                    <a:pt x="8201" y="8992"/>
                    <a:pt x="8201" y="8992"/>
                  </a:cubicBezTo>
                  <a:cubicBezTo>
                    <a:pt x="9357" y="8057"/>
                    <a:pt x="10100" y="6649"/>
                    <a:pt x="10100" y="5050"/>
                  </a:cubicBezTo>
                  <a:cubicBezTo>
                    <a:pt x="10100" y="2264"/>
                    <a:pt x="7837" y="1"/>
                    <a:pt x="5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2648788" y="3239603"/>
              <a:ext cx="57571" cy="48708"/>
            </a:xfrm>
            <a:custGeom>
              <a:avLst/>
              <a:gdLst/>
              <a:ahLst/>
              <a:cxnLst/>
              <a:rect l="l" t="t" r="r" b="b"/>
              <a:pathLst>
                <a:path w="2137" h="1808" extrusionOk="0">
                  <a:moveTo>
                    <a:pt x="829" y="1"/>
                  </a:moveTo>
                  <a:cubicBezTo>
                    <a:pt x="606" y="1"/>
                    <a:pt x="384" y="61"/>
                    <a:pt x="190" y="175"/>
                  </a:cubicBezTo>
                  <a:cubicBezTo>
                    <a:pt x="16" y="285"/>
                    <a:pt x="0" y="539"/>
                    <a:pt x="159" y="665"/>
                  </a:cubicBezTo>
                  <a:lnTo>
                    <a:pt x="1504" y="1742"/>
                  </a:lnTo>
                  <a:cubicBezTo>
                    <a:pt x="1560" y="1787"/>
                    <a:pt x="1626" y="1808"/>
                    <a:pt x="1691" y="1808"/>
                  </a:cubicBezTo>
                  <a:cubicBezTo>
                    <a:pt x="1809" y="1808"/>
                    <a:pt x="1922" y="1738"/>
                    <a:pt x="1963" y="1615"/>
                  </a:cubicBezTo>
                  <a:cubicBezTo>
                    <a:pt x="2137" y="1140"/>
                    <a:pt x="1995" y="602"/>
                    <a:pt x="1583" y="270"/>
                  </a:cubicBezTo>
                  <a:cubicBezTo>
                    <a:pt x="1366" y="88"/>
                    <a:pt x="1098" y="1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2501649" y="3195693"/>
              <a:ext cx="99409" cy="25620"/>
            </a:xfrm>
            <a:custGeom>
              <a:avLst/>
              <a:gdLst/>
              <a:ahLst/>
              <a:cxnLst/>
              <a:rect l="l" t="t" r="r" b="b"/>
              <a:pathLst>
                <a:path w="3690" h="951" extrusionOk="0">
                  <a:moveTo>
                    <a:pt x="475" y="1"/>
                  </a:moveTo>
                  <a:cubicBezTo>
                    <a:pt x="207" y="1"/>
                    <a:pt x="0" y="222"/>
                    <a:pt x="0" y="476"/>
                  </a:cubicBezTo>
                  <a:cubicBezTo>
                    <a:pt x="0" y="744"/>
                    <a:pt x="207" y="950"/>
                    <a:pt x="475" y="950"/>
                  </a:cubicBezTo>
                  <a:lnTo>
                    <a:pt x="3215" y="950"/>
                  </a:lnTo>
                  <a:cubicBezTo>
                    <a:pt x="3483" y="950"/>
                    <a:pt x="3689" y="744"/>
                    <a:pt x="3689" y="476"/>
                  </a:cubicBezTo>
                  <a:cubicBezTo>
                    <a:pt x="3689" y="222"/>
                    <a:pt x="3483" y="1"/>
                    <a:pt x="3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551108" y="3331707"/>
              <a:ext cx="98573" cy="98115"/>
            </a:xfrm>
            <a:custGeom>
              <a:avLst/>
              <a:gdLst/>
              <a:ahLst/>
              <a:cxnLst/>
              <a:rect l="l" t="t" r="r" b="b"/>
              <a:pathLst>
                <a:path w="3659" h="3642" extrusionOk="0">
                  <a:moveTo>
                    <a:pt x="1" y="1"/>
                  </a:moveTo>
                  <a:lnTo>
                    <a:pt x="17" y="3642"/>
                  </a:lnTo>
                  <a:lnTo>
                    <a:pt x="3658" y="3642"/>
                  </a:lnTo>
                  <a:cubicBezTo>
                    <a:pt x="3658" y="1647"/>
                    <a:pt x="2012" y="1"/>
                    <a:pt x="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2494833" y="3338603"/>
              <a:ext cx="23034" cy="27694"/>
            </a:xfrm>
            <a:custGeom>
              <a:avLst/>
              <a:gdLst/>
              <a:ahLst/>
              <a:cxnLst/>
              <a:rect l="l" t="t" r="r" b="b"/>
              <a:pathLst>
                <a:path w="855" h="1028" extrusionOk="0">
                  <a:moveTo>
                    <a:pt x="253" y="1"/>
                  </a:moveTo>
                  <a:cubicBezTo>
                    <a:pt x="215" y="1"/>
                    <a:pt x="178" y="10"/>
                    <a:pt x="143" y="30"/>
                  </a:cubicBezTo>
                  <a:cubicBezTo>
                    <a:pt x="48" y="93"/>
                    <a:pt x="0" y="236"/>
                    <a:pt x="64" y="331"/>
                  </a:cubicBezTo>
                  <a:lnTo>
                    <a:pt x="412" y="916"/>
                  </a:lnTo>
                  <a:cubicBezTo>
                    <a:pt x="443" y="996"/>
                    <a:pt x="523" y="1028"/>
                    <a:pt x="602" y="1028"/>
                  </a:cubicBezTo>
                  <a:cubicBezTo>
                    <a:pt x="633" y="1028"/>
                    <a:pt x="682" y="1028"/>
                    <a:pt x="713" y="996"/>
                  </a:cubicBezTo>
                  <a:cubicBezTo>
                    <a:pt x="823" y="933"/>
                    <a:pt x="855" y="806"/>
                    <a:pt x="792" y="695"/>
                  </a:cubicBezTo>
                  <a:lnTo>
                    <a:pt x="460" y="109"/>
                  </a:lnTo>
                  <a:cubicBezTo>
                    <a:pt x="416" y="44"/>
                    <a:pt x="335" y="1"/>
                    <a:pt x="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2459005" y="3374862"/>
              <a:ext cx="29472" cy="21283"/>
            </a:xfrm>
            <a:custGeom>
              <a:avLst/>
              <a:gdLst/>
              <a:ahLst/>
              <a:cxnLst/>
              <a:rect l="l" t="t" r="r" b="b"/>
              <a:pathLst>
                <a:path w="1094" h="790" extrusionOk="0">
                  <a:moveTo>
                    <a:pt x="265" y="1"/>
                  </a:moveTo>
                  <a:cubicBezTo>
                    <a:pt x="188" y="1"/>
                    <a:pt x="107" y="43"/>
                    <a:pt x="64" y="108"/>
                  </a:cubicBezTo>
                  <a:cubicBezTo>
                    <a:pt x="0" y="220"/>
                    <a:pt x="32" y="362"/>
                    <a:pt x="144" y="425"/>
                  </a:cubicBezTo>
                  <a:lnTo>
                    <a:pt x="729" y="758"/>
                  </a:lnTo>
                  <a:cubicBezTo>
                    <a:pt x="760" y="773"/>
                    <a:pt x="808" y="790"/>
                    <a:pt x="840" y="790"/>
                  </a:cubicBezTo>
                  <a:cubicBezTo>
                    <a:pt x="919" y="790"/>
                    <a:pt x="998" y="742"/>
                    <a:pt x="1030" y="678"/>
                  </a:cubicBezTo>
                  <a:cubicBezTo>
                    <a:pt x="1093" y="568"/>
                    <a:pt x="1062" y="425"/>
                    <a:pt x="950" y="362"/>
                  </a:cubicBezTo>
                  <a:lnTo>
                    <a:pt x="365" y="30"/>
                  </a:lnTo>
                  <a:cubicBezTo>
                    <a:pt x="335" y="10"/>
                    <a:pt x="301" y="1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2447071" y="3424268"/>
              <a:ext cx="29876" cy="11961"/>
            </a:xfrm>
            <a:custGeom>
              <a:avLst/>
              <a:gdLst/>
              <a:ahLst/>
              <a:cxnLst/>
              <a:rect l="l" t="t" r="r" b="b"/>
              <a:pathLst>
                <a:path w="1109" h="444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44"/>
                    <a:pt x="222" y="444"/>
                  </a:cubicBezTo>
                  <a:lnTo>
                    <a:pt x="887" y="444"/>
                  </a:lnTo>
                  <a:cubicBezTo>
                    <a:pt x="1013" y="444"/>
                    <a:pt x="1108" y="349"/>
                    <a:pt x="1108" y="222"/>
                  </a:cubicBezTo>
                  <a:cubicBezTo>
                    <a:pt x="1108" y="95"/>
                    <a:pt x="1013" y="0"/>
                    <a:pt x="8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2459436" y="3464326"/>
              <a:ext cx="29445" cy="21363"/>
            </a:xfrm>
            <a:custGeom>
              <a:avLst/>
              <a:gdLst/>
              <a:ahLst/>
              <a:cxnLst/>
              <a:rect l="l" t="t" r="r" b="b"/>
              <a:pathLst>
                <a:path w="1093" h="793" extrusionOk="0">
                  <a:moveTo>
                    <a:pt x="845" y="1"/>
                  </a:moveTo>
                  <a:cubicBezTo>
                    <a:pt x="807" y="1"/>
                    <a:pt x="767" y="11"/>
                    <a:pt x="729" y="33"/>
                  </a:cubicBezTo>
                  <a:lnTo>
                    <a:pt x="143" y="365"/>
                  </a:lnTo>
                  <a:cubicBezTo>
                    <a:pt x="33" y="428"/>
                    <a:pt x="1" y="571"/>
                    <a:pt x="64" y="666"/>
                  </a:cubicBezTo>
                  <a:cubicBezTo>
                    <a:pt x="111" y="745"/>
                    <a:pt x="174" y="793"/>
                    <a:pt x="254" y="793"/>
                  </a:cubicBezTo>
                  <a:cubicBezTo>
                    <a:pt x="301" y="793"/>
                    <a:pt x="333" y="776"/>
                    <a:pt x="364" y="761"/>
                  </a:cubicBezTo>
                  <a:lnTo>
                    <a:pt x="951" y="413"/>
                  </a:lnTo>
                  <a:cubicBezTo>
                    <a:pt x="1061" y="365"/>
                    <a:pt x="1093" y="223"/>
                    <a:pt x="1029" y="112"/>
                  </a:cubicBezTo>
                  <a:cubicBezTo>
                    <a:pt x="988" y="39"/>
                    <a:pt x="919" y="1"/>
                    <a:pt x="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2495668" y="3493743"/>
              <a:ext cx="23061" cy="27775"/>
            </a:xfrm>
            <a:custGeom>
              <a:avLst/>
              <a:gdLst/>
              <a:ahLst/>
              <a:cxnLst/>
              <a:rect l="l" t="t" r="r" b="b"/>
              <a:pathLst>
                <a:path w="856" h="1031" extrusionOk="0">
                  <a:moveTo>
                    <a:pt x="588" y="0"/>
                  </a:moveTo>
                  <a:cubicBezTo>
                    <a:pt x="514" y="0"/>
                    <a:pt x="439" y="39"/>
                    <a:pt x="397" y="112"/>
                  </a:cubicBezTo>
                  <a:lnTo>
                    <a:pt x="64" y="698"/>
                  </a:lnTo>
                  <a:cubicBezTo>
                    <a:pt x="1" y="793"/>
                    <a:pt x="33" y="936"/>
                    <a:pt x="144" y="999"/>
                  </a:cubicBezTo>
                  <a:cubicBezTo>
                    <a:pt x="176" y="1014"/>
                    <a:pt x="222" y="1031"/>
                    <a:pt x="254" y="1031"/>
                  </a:cubicBezTo>
                  <a:cubicBezTo>
                    <a:pt x="334" y="1031"/>
                    <a:pt x="412" y="982"/>
                    <a:pt x="444" y="919"/>
                  </a:cubicBezTo>
                  <a:lnTo>
                    <a:pt x="792" y="334"/>
                  </a:lnTo>
                  <a:cubicBezTo>
                    <a:pt x="856" y="223"/>
                    <a:pt x="809" y="96"/>
                    <a:pt x="697" y="33"/>
                  </a:cubicBezTo>
                  <a:cubicBezTo>
                    <a:pt x="665" y="11"/>
                    <a:pt x="62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2545990" y="3504438"/>
              <a:ext cx="11961" cy="29876"/>
            </a:xfrm>
            <a:custGeom>
              <a:avLst/>
              <a:gdLst/>
              <a:ahLst/>
              <a:cxnLst/>
              <a:rect l="l" t="t" r="r" b="b"/>
              <a:pathLst>
                <a:path w="444" h="1109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887"/>
                  </a:lnTo>
                  <a:cubicBezTo>
                    <a:pt x="1" y="1014"/>
                    <a:pt x="96" y="1109"/>
                    <a:pt x="222" y="1109"/>
                  </a:cubicBezTo>
                  <a:cubicBezTo>
                    <a:pt x="349" y="1109"/>
                    <a:pt x="444" y="1014"/>
                    <a:pt x="444" y="887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2585240" y="3493339"/>
              <a:ext cx="23034" cy="27748"/>
            </a:xfrm>
            <a:custGeom>
              <a:avLst/>
              <a:gdLst/>
              <a:ahLst/>
              <a:cxnLst/>
              <a:rect l="l" t="t" r="r" b="b"/>
              <a:pathLst>
                <a:path w="855" h="1030" extrusionOk="0">
                  <a:moveTo>
                    <a:pt x="264" y="0"/>
                  </a:moveTo>
                  <a:cubicBezTo>
                    <a:pt x="223" y="0"/>
                    <a:pt x="181" y="11"/>
                    <a:pt x="143" y="33"/>
                  </a:cubicBezTo>
                  <a:cubicBezTo>
                    <a:pt x="32" y="96"/>
                    <a:pt x="0" y="222"/>
                    <a:pt x="63" y="333"/>
                  </a:cubicBezTo>
                  <a:lnTo>
                    <a:pt x="396" y="919"/>
                  </a:lnTo>
                  <a:cubicBezTo>
                    <a:pt x="443" y="982"/>
                    <a:pt x="523" y="1029"/>
                    <a:pt x="602" y="1029"/>
                  </a:cubicBezTo>
                  <a:cubicBezTo>
                    <a:pt x="633" y="1029"/>
                    <a:pt x="665" y="1014"/>
                    <a:pt x="713" y="997"/>
                  </a:cubicBezTo>
                  <a:cubicBezTo>
                    <a:pt x="808" y="934"/>
                    <a:pt x="855" y="792"/>
                    <a:pt x="792" y="697"/>
                  </a:cubicBezTo>
                  <a:lnTo>
                    <a:pt x="460" y="111"/>
                  </a:lnTo>
                  <a:cubicBezTo>
                    <a:pt x="418" y="39"/>
                    <a:pt x="342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2614657" y="3463572"/>
              <a:ext cx="29445" cy="21283"/>
            </a:xfrm>
            <a:custGeom>
              <a:avLst/>
              <a:gdLst/>
              <a:ahLst/>
              <a:cxnLst/>
              <a:rect l="l" t="t" r="r" b="b"/>
              <a:pathLst>
                <a:path w="1093" h="790" extrusionOk="0">
                  <a:moveTo>
                    <a:pt x="261" y="1"/>
                  </a:moveTo>
                  <a:cubicBezTo>
                    <a:pt x="183" y="1"/>
                    <a:pt x="108" y="47"/>
                    <a:pt x="64" y="124"/>
                  </a:cubicBezTo>
                  <a:cubicBezTo>
                    <a:pt x="1" y="219"/>
                    <a:pt x="33" y="361"/>
                    <a:pt x="143" y="425"/>
                  </a:cubicBezTo>
                  <a:lnTo>
                    <a:pt x="729" y="758"/>
                  </a:lnTo>
                  <a:cubicBezTo>
                    <a:pt x="761" y="773"/>
                    <a:pt x="792" y="789"/>
                    <a:pt x="839" y="789"/>
                  </a:cubicBezTo>
                  <a:cubicBezTo>
                    <a:pt x="919" y="789"/>
                    <a:pt x="982" y="741"/>
                    <a:pt x="1029" y="678"/>
                  </a:cubicBezTo>
                  <a:cubicBezTo>
                    <a:pt x="1093" y="568"/>
                    <a:pt x="1061" y="425"/>
                    <a:pt x="951" y="378"/>
                  </a:cubicBezTo>
                  <a:lnTo>
                    <a:pt x="364" y="29"/>
                  </a:lnTo>
                  <a:cubicBezTo>
                    <a:pt x="331" y="10"/>
                    <a:pt x="29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37"/>
          <p:cNvGrpSpPr/>
          <p:nvPr/>
        </p:nvGrpSpPr>
        <p:grpSpPr>
          <a:xfrm>
            <a:off x="636069" y="1695593"/>
            <a:ext cx="296421" cy="399195"/>
            <a:chOff x="5618032" y="3195693"/>
            <a:chExt cx="296421" cy="399195"/>
          </a:xfrm>
        </p:grpSpPr>
        <p:sp>
          <p:nvSpPr>
            <p:cNvPr id="1103" name="Google Shape;1103;p37"/>
            <p:cNvSpPr/>
            <p:nvPr/>
          </p:nvSpPr>
          <p:spPr>
            <a:xfrm>
              <a:off x="5618032" y="3234080"/>
              <a:ext cx="296421" cy="360807"/>
            </a:xfrm>
            <a:custGeom>
              <a:avLst/>
              <a:gdLst/>
              <a:ahLst/>
              <a:cxnLst/>
              <a:rect l="l" t="t" r="r" b="b"/>
              <a:pathLst>
                <a:path w="11003" h="13393" extrusionOk="0">
                  <a:moveTo>
                    <a:pt x="855" y="0"/>
                  </a:moveTo>
                  <a:cubicBezTo>
                    <a:pt x="380" y="0"/>
                    <a:pt x="0" y="380"/>
                    <a:pt x="0" y="870"/>
                  </a:cubicBezTo>
                  <a:lnTo>
                    <a:pt x="0" y="12538"/>
                  </a:lnTo>
                  <a:cubicBezTo>
                    <a:pt x="0" y="13012"/>
                    <a:pt x="380" y="13392"/>
                    <a:pt x="855" y="13392"/>
                  </a:cubicBezTo>
                  <a:lnTo>
                    <a:pt x="10131" y="13392"/>
                  </a:lnTo>
                  <a:cubicBezTo>
                    <a:pt x="10606" y="13392"/>
                    <a:pt x="11003" y="13012"/>
                    <a:pt x="11003" y="12538"/>
                  </a:cubicBezTo>
                  <a:lnTo>
                    <a:pt x="11003" y="870"/>
                  </a:lnTo>
                  <a:cubicBezTo>
                    <a:pt x="11003" y="380"/>
                    <a:pt x="10606" y="0"/>
                    <a:pt x="101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5651301" y="3264791"/>
              <a:ext cx="229879" cy="299384"/>
            </a:xfrm>
            <a:custGeom>
              <a:avLst/>
              <a:gdLst/>
              <a:ahLst/>
              <a:cxnLst/>
              <a:rect l="l" t="t" r="r" b="b"/>
              <a:pathLst>
                <a:path w="8533" h="11113" extrusionOk="0">
                  <a:moveTo>
                    <a:pt x="0" y="0"/>
                  </a:moveTo>
                  <a:lnTo>
                    <a:pt x="0" y="11113"/>
                  </a:lnTo>
                  <a:lnTo>
                    <a:pt x="8533" y="11113"/>
                  </a:lnTo>
                  <a:lnTo>
                    <a:pt x="85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5854285" y="3264791"/>
              <a:ext cx="26886" cy="299384"/>
            </a:xfrm>
            <a:custGeom>
              <a:avLst/>
              <a:gdLst/>
              <a:ahLst/>
              <a:cxnLst/>
              <a:rect l="l" t="t" r="r" b="b"/>
              <a:pathLst>
                <a:path w="998" h="11113" extrusionOk="0">
                  <a:moveTo>
                    <a:pt x="0" y="0"/>
                  </a:moveTo>
                  <a:lnTo>
                    <a:pt x="0" y="11113"/>
                  </a:lnTo>
                  <a:lnTo>
                    <a:pt x="998" y="11113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5693945" y="3195693"/>
              <a:ext cx="144587" cy="81062"/>
            </a:xfrm>
            <a:custGeom>
              <a:avLst/>
              <a:gdLst/>
              <a:ahLst/>
              <a:cxnLst/>
              <a:rect l="l" t="t" r="r" b="b"/>
              <a:pathLst>
                <a:path w="5367" h="3009" extrusionOk="0">
                  <a:moveTo>
                    <a:pt x="2676" y="1"/>
                  </a:moveTo>
                  <a:cubicBezTo>
                    <a:pt x="1979" y="1"/>
                    <a:pt x="1410" y="507"/>
                    <a:pt x="1298" y="1172"/>
                  </a:cubicBezTo>
                  <a:lnTo>
                    <a:pt x="713" y="1172"/>
                  </a:lnTo>
                  <a:cubicBezTo>
                    <a:pt x="317" y="1172"/>
                    <a:pt x="0" y="1489"/>
                    <a:pt x="0" y="1900"/>
                  </a:cubicBezTo>
                  <a:lnTo>
                    <a:pt x="0" y="2280"/>
                  </a:lnTo>
                  <a:cubicBezTo>
                    <a:pt x="0" y="2675"/>
                    <a:pt x="317" y="3008"/>
                    <a:pt x="713" y="3008"/>
                  </a:cubicBezTo>
                  <a:lnTo>
                    <a:pt x="4639" y="3008"/>
                  </a:lnTo>
                  <a:cubicBezTo>
                    <a:pt x="5034" y="3008"/>
                    <a:pt x="5367" y="2675"/>
                    <a:pt x="5367" y="2280"/>
                  </a:cubicBezTo>
                  <a:lnTo>
                    <a:pt x="5367" y="1900"/>
                  </a:lnTo>
                  <a:cubicBezTo>
                    <a:pt x="5367" y="1489"/>
                    <a:pt x="5034" y="1172"/>
                    <a:pt x="4639" y="1172"/>
                  </a:cubicBezTo>
                  <a:lnTo>
                    <a:pt x="4069" y="1172"/>
                  </a:lnTo>
                  <a:cubicBezTo>
                    <a:pt x="3958" y="507"/>
                    <a:pt x="3372" y="1"/>
                    <a:pt x="2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5752780" y="3195693"/>
              <a:ext cx="85750" cy="81062"/>
            </a:xfrm>
            <a:custGeom>
              <a:avLst/>
              <a:gdLst/>
              <a:ahLst/>
              <a:cxnLst/>
              <a:rect l="l" t="t" r="r" b="b"/>
              <a:pathLst>
                <a:path w="3183" h="3009" extrusionOk="0">
                  <a:moveTo>
                    <a:pt x="492" y="1"/>
                  </a:moveTo>
                  <a:cubicBezTo>
                    <a:pt x="317" y="1"/>
                    <a:pt x="159" y="32"/>
                    <a:pt x="1" y="96"/>
                  </a:cubicBezTo>
                  <a:cubicBezTo>
                    <a:pt x="460" y="269"/>
                    <a:pt x="809" y="666"/>
                    <a:pt x="904" y="1172"/>
                  </a:cubicBezTo>
                  <a:lnTo>
                    <a:pt x="1473" y="1172"/>
                  </a:lnTo>
                  <a:cubicBezTo>
                    <a:pt x="1868" y="1172"/>
                    <a:pt x="2202" y="1489"/>
                    <a:pt x="2202" y="1900"/>
                  </a:cubicBezTo>
                  <a:lnTo>
                    <a:pt x="2202" y="2280"/>
                  </a:lnTo>
                  <a:cubicBezTo>
                    <a:pt x="2202" y="2675"/>
                    <a:pt x="1868" y="3008"/>
                    <a:pt x="1473" y="3008"/>
                  </a:cubicBezTo>
                  <a:lnTo>
                    <a:pt x="2455" y="3008"/>
                  </a:lnTo>
                  <a:cubicBezTo>
                    <a:pt x="2850" y="3008"/>
                    <a:pt x="3183" y="2675"/>
                    <a:pt x="3183" y="2280"/>
                  </a:cubicBezTo>
                  <a:lnTo>
                    <a:pt x="3183" y="1900"/>
                  </a:lnTo>
                  <a:cubicBezTo>
                    <a:pt x="3183" y="1489"/>
                    <a:pt x="2850" y="1172"/>
                    <a:pt x="2455" y="1172"/>
                  </a:cubicBezTo>
                  <a:lnTo>
                    <a:pt x="1885" y="1172"/>
                  </a:lnTo>
                  <a:cubicBezTo>
                    <a:pt x="1774" y="507"/>
                    <a:pt x="1188" y="1"/>
                    <a:pt x="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5758356" y="3229824"/>
              <a:ext cx="15787" cy="11961"/>
            </a:xfrm>
            <a:custGeom>
              <a:avLst/>
              <a:gdLst/>
              <a:ahLst/>
              <a:cxnLst/>
              <a:rect l="l" t="t" r="r" b="b"/>
              <a:pathLst>
                <a:path w="586" h="444" extrusionOk="0">
                  <a:moveTo>
                    <a:pt x="285" y="0"/>
                  </a:moveTo>
                  <a:cubicBezTo>
                    <a:pt x="0" y="0"/>
                    <a:pt x="0" y="443"/>
                    <a:pt x="285" y="443"/>
                  </a:cubicBezTo>
                  <a:cubicBezTo>
                    <a:pt x="585" y="443"/>
                    <a:pt x="585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701192" y="3346658"/>
              <a:ext cx="130093" cy="11961"/>
            </a:xfrm>
            <a:custGeom>
              <a:avLst/>
              <a:gdLst/>
              <a:ahLst/>
              <a:cxnLst/>
              <a:rect l="l" t="t" r="r" b="b"/>
              <a:pathLst>
                <a:path w="4829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2" y="444"/>
                  </a:cubicBezTo>
                  <a:lnTo>
                    <a:pt x="4607" y="444"/>
                  </a:lnTo>
                  <a:cubicBezTo>
                    <a:pt x="4733" y="444"/>
                    <a:pt x="4828" y="349"/>
                    <a:pt x="4828" y="222"/>
                  </a:cubicBezTo>
                  <a:cubicBezTo>
                    <a:pt x="4828" y="95"/>
                    <a:pt x="4733" y="0"/>
                    <a:pt x="4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701192" y="3310398"/>
              <a:ext cx="85319" cy="11961"/>
            </a:xfrm>
            <a:custGeom>
              <a:avLst/>
              <a:gdLst/>
              <a:ahLst/>
              <a:cxnLst/>
              <a:rect l="l" t="t" r="r" b="b"/>
              <a:pathLst>
                <a:path w="316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3"/>
                    <a:pt x="222" y="443"/>
                  </a:cubicBezTo>
                  <a:lnTo>
                    <a:pt x="2945" y="443"/>
                  </a:lnTo>
                  <a:cubicBezTo>
                    <a:pt x="3072" y="443"/>
                    <a:pt x="3167" y="349"/>
                    <a:pt x="3167" y="222"/>
                  </a:cubicBezTo>
                  <a:cubicBezTo>
                    <a:pt x="3167" y="95"/>
                    <a:pt x="3072" y="0"/>
                    <a:pt x="2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692679" y="3388440"/>
              <a:ext cx="146715" cy="138606"/>
            </a:xfrm>
            <a:custGeom>
              <a:avLst/>
              <a:gdLst/>
              <a:ahLst/>
              <a:cxnLst/>
              <a:rect l="l" t="t" r="r" b="b"/>
              <a:pathLst>
                <a:path w="5446" h="5145" extrusionOk="0">
                  <a:moveTo>
                    <a:pt x="1693" y="444"/>
                  </a:moveTo>
                  <a:lnTo>
                    <a:pt x="1693" y="1520"/>
                  </a:lnTo>
                  <a:lnTo>
                    <a:pt x="459" y="1520"/>
                  </a:lnTo>
                  <a:lnTo>
                    <a:pt x="459" y="444"/>
                  </a:lnTo>
                  <a:close/>
                  <a:moveTo>
                    <a:pt x="3324" y="444"/>
                  </a:moveTo>
                  <a:lnTo>
                    <a:pt x="3324" y="1520"/>
                  </a:lnTo>
                  <a:lnTo>
                    <a:pt x="2137" y="1520"/>
                  </a:lnTo>
                  <a:lnTo>
                    <a:pt x="2137" y="444"/>
                  </a:lnTo>
                  <a:close/>
                  <a:moveTo>
                    <a:pt x="5002" y="444"/>
                  </a:moveTo>
                  <a:lnTo>
                    <a:pt x="5002" y="1520"/>
                  </a:lnTo>
                  <a:lnTo>
                    <a:pt x="3768" y="1520"/>
                  </a:lnTo>
                  <a:lnTo>
                    <a:pt x="3768" y="444"/>
                  </a:lnTo>
                  <a:close/>
                  <a:moveTo>
                    <a:pt x="1693" y="1979"/>
                  </a:moveTo>
                  <a:lnTo>
                    <a:pt x="1693" y="3167"/>
                  </a:lnTo>
                  <a:lnTo>
                    <a:pt x="459" y="3167"/>
                  </a:lnTo>
                  <a:lnTo>
                    <a:pt x="459" y="1979"/>
                  </a:lnTo>
                  <a:close/>
                  <a:moveTo>
                    <a:pt x="3324" y="1979"/>
                  </a:moveTo>
                  <a:lnTo>
                    <a:pt x="3324" y="3167"/>
                  </a:lnTo>
                  <a:lnTo>
                    <a:pt x="2137" y="3167"/>
                  </a:lnTo>
                  <a:lnTo>
                    <a:pt x="2137" y="1979"/>
                  </a:lnTo>
                  <a:close/>
                  <a:moveTo>
                    <a:pt x="5002" y="1979"/>
                  </a:moveTo>
                  <a:lnTo>
                    <a:pt x="5002" y="3167"/>
                  </a:lnTo>
                  <a:lnTo>
                    <a:pt x="3768" y="3167"/>
                  </a:lnTo>
                  <a:lnTo>
                    <a:pt x="3768" y="1979"/>
                  </a:lnTo>
                  <a:close/>
                  <a:moveTo>
                    <a:pt x="1693" y="3610"/>
                  </a:moveTo>
                  <a:lnTo>
                    <a:pt x="1693" y="4686"/>
                  </a:lnTo>
                  <a:lnTo>
                    <a:pt x="459" y="4686"/>
                  </a:lnTo>
                  <a:lnTo>
                    <a:pt x="459" y="3610"/>
                  </a:lnTo>
                  <a:close/>
                  <a:moveTo>
                    <a:pt x="3324" y="3610"/>
                  </a:moveTo>
                  <a:lnTo>
                    <a:pt x="3324" y="4686"/>
                  </a:lnTo>
                  <a:lnTo>
                    <a:pt x="2137" y="4686"/>
                  </a:lnTo>
                  <a:lnTo>
                    <a:pt x="2137" y="3610"/>
                  </a:lnTo>
                  <a:close/>
                  <a:moveTo>
                    <a:pt x="5002" y="3610"/>
                  </a:moveTo>
                  <a:lnTo>
                    <a:pt x="5002" y="4686"/>
                  </a:lnTo>
                  <a:lnTo>
                    <a:pt x="3768" y="4686"/>
                  </a:lnTo>
                  <a:lnTo>
                    <a:pt x="3768" y="3610"/>
                  </a:lnTo>
                  <a:close/>
                  <a:moveTo>
                    <a:pt x="237" y="1"/>
                  </a:moveTo>
                  <a:cubicBezTo>
                    <a:pt x="110" y="1"/>
                    <a:pt x="0" y="96"/>
                    <a:pt x="0" y="222"/>
                  </a:cubicBezTo>
                  <a:lnTo>
                    <a:pt x="0" y="4908"/>
                  </a:lnTo>
                  <a:cubicBezTo>
                    <a:pt x="0" y="5035"/>
                    <a:pt x="110" y="5145"/>
                    <a:pt x="237" y="5145"/>
                  </a:cubicBezTo>
                  <a:lnTo>
                    <a:pt x="5224" y="5145"/>
                  </a:lnTo>
                  <a:cubicBezTo>
                    <a:pt x="5351" y="5145"/>
                    <a:pt x="5446" y="5035"/>
                    <a:pt x="5446" y="4908"/>
                  </a:cubicBezTo>
                  <a:lnTo>
                    <a:pt x="5446" y="222"/>
                  </a:lnTo>
                  <a:cubicBezTo>
                    <a:pt x="5446" y="96"/>
                    <a:pt x="5351" y="1"/>
                    <a:pt x="5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7"/>
          <p:cNvGrpSpPr/>
          <p:nvPr/>
        </p:nvGrpSpPr>
        <p:grpSpPr>
          <a:xfrm>
            <a:off x="636017" y="3665737"/>
            <a:ext cx="2103056" cy="1384477"/>
            <a:chOff x="1766450" y="2189200"/>
            <a:chExt cx="572525" cy="400775"/>
          </a:xfrm>
        </p:grpSpPr>
        <p:sp>
          <p:nvSpPr>
            <p:cNvPr id="1113" name="Google Shape;1113;p37"/>
            <p:cNvSpPr/>
            <p:nvPr/>
          </p:nvSpPr>
          <p:spPr>
            <a:xfrm>
              <a:off x="2274075" y="2462650"/>
              <a:ext cx="38700" cy="75300"/>
            </a:xfrm>
            <a:custGeom>
              <a:avLst/>
              <a:gdLst/>
              <a:ahLst/>
              <a:cxnLst/>
              <a:rect l="l" t="t" r="r" b="b"/>
              <a:pathLst>
                <a:path w="1548" h="3012" extrusionOk="0">
                  <a:moveTo>
                    <a:pt x="1012" y="1"/>
                  </a:moveTo>
                  <a:cubicBezTo>
                    <a:pt x="895" y="1"/>
                    <a:pt x="787" y="33"/>
                    <a:pt x="719" y="125"/>
                  </a:cubicBezTo>
                  <a:cubicBezTo>
                    <a:pt x="679" y="175"/>
                    <a:pt x="659" y="235"/>
                    <a:pt x="639" y="295"/>
                  </a:cubicBezTo>
                  <a:cubicBezTo>
                    <a:pt x="599" y="424"/>
                    <a:pt x="550" y="564"/>
                    <a:pt x="510" y="694"/>
                  </a:cubicBezTo>
                  <a:cubicBezTo>
                    <a:pt x="370" y="1123"/>
                    <a:pt x="240" y="1562"/>
                    <a:pt x="160" y="2012"/>
                  </a:cubicBezTo>
                  <a:cubicBezTo>
                    <a:pt x="120" y="2181"/>
                    <a:pt x="0" y="2880"/>
                    <a:pt x="200" y="3000"/>
                  </a:cubicBezTo>
                  <a:cubicBezTo>
                    <a:pt x="214" y="3008"/>
                    <a:pt x="228" y="3012"/>
                    <a:pt x="244" y="3012"/>
                  </a:cubicBezTo>
                  <a:cubicBezTo>
                    <a:pt x="539" y="3012"/>
                    <a:pt x="1102" y="1615"/>
                    <a:pt x="1358" y="903"/>
                  </a:cubicBezTo>
                  <a:cubicBezTo>
                    <a:pt x="1418" y="734"/>
                    <a:pt x="1468" y="604"/>
                    <a:pt x="1478" y="544"/>
                  </a:cubicBezTo>
                  <a:cubicBezTo>
                    <a:pt x="1517" y="404"/>
                    <a:pt x="1548" y="245"/>
                    <a:pt x="1458" y="135"/>
                  </a:cubicBezTo>
                  <a:cubicBezTo>
                    <a:pt x="1408" y="85"/>
                    <a:pt x="1338" y="65"/>
                    <a:pt x="1278" y="45"/>
                  </a:cubicBezTo>
                  <a:cubicBezTo>
                    <a:pt x="1192" y="19"/>
                    <a:pt x="1099" y="1"/>
                    <a:pt x="101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2274075" y="2480000"/>
              <a:ext cx="33950" cy="57950"/>
            </a:xfrm>
            <a:custGeom>
              <a:avLst/>
              <a:gdLst/>
              <a:ahLst/>
              <a:cxnLst/>
              <a:rect l="l" t="t" r="r" b="b"/>
              <a:pathLst>
                <a:path w="1358" h="2318" extrusionOk="0">
                  <a:moveTo>
                    <a:pt x="510" y="0"/>
                  </a:moveTo>
                  <a:cubicBezTo>
                    <a:pt x="370" y="429"/>
                    <a:pt x="240" y="868"/>
                    <a:pt x="160" y="1318"/>
                  </a:cubicBezTo>
                  <a:cubicBezTo>
                    <a:pt x="120" y="1487"/>
                    <a:pt x="0" y="2186"/>
                    <a:pt x="200" y="2306"/>
                  </a:cubicBezTo>
                  <a:cubicBezTo>
                    <a:pt x="214" y="2314"/>
                    <a:pt x="228" y="2318"/>
                    <a:pt x="244" y="2318"/>
                  </a:cubicBezTo>
                  <a:cubicBezTo>
                    <a:pt x="539" y="2318"/>
                    <a:pt x="1102" y="921"/>
                    <a:pt x="1358" y="209"/>
                  </a:cubicBezTo>
                  <a:lnTo>
                    <a:pt x="5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269075" y="2536400"/>
              <a:ext cx="4025" cy="6000"/>
            </a:xfrm>
            <a:custGeom>
              <a:avLst/>
              <a:gdLst/>
              <a:ahLst/>
              <a:cxnLst/>
              <a:rect l="l" t="t" r="r" b="b"/>
              <a:pathLst>
                <a:path w="161" h="240" extrusionOk="0">
                  <a:moveTo>
                    <a:pt x="40" y="0"/>
                  </a:moveTo>
                  <a:lnTo>
                    <a:pt x="31" y="10"/>
                  </a:lnTo>
                  <a:cubicBezTo>
                    <a:pt x="31" y="50"/>
                    <a:pt x="11" y="90"/>
                    <a:pt x="11" y="130"/>
                  </a:cubicBezTo>
                  <a:cubicBezTo>
                    <a:pt x="0" y="170"/>
                    <a:pt x="11" y="229"/>
                    <a:pt x="51" y="240"/>
                  </a:cubicBezTo>
                  <a:cubicBezTo>
                    <a:pt x="91" y="209"/>
                    <a:pt x="120" y="170"/>
                    <a:pt x="160" y="130"/>
                  </a:cubicBezTo>
                  <a:cubicBezTo>
                    <a:pt x="120" y="80"/>
                    <a:pt x="80" y="40"/>
                    <a:pt x="40" y="0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2278325" y="2550600"/>
              <a:ext cx="3500" cy="5475"/>
            </a:xfrm>
            <a:custGeom>
              <a:avLst/>
              <a:gdLst/>
              <a:ahLst/>
              <a:cxnLst/>
              <a:rect l="l" t="t" r="r" b="b"/>
              <a:pathLst>
                <a:path w="140" h="219" extrusionOk="0">
                  <a:moveTo>
                    <a:pt x="50" y="1"/>
                  </a:moveTo>
                  <a:cubicBezTo>
                    <a:pt x="40" y="41"/>
                    <a:pt x="30" y="71"/>
                    <a:pt x="20" y="101"/>
                  </a:cubicBezTo>
                  <a:cubicBezTo>
                    <a:pt x="10" y="131"/>
                    <a:pt x="0" y="161"/>
                    <a:pt x="10" y="181"/>
                  </a:cubicBezTo>
                  <a:cubicBezTo>
                    <a:pt x="17" y="202"/>
                    <a:pt x="40" y="219"/>
                    <a:pt x="60" y="219"/>
                  </a:cubicBezTo>
                  <a:cubicBezTo>
                    <a:pt x="67" y="219"/>
                    <a:pt x="74" y="216"/>
                    <a:pt x="80" y="211"/>
                  </a:cubicBezTo>
                  <a:cubicBezTo>
                    <a:pt x="90" y="201"/>
                    <a:pt x="90" y="181"/>
                    <a:pt x="100" y="161"/>
                  </a:cubicBezTo>
                  <a:cubicBezTo>
                    <a:pt x="110" y="151"/>
                    <a:pt x="130" y="141"/>
                    <a:pt x="140" y="121"/>
                  </a:cubicBezTo>
                  <a:cubicBezTo>
                    <a:pt x="140" y="101"/>
                    <a:pt x="140" y="71"/>
                    <a:pt x="120" y="61"/>
                  </a:cubicBezTo>
                  <a:cubicBezTo>
                    <a:pt x="110" y="41"/>
                    <a:pt x="80" y="31"/>
                    <a:pt x="60" y="2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2284550" y="2559850"/>
              <a:ext cx="3275" cy="5525"/>
            </a:xfrm>
            <a:custGeom>
              <a:avLst/>
              <a:gdLst/>
              <a:ahLst/>
              <a:cxnLst/>
              <a:rect l="l" t="t" r="r" b="b"/>
              <a:pathLst>
                <a:path w="131" h="221" extrusionOk="0">
                  <a:moveTo>
                    <a:pt x="40" y="1"/>
                  </a:moveTo>
                  <a:cubicBezTo>
                    <a:pt x="31" y="30"/>
                    <a:pt x="20" y="70"/>
                    <a:pt x="11" y="110"/>
                  </a:cubicBezTo>
                  <a:cubicBezTo>
                    <a:pt x="0" y="130"/>
                    <a:pt x="0" y="150"/>
                    <a:pt x="0" y="170"/>
                  </a:cubicBezTo>
                  <a:cubicBezTo>
                    <a:pt x="0" y="200"/>
                    <a:pt x="20" y="220"/>
                    <a:pt x="51" y="220"/>
                  </a:cubicBezTo>
                  <a:cubicBezTo>
                    <a:pt x="80" y="220"/>
                    <a:pt x="100" y="170"/>
                    <a:pt x="120" y="140"/>
                  </a:cubicBezTo>
                  <a:cubicBezTo>
                    <a:pt x="120" y="130"/>
                    <a:pt x="131" y="120"/>
                    <a:pt x="131" y="100"/>
                  </a:cubicBezTo>
                  <a:cubicBezTo>
                    <a:pt x="120" y="100"/>
                    <a:pt x="120" y="90"/>
                    <a:pt x="120" y="90"/>
                  </a:cubicBezTo>
                  <a:cubicBezTo>
                    <a:pt x="100" y="70"/>
                    <a:pt x="80" y="50"/>
                    <a:pt x="60" y="21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2293800" y="2566575"/>
              <a:ext cx="3250" cy="3475"/>
            </a:xfrm>
            <a:custGeom>
              <a:avLst/>
              <a:gdLst/>
              <a:ahLst/>
              <a:cxnLst/>
              <a:rect l="l" t="t" r="r" b="b"/>
              <a:pathLst>
                <a:path w="130" h="139" extrusionOk="0">
                  <a:moveTo>
                    <a:pt x="20" y="1"/>
                  </a:moveTo>
                  <a:cubicBezTo>
                    <a:pt x="0" y="31"/>
                    <a:pt x="0" y="71"/>
                    <a:pt x="10" y="101"/>
                  </a:cubicBezTo>
                  <a:cubicBezTo>
                    <a:pt x="17" y="122"/>
                    <a:pt x="45" y="139"/>
                    <a:pt x="71" y="139"/>
                  </a:cubicBezTo>
                  <a:cubicBezTo>
                    <a:pt x="82" y="139"/>
                    <a:pt x="91" y="136"/>
                    <a:pt x="100" y="131"/>
                  </a:cubicBezTo>
                  <a:cubicBezTo>
                    <a:pt x="129" y="111"/>
                    <a:pt x="129" y="71"/>
                    <a:pt x="129" y="41"/>
                  </a:cubicBezTo>
                  <a:lnTo>
                    <a:pt x="129" y="21"/>
                  </a:lnTo>
                  <a:lnTo>
                    <a:pt x="110" y="21"/>
                  </a:lnTo>
                  <a:cubicBezTo>
                    <a:pt x="90" y="11"/>
                    <a:pt x="60" y="11"/>
                    <a:pt x="3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2269075" y="2522050"/>
              <a:ext cx="32975" cy="46400"/>
            </a:xfrm>
            <a:custGeom>
              <a:avLst/>
              <a:gdLst/>
              <a:ahLst/>
              <a:cxnLst/>
              <a:rect l="l" t="t" r="r" b="b"/>
              <a:pathLst>
                <a:path w="1319" h="1856" extrusionOk="0">
                  <a:moveTo>
                    <a:pt x="279" y="0"/>
                  </a:moveTo>
                  <a:cubicBezTo>
                    <a:pt x="245" y="0"/>
                    <a:pt x="201" y="43"/>
                    <a:pt x="131" y="165"/>
                  </a:cubicBezTo>
                  <a:cubicBezTo>
                    <a:pt x="71" y="275"/>
                    <a:pt x="31" y="364"/>
                    <a:pt x="20" y="444"/>
                  </a:cubicBezTo>
                  <a:cubicBezTo>
                    <a:pt x="0" y="584"/>
                    <a:pt x="51" y="704"/>
                    <a:pt x="191" y="863"/>
                  </a:cubicBezTo>
                  <a:cubicBezTo>
                    <a:pt x="340" y="1033"/>
                    <a:pt x="420" y="1253"/>
                    <a:pt x="539" y="1442"/>
                  </a:cubicBezTo>
                  <a:cubicBezTo>
                    <a:pt x="670" y="1652"/>
                    <a:pt x="869" y="1842"/>
                    <a:pt x="1109" y="1852"/>
                  </a:cubicBezTo>
                  <a:cubicBezTo>
                    <a:pt x="1121" y="1855"/>
                    <a:pt x="1131" y="1856"/>
                    <a:pt x="1141" y="1856"/>
                  </a:cubicBezTo>
                  <a:cubicBezTo>
                    <a:pt x="1166" y="1856"/>
                    <a:pt x="1187" y="1849"/>
                    <a:pt x="1209" y="1842"/>
                  </a:cubicBezTo>
                  <a:cubicBezTo>
                    <a:pt x="1238" y="1832"/>
                    <a:pt x="1258" y="1812"/>
                    <a:pt x="1269" y="1792"/>
                  </a:cubicBezTo>
                  <a:cubicBezTo>
                    <a:pt x="1309" y="1742"/>
                    <a:pt x="1318" y="1662"/>
                    <a:pt x="1318" y="1602"/>
                  </a:cubicBezTo>
                  <a:cubicBezTo>
                    <a:pt x="1318" y="1253"/>
                    <a:pt x="1258" y="903"/>
                    <a:pt x="1138" y="584"/>
                  </a:cubicBezTo>
                  <a:cubicBezTo>
                    <a:pt x="1079" y="404"/>
                    <a:pt x="959" y="215"/>
                    <a:pt x="779" y="215"/>
                  </a:cubicBezTo>
                  <a:cubicBezTo>
                    <a:pt x="710" y="215"/>
                    <a:pt x="650" y="244"/>
                    <a:pt x="579" y="255"/>
                  </a:cubicBezTo>
                  <a:cubicBezTo>
                    <a:pt x="572" y="256"/>
                    <a:pt x="565" y="256"/>
                    <a:pt x="558" y="256"/>
                  </a:cubicBezTo>
                  <a:cubicBezTo>
                    <a:pt x="378" y="256"/>
                    <a:pt x="360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2269075" y="2533150"/>
              <a:ext cx="31725" cy="35300"/>
            </a:xfrm>
            <a:custGeom>
              <a:avLst/>
              <a:gdLst/>
              <a:ahLst/>
              <a:cxnLst/>
              <a:rect l="l" t="t" r="r" b="b"/>
              <a:pathLst>
                <a:path w="1269" h="1412" extrusionOk="0">
                  <a:moveTo>
                    <a:pt x="20" y="0"/>
                  </a:moveTo>
                  <a:lnTo>
                    <a:pt x="20" y="0"/>
                  </a:lnTo>
                  <a:cubicBezTo>
                    <a:pt x="0" y="140"/>
                    <a:pt x="51" y="260"/>
                    <a:pt x="191" y="419"/>
                  </a:cubicBezTo>
                  <a:cubicBezTo>
                    <a:pt x="340" y="589"/>
                    <a:pt x="420" y="809"/>
                    <a:pt x="539" y="998"/>
                  </a:cubicBezTo>
                  <a:cubicBezTo>
                    <a:pt x="670" y="1208"/>
                    <a:pt x="869" y="1398"/>
                    <a:pt x="1109" y="1408"/>
                  </a:cubicBezTo>
                  <a:cubicBezTo>
                    <a:pt x="1121" y="1411"/>
                    <a:pt x="1131" y="1412"/>
                    <a:pt x="1141" y="1412"/>
                  </a:cubicBezTo>
                  <a:cubicBezTo>
                    <a:pt x="1166" y="1412"/>
                    <a:pt x="1187" y="1405"/>
                    <a:pt x="1209" y="1398"/>
                  </a:cubicBezTo>
                  <a:cubicBezTo>
                    <a:pt x="1238" y="1388"/>
                    <a:pt x="1258" y="1368"/>
                    <a:pt x="1269" y="1348"/>
                  </a:cubicBezTo>
                  <a:lnTo>
                    <a:pt x="1269" y="1348"/>
                  </a:lnTo>
                  <a:cubicBezTo>
                    <a:pt x="1250" y="1356"/>
                    <a:pt x="1228" y="1359"/>
                    <a:pt x="1205" y="1359"/>
                  </a:cubicBezTo>
                  <a:cubicBezTo>
                    <a:pt x="1169" y="1359"/>
                    <a:pt x="1130" y="1350"/>
                    <a:pt x="1099" y="1338"/>
                  </a:cubicBezTo>
                  <a:cubicBezTo>
                    <a:pt x="909" y="1268"/>
                    <a:pt x="739" y="1148"/>
                    <a:pt x="619" y="978"/>
                  </a:cubicBezTo>
                  <a:cubicBezTo>
                    <a:pt x="559" y="899"/>
                    <a:pt x="510" y="809"/>
                    <a:pt x="450" y="719"/>
                  </a:cubicBezTo>
                  <a:cubicBezTo>
                    <a:pt x="300" y="490"/>
                    <a:pt x="100" y="27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253350" y="2408975"/>
              <a:ext cx="59175" cy="68050"/>
            </a:xfrm>
            <a:custGeom>
              <a:avLst/>
              <a:gdLst/>
              <a:ahLst/>
              <a:cxnLst/>
              <a:rect l="l" t="t" r="r" b="b"/>
              <a:pathLst>
                <a:path w="2367" h="2722" extrusionOk="0">
                  <a:moveTo>
                    <a:pt x="661" y="0"/>
                  </a:moveTo>
                  <a:cubicBezTo>
                    <a:pt x="468" y="0"/>
                    <a:pt x="284" y="90"/>
                    <a:pt x="150" y="295"/>
                  </a:cubicBezTo>
                  <a:cubicBezTo>
                    <a:pt x="1" y="535"/>
                    <a:pt x="1" y="854"/>
                    <a:pt x="101" y="1124"/>
                  </a:cubicBezTo>
                  <a:cubicBezTo>
                    <a:pt x="201" y="1393"/>
                    <a:pt x="390" y="1613"/>
                    <a:pt x="600" y="1823"/>
                  </a:cubicBezTo>
                  <a:cubicBezTo>
                    <a:pt x="909" y="2142"/>
                    <a:pt x="1279" y="2411"/>
                    <a:pt x="1668" y="2641"/>
                  </a:cubicBezTo>
                  <a:cubicBezTo>
                    <a:pt x="1761" y="2694"/>
                    <a:pt x="1847" y="2722"/>
                    <a:pt x="1929" y="2722"/>
                  </a:cubicBezTo>
                  <a:cubicBezTo>
                    <a:pt x="2050" y="2722"/>
                    <a:pt x="2160" y="2662"/>
                    <a:pt x="2267" y="2531"/>
                  </a:cubicBezTo>
                  <a:cubicBezTo>
                    <a:pt x="2366" y="2422"/>
                    <a:pt x="2337" y="2242"/>
                    <a:pt x="2297" y="2092"/>
                  </a:cubicBezTo>
                  <a:cubicBezTo>
                    <a:pt x="2157" y="1623"/>
                    <a:pt x="1907" y="1194"/>
                    <a:pt x="1648" y="774"/>
                  </a:cubicBezTo>
                  <a:cubicBezTo>
                    <a:pt x="1558" y="645"/>
                    <a:pt x="1468" y="505"/>
                    <a:pt x="1359" y="375"/>
                  </a:cubicBezTo>
                  <a:cubicBezTo>
                    <a:pt x="1308" y="326"/>
                    <a:pt x="1259" y="266"/>
                    <a:pt x="1199" y="215"/>
                  </a:cubicBezTo>
                  <a:cubicBezTo>
                    <a:pt x="1034" y="80"/>
                    <a:pt x="844" y="0"/>
                    <a:pt x="661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213925" y="2438575"/>
              <a:ext cx="27725" cy="125025"/>
            </a:xfrm>
            <a:custGeom>
              <a:avLst/>
              <a:gdLst/>
              <a:ahLst/>
              <a:cxnLst/>
              <a:rect l="l" t="t" r="r" b="b"/>
              <a:pathLst>
                <a:path w="1109" h="5001" extrusionOk="0">
                  <a:moveTo>
                    <a:pt x="180" y="0"/>
                  </a:moveTo>
                  <a:cubicBezTo>
                    <a:pt x="1" y="768"/>
                    <a:pt x="100" y="1547"/>
                    <a:pt x="140" y="2326"/>
                  </a:cubicBezTo>
                  <a:cubicBezTo>
                    <a:pt x="150" y="2396"/>
                    <a:pt x="150" y="2645"/>
                    <a:pt x="150" y="2964"/>
                  </a:cubicBezTo>
                  <a:cubicBezTo>
                    <a:pt x="170" y="3743"/>
                    <a:pt x="190" y="4912"/>
                    <a:pt x="270" y="4931"/>
                  </a:cubicBezTo>
                  <a:cubicBezTo>
                    <a:pt x="440" y="4971"/>
                    <a:pt x="620" y="4991"/>
                    <a:pt x="799" y="5001"/>
                  </a:cubicBezTo>
                  <a:cubicBezTo>
                    <a:pt x="859" y="4313"/>
                    <a:pt x="909" y="3623"/>
                    <a:pt x="959" y="2925"/>
                  </a:cubicBezTo>
                  <a:cubicBezTo>
                    <a:pt x="1019" y="1966"/>
                    <a:pt x="1068" y="998"/>
                    <a:pt x="1108" y="3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217650" y="2511675"/>
              <a:ext cx="20250" cy="51925"/>
            </a:xfrm>
            <a:custGeom>
              <a:avLst/>
              <a:gdLst/>
              <a:ahLst/>
              <a:cxnLst/>
              <a:rect l="l" t="t" r="r" b="b"/>
              <a:pathLst>
                <a:path w="810" h="2077" extrusionOk="0">
                  <a:moveTo>
                    <a:pt x="810" y="1"/>
                  </a:moveTo>
                  <a:lnTo>
                    <a:pt x="1" y="40"/>
                  </a:lnTo>
                  <a:cubicBezTo>
                    <a:pt x="21" y="819"/>
                    <a:pt x="41" y="1988"/>
                    <a:pt x="121" y="2007"/>
                  </a:cubicBezTo>
                  <a:cubicBezTo>
                    <a:pt x="291" y="2047"/>
                    <a:pt x="471" y="2067"/>
                    <a:pt x="650" y="2077"/>
                  </a:cubicBezTo>
                  <a:cubicBezTo>
                    <a:pt x="710" y="1389"/>
                    <a:pt x="760" y="699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206450" y="2377325"/>
              <a:ext cx="101075" cy="88525"/>
            </a:xfrm>
            <a:custGeom>
              <a:avLst/>
              <a:gdLst/>
              <a:ahLst/>
              <a:cxnLst/>
              <a:rect l="l" t="t" r="r" b="b"/>
              <a:pathLst>
                <a:path w="4043" h="3541" extrusionOk="0">
                  <a:moveTo>
                    <a:pt x="2024" y="0"/>
                  </a:moveTo>
                  <a:cubicBezTo>
                    <a:pt x="1966" y="0"/>
                    <a:pt x="1909" y="2"/>
                    <a:pt x="1857" y="4"/>
                  </a:cubicBezTo>
                  <a:lnTo>
                    <a:pt x="1707" y="4"/>
                  </a:lnTo>
                  <a:cubicBezTo>
                    <a:pt x="1664" y="3"/>
                    <a:pt x="1621" y="2"/>
                    <a:pt x="1578" y="2"/>
                  </a:cubicBezTo>
                  <a:cubicBezTo>
                    <a:pt x="1279" y="2"/>
                    <a:pt x="974" y="30"/>
                    <a:pt x="669" y="74"/>
                  </a:cubicBezTo>
                  <a:cubicBezTo>
                    <a:pt x="539" y="94"/>
                    <a:pt x="399" y="114"/>
                    <a:pt x="289" y="194"/>
                  </a:cubicBezTo>
                  <a:cubicBezTo>
                    <a:pt x="0" y="414"/>
                    <a:pt x="70" y="1322"/>
                    <a:pt x="50" y="1661"/>
                  </a:cubicBezTo>
                  <a:cubicBezTo>
                    <a:pt x="20" y="2250"/>
                    <a:pt x="40" y="2849"/>
                    <a:pt x="100" y="3448"/>
                  </a:cubicBezTo>
                  <a:cubicBezTo>
                    <a:pt x="401" y="3503"/>
                    <a:pt x="705" y="3532"/>
                    <a:pt x="1012" y="3532"/>
                  </a:cubicBezTo>
                  <a:cubicBezTo>
                    <a:pt x="1203" y="3532"/>
                    <a:pt x="1395" y="3521"/>
                    <a:pt x="1587" y="3498"/>
                  </a:cubicBezTo>
                  <a:cubicBezTo>
                    <a:pt x="1707" y="3478"/>
                    <a:pt x="1707" y="2320"/>
                    <a:pt x="1707" y="2190"/>
                  </a:cubicBezTo>
                  <a:cubicBezTo>
                    <a:pt x="1887" y="2630"/>
                    <a:pt x="2097" y="3059"/>
                    <a:pt x="2336" y="3458"/>
                  </a:cubicBezTo>
                  <a:cubicBezTo>
                    <a:pt x="2356" y="3498"/>
                    <a:pt x="2386" y="3538"/>
                    <a:pt x="2426" y="3538"/>
                  </a:cubicBezTo>
                  <a:cubicBezTo>
                    <a:pt x="2431" y="3540"/>
                    <a:pt x="2437" y="3541"/>
                    <a:pt x="2443" y="3541"/>
                  </a:cubicBezTo>
                  <a:cubicBezTo>
                    <a:pt x="2467" y="3541"/>
                    <a:pt x="2489" y="3524"/>
                    <a:pt x="2505" y="3508"/>
                  </a:cubicBezTo>
                  <a:cubicBezTo>
                    <a:pt x="2985" y="3178"/>
                    <a:pt x="3464" y="2779"/>
                    <a:pt x="4043" y="2699"/>
                  </a:cubicBezTo>
                  <a:cubicBezTo>
                    <a:pt x="3913" y="2330"/>
                    <a:pt x="3743" y="1980"/>
                    <a:pt x="3534" y="1641"/>
                  </a:cubicBezTo>
                  <a:cubicBezTo>
                    <a:pt x="3384" y="1401"/>
                    <a:pt x="3215" y="1172"/>
                    <a:pt x="3055" y="942"/>
                  </a:cubicBezTo>
                  <a:cubicBezTo>
                    <a:pt x="2885" y="693"/>
                    <a:pt x="2775" y="363"/>
                    <a:pt x="2596" y="144"/>
                  </a:cubicBezTo>
                  <a:cubicBezTo>
                    <a:pt x="2500" y="24"/>
                    <a:pt x="2252" y="0"/>
                    <a:pt x="2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209425" y="2387400"/>
              <a:ext cx="4275" cy="72900"/>
            </a:xfrm>
            <a:custGeom>
              <a:avLst/>
              <a:gdLst/>
              <a:ahLst/>
              <a:cxnLst/>
              <a:rect l="l" t="t" r="r" b="b"/>
              <a:pathLst>
                <a:path w="171" h="2916" extrusionOk="0">
                  <a:moveTo>
                    <a:pt x="81" y="0"/>
                  </a:moveTo>
                  <a:cubicBezTo>
                    <a:pt x="21" y="969"/>
                    <a:pt x="1" y="1947"/>
                    <a:pt x="31" y="2915"/>
                  </a:cubicBezTo>
                  <a:lnTo>
                    <a:pt x="130" y="2915"/>
                  </a:lnTo>
                  <a:cubicBezTo>
                    <a:pt x="101" y="1947"/>
                    <a:pt x="110" y="969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266825" y="2292325"/>
              <a:ext cx="65175" cy="120800"/>
            </a:xfrm>
            <a:custGeom>
              <a:avLst/>
              <a:gdLst/>
              <a:ahLst/>
              <a:cxnLst/>
              <a:rect l="l" t="t" r="r" b="b"/>
              <a:pathLst>
                <a:path w="2607" h="4832" extrusionOk="0">
                  <a:moveTo>
                    <a:pt x="490" y="0"/>
                  </a:moveTo>
                  <a:cubicBezTo>
                    <a:pt x="470" y="0"/>
                    <a:pt x="450" y="10"/>
                    <a:pt x="430" y="20"/>
                  </a:cubicBezTo>
                  <a:cubicBezTo>
                    <a:pt x="290" y="80"/>
                    <a:pt x="161" y="140"/>
                    <a:pt x="31" y="200"/>
                  </a:cubicBezTo>
                  <a:cubicBezTo>
                    <a:pt x="1" y="329"/>
                    <a:pt x="70" y="459"/>
                    <a:pt x="130" y="569"/>
                  </a:cubicBezTo>
                  <a:cubicBezTo>
                    <a:pt x="629" y="1438"/>
                    <a:pt x="1208" y="2246"/>
                    <a:pt x="1798" y="3055"/>
                  </a:cubicBezTo>
                  <a:cubicBezTo>
                    <a:pt x="1838" y="3115"/>
                    <a:pt x="1887" y="3175"/>
                    <a:pt x="1918" y="3244"/>
                  </a:cubicBezTo>
                  <a:cubicBezTo>
                    <a:pt x="1938" y="3274"/>
                    <a:pt x="1947" y="3294"/>
                    <a:pt x="1947" y="3324"/>
                  </a:cubicBezTo>
                  <a:cubicBezTo>
                    <a:pt x="1958" y="3374"/>
                    <a:pt x="1938" y="3424"/>
                    <a:pt x="1927" y="3474"/>
                  </a:cubicBezTo>
                  <a:cubicBezTo>
                    <a:pt x="1847" y="3694"/>
                    <a:pt x="1838" y="3923"/>
                    <a:pt x="1818" y="4163"/>
                  </a:cubicBezTo>
                  <a:cubicBezTo>
                    <a:pt x="1818" y="4193"/>
                    <a:pt x="1818" y="4213"/>
                    <a:pt x="1827" y="4242"/>
                  </a:cubicBezTo>
                  <a:cubicBezTo>
                    <a:pt x="1842" y="4261"/>
                    <a:pt x="1864" y="4269"/>
                    <a:pt x="1887" y="4269"/>
                  </a:cubicBezTo>
                  <a:cubicBezTo>
                    <a:pt x="1914" y="4269"/>
                    <a:pt x="1941" y="4259"/>
                    <a:pt x="1958" y="4242"/>
                  </a:cubicBezTo>
                  <a:cubicBezTo>
                    <a:pt x="1998" y="4213"/>
                    <a:pt x="2007" y="4163"/>
                    <a:pt x="2017" y="4113"/>
                  </a:cubicBezTo>
                  <a:cubicBezTo>
                    <a:pt x="2037" y="4023"/>
                    <a:pt x="2067" y="3923"/>
                    <a:pt x="2087" y="3834"/>
                  </a:cubicBezTo>
                  <a:cubicBezTo>
                    <a:pt x="2117" y="3834"/>
                    <a:pt x="2137" y="3863"/>
                    <a:pt x="2157" y="3893"/>
                  </a:cubicBezTo>
                  <a:cubicBezTo>
                    <a:pt x="2197" y="3963"/>
                    <a:pt x="2237" y="4043"/>
                    <a:pt x="2277" y="4123"/>
                  </a:cubicBezTo>
                  <a:cubicBezTo>
                    <a:pt x="2317" y="4183"/>
                    <a:pt x="2357" y="4242"/>
                    <a:pt x="2366" y="4313"/>
                  </a:cubicBezTo>
                  <a:cubicBezTo>
                    <a:pt x="2417" y="4482"/>
                    <a:pt x="2357" y="4662"/>
                    <a:pt x="2397" y="4832"/>
                  </a:cubicBezTo>
                  <a:cubicBezTo>
                    <a:pt x="2446" y="4832"/>
                    <a:pt x="2486" y="4801"/>
                    <a:pt x="2517" y="4762"/>
                  </a:cubicBezTo>
                  <a:cubicBezTo>
                    <a:pt x="2537" y="4722"/>
                    <a:pt x="2537" y="4682"/>
                    <a:pt x="2546" y="4632"/>
                  </a:cubicBezTo>
                  <a:cubicBezTo>
                    <a:pt x="2577" y="4333"/>
                    <a:pt x="2606" y="4023"/>
                    <a:pt x="2537" y="3723"/>
                  </a:cubicBezTo>
                  <a:cubicBezTo>
                    <a:pt x="2466" y="3394"/>
                    <a:pt x="2267" y="3095"/>
                    <a:pt x="2107" y="2805"/>
                  </a:cubicBezTo>
                  <a:cubicBezTo>
                    <a:pt x="1847" y="2326"/>
                    <a:pt x="1588" y="1847"/>
                    <a:pt x="1328" y="1378"/>
                  </a:cubicBezTo>
                  <a:cubicBezTo>
                    <a:pt x="1288" y="1307"/>
                    <a:pt x="1248" y="1248"/>
                    <a:pt x="1219" y="1178"/>
                  </a:cubicBezTo>
                  <a:cubicBezTo>
                    <a:pt x="999" y="819"/>
                    <a:pt x="760" y="479"/>
                    <a:pt x="580" y="90"/>
                  </a:cubicBezTo>
                  <a:cubicBezTo>
                    <a:pt x="560" y="50"/>
                    <a:pt x="540" y="10"/>
                    <a:pt x="490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2150050" y="2295800"/>
              <a:ext cx="62400" cy="121875"/>
            </a:xfrm>
            <a:custGeom>
              <a:avLst/>
              <a:gdLst/>
              <a:ahLst/>
              <a:cxnLst/>
              <a:rect l="l" t="t" r="r" b="b"/>
              <a:pathLst>
                <a:path w="2496" h="4875" extrusionOk="0">
                  <a:moveTo>
                    <a:pt x="1997" y="1"/>
                  </a:moveTo>
                  <a:cubicBezTo>
                    <a:pt x="1957" y="10"/>
                    <a:pt x="1926" y="50"/>
                    <a:pt x="1917" y="90"/>
                  </a:cubicBezTo>
                  <a:cubicBezTo>
                    <a:pt x="1747" y="480"/>
                    <a:pt x="1517" y="839"/>
                    <a:pt x="1307" y="1199"/>
                  </a:cubicBezTo>
                  <a:cubicBezTo>
                    <a:pt x="1278" y="1268"/>
                    <a:pt x="1238" y="1328"/>
                    <a:pt x="1208" y="1398"/>
                  </a:cubicBezTo>
                  <a:cubicBezTo>
                    <a:pt x="958" y="1878"/>
                    <a:pt x="708" y="2366"/>
                    <a:pt x="459" y="2846"/>
                  </a:cubicBezTo>
                  <a:cubicBezTo>
                    <a:pt x="309" y="3145"/>
                    <a:pt x="120" y="3445"/>
                    <a:pt x="50" y="3784"/>
                  </a:cubicBezTo>
                  <a:cubicBezTo>
                    <a:pt x="0" y="4074"/>
                    <a:pt x="30" y="4383"/>
                    <a:pt x="70" y="4682"/>
                  </a:cubicBezTo>
                  <a:cubicBezTo>
                    <a:pt x="80" y="4733"/>
                    <a:pt x="90" y="4782"/>
                    <a:pt x="109" y="4813"/>
                  </a:cubicBezTo>
                  <a:cubicBezTo>
                    <a:pt x="127" y="4847"/>
                    <a:pt x="167" y="4874"/>
                    <a:pt x="204" y="4874"/>
                  </a:cubicBezTo>
                  <a:cubicBezTo>
                    <a:pt x="209" y="4874"/>
                    <a:pt x="215" y="4874"/>
                    <a:pt x="220" y="4872"/>
                  </a:cubicBezTo>
                  <a:cubicBezTo>
                    <a:pt x="260" y="4713"/>
                    <a:pt x="200" y="4533"/>
                    <a:pt x="240" y="4363"/>
                  </a:cubicBezTo>
                  <a:cubicBezTo>
                    <a:pt x="249" y="4293"/>
                    <a:pt x="289" y="4223"/>
                    <a:pt x="320" y="4163"/>
                  </a:cubicBezTo>
                  <a:cubicBezTo>
                    <a:pt x="359" y="4083"/>
                    <a:pt x="399" y="4014"/>
                    <a:pt x="439" y="3934"/>
                  </a:cubicBezTo>
                  <a:cubicBezTo>
                    <a:pt x="459" y="3904"/>
                    <a:pt x="479" y="3874"/>
                    <a:pt x="509" y="3874"/>
                  </a:cubicBezTo>
                  <a:cubicBezTo>
                    <a:pt x="539" y="3964"/>
                    <a:pt x="559" y="4054"/>
                    <a:pt x="589" y="4154"/>
                  </a:cubicBezTo>
                  <a:cubicBezTo>
                    <a:pt x="599" y="4194"/>
                    <a:pt x="609" y="4243"/>
                    <a:pt x="649" y="4283"/>
                  </a:cubicBezTo>
                  <a:cubicBezTo>
                    <a:pt x="667" y="4297"/>
                    <a:pt x="690" y="4305"/>
                    <a:pt x="712" y="4305"/>
                  </a:cubicBezTo>
                  <a:cubicBezTo>
                    <a:pt x="738" y="4305"/>
                    <a:pt x="763" y="4295"/>
                    <a:pt x="779" y="4274"/>
                  </a:cubicBezTo>
                  <a:cubicBezTo>
                    <a:pt x="788" y="4254"/>
                    <a:pt x="788" y="4223"/>
                    <a:pt x="788" y="4194"/>
                  </a:cubicBezTo>
                  <a:cubicBezTo>
                    <a:pt x="759" y="3964"/>
                    <a:pt x="739" y="3724"/>
                    <a:pt x="659" y="3504"/>
                  </a:cubicBezTo>
                  <a:cubicBezTo>
                    <a:pt x="649" y="3465"/>
                    <a:pt x="629" y="3415"/>
                    <a:pt x="629" y="3365"/>
                  </a:cubicBezTo>
                  <a:cubicBezTo>
                    <a:pt x="629" y="3335"/>
                    <a:pt x="649" y="3305"/>
                    <a:pt x="659" y="3285"/>
                  </a:cubicBezTo>
                  <a:cubicBezTo>
                    <a:pt x="699" y="3215"/>
                    <a:pt x="739" y="3155"/>
                    <a:pt x="779" y="3085"/>
                  </a:cubicBezTo>
                  <a:cubicBezTo>
                    <a:pt x="1347" y="2267"/>
                    <a:pt x="1906" y="1438"/>
                    <a:pt x="2376" y="550"/>
                  </a:cubicBezTo>
                  <a:cubicBezTo>
                    <a:pt x="2436" y="440"/>
                    <a:pt x="2496" y="320"/>
                    <a:pt x="2465" y="190"/>
                  </a:cubicBezTo>
                  <a:cubicBezTo>
                    <a:pt x="2336" y="130"/>
                    <a:pt x="2196" y="70"/>
                    <a:pt x="2066" y="21"/>
                  </a:cubicBezTo>
                  <a:cubicBezTo>
                    <a:pt x="2046" y="10"/>
                    <a:pt x="2017" y="1"/>
                    <a:pt x="1997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2255575" y="2276075"/>
              <a:ext cx="37975" cy="43950"/>
            </a:xfrm>
            <a:custGeom>
              <a:avLst/>
              <a:gdLst/>
              <a:ahLst/>
              <a:cxnLst/>
              <a:rect l="l" t="t" r="r" b="b"/>
              <a:pathLst>
                <a:path w="1519" h="1758" extrusionOk="0">
                  <a:moveTo>
                    <a:pt x="384" y="1"/>
                  </a:moveTo>
                  <a:cubicBezTo>
                    <a:pt x="0" y="1"/>
                    <a:pt x="117" y="622"/>
                    <a:pt x="241" y="879"/>
                  </a:cubicBezTo>
                  <a:cubicBezTo>
                    <a:pt x="371" y="1179"/>
                    <a:pt x="531" y="1478"/>
                    <a:pt x="750" y="1718"/>
                  </a:cubicBezTo>
                  <a:cubicBezTo>
                    <a:pt x="770" y="1738"/>
                    <a:pt x="790" y="1758"/>
                    <a:pt x="810" y="1758"/>
                  </a:cubicBezTo>
                  <a:cubicBezTo>
                    <a:pt x="830" y="1758"/>
                    <a:pt x="850" y="1748"/>
                    <a:pt x="860" y="1738"/>
                  </a:cubicBezTo>
                  <a:cubicBezTo>
                    <a:pt x="1090" y="1618"/>
                    <a:pt x="1309" y="1458"/>
                    <a:pt x="1489" y="1269"/>
                  </a:cubicBezTo>
                  <a:cubicBezTo>
                    <a:pt x="1499" y="1259"/>
                    <a:pt x="1519" y="1239"/>
                    <a:pt x="1519" y="1219"/>
                  </a:cubicBezTo>
                  <a:cubicBezTo>
                    <a:pt x="1519" y="1209"/>
                    <a:pt x="1509" y="1189"/>
                    <a:pt x="1509" y="1179"/>
                  </a:cubicBezTo>
                  <a:cubicBezTo>
                    <a:pt x="1339" y="780"/>
                    <a:pt x="980" y="171"/>
                    <a:pt x="551" y="31"/>
                  </a:cubicBezTo>
                  <a:cubicBezTo>
                    <a:pt x="487" y="10"/>
                    <a:pt x="432" y="1"/>
                    <a:pt x="3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275825" y="2387900"/>
              <a:ext cx="2525" cy="1775"/>
            </a:xfrm>
            <a:custGeom>
              <a:avLst/>
              <a:gdLst/>
              <a:ahLst/>
              <a:cxnLst/>
              <a:rect l="l" t="t" r="r" b="b"/>
              <a:pathLst>
                <a:path w="101" h="71" extrusionOk="0">
                  <a:moveTo>
                    <a:pt x="0" y="0"/>
                  </a:moveTo>
                  <a:cubicBezTo>
                    <a:pt x="10" y="20"/>
                    <a:pt x="20" y="50"/>
                    <a:pt x="30" y="7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2213425" y="2387900"/>
              <a:ext cx="63150" cy="15750"/>
            </a:xfrm>
            <a:custGeom>
              <a:avLst/>
              <a:gdLst/>
              <a:ahLst/>
              <a:cxnLst/>
              <a:rect l="l" t="t" r="r" b="b"/>
              <a:pathLst>
                <a:path w="2526" h="630" extrusionOk="0">
                  <a:moveTo>
                    <a:pt x="2496" y="0"/>
                  </a:moveTo>
                  <a:lnTo>
                    <a:pt x="10" y="120"/>
                  </a:lnTo>
                  <a:cubicBezTo>
                    <a:pt x="1" y="180"/>
                    <a:pt x="1" y="230"/>
                    <a:pt x="1" y="290"/>
                  </a:cubicBezTo>
                  <a:cubicBezTo>
                    <a:pt x="290" y="439"/>
                    <a:pt x="769" y="629"/>
                    <a:pt x="1278" y="629"/>
                  </a:cubicBezTo>
                  <a:cubicBezTo>
                    <a:pt x="1707" y="629"/>
                    <a:pt x="2157" y="490"/>
                    <a:pt x="2526" y="70"/>
                  </a:cubicBezTo>
                  <a:cubicBezTo>
                    <a:pt x="2516" y="50"/>
                    <a:pt x="2506" y="20"/>
                    <a:pt x="2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2206450" y="2391150"/>
              <a:ext cx="2750" cy="1525"/>
            </a:xfrm>
            <a:custGeom>
              <a:avLst/>
              <a:gdLst/>
              <a:ahLst/>
              <a:cxnLst/>
              <a:rect l="l" t="t" r="r" b="b"/>
              <a:pathLst>
                <a:path w="110" h="61" extrusionOk="0">
                  <a:moveTo>
                    <a:pt x="0" y="0"/>
                  </a:moveTo>
                  <a:cubicBezTo>
                    <a:pt x="0" y="0"/>
                    <a:pt x="30" y="30"/>
                    <a:pt x="100" y="60"/>
                  </a:cubicBezTo>
                  <a:cubicBezTo>
                    <a:pt x="100" y="40"/>
                    <a:pt x="110" y="20"/>
                    <a:pt x="110" y="0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2208925" y="2390875"/>
              <a:ext cx="2275" cy="3025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90" y="1"/>
                  </a:moveTo>
                  <a:lnTo>
                    <a:pt x="11" y="11"/>
                  </a:lnTo>
                  <a:cubicBezTo>
                    <a:pt x="11" y="31"/>
                    <a:pt x="1" y="51"/>
                    <a:pt x="1" y="71"/>
                  </a:cubicBezTo>
                  <a:cubicBezTo>
                    <a:pt x="21" y="91"/>
                    <a:pt x="51" y="101"/>
                    <a:pt x="81" y="121"/>
                  </a:cubicBezTo>
                  <a:cubicBezTo>
                    <a:pt x="90" y="81"/>
                    <a:pt x="90" y="41"/>
                    <a:pt x="90" y="1"/>
                  </a:cubicBezTo>
                  <a:close/>
                </a:path>
              </a:pathLst>
            </a:custGeom>
            <a:solidFill>
              <a:srgbClr val="BF9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2210925" y="2390875"/>
              <a:ext cx="2775" cy="4300"/>
            </a:xfrm>
            <a:custGeom>
              <a:avLst/>
              <a:gdLst/>
              <a:ahLst/>
              <a:cxnLst/>
              <a:rect l="l" t="t" r="r" b="b"/>
              <a:pathLst>
                <a:path w="111" h="172" extrusionOk="0">
                  <a:moveTo>
                    <a:pt x="10" y="1"/>
                  </a:moveTo>
                  <a:cubicBezTo>
                    <a:pt x="10" y="41"/>
                    <a:pt x="10" y="81"/>
                    <a:pt x="1" y="121"/>
                  </a:cubicBezTo>
                  <a:cubicBezTo>
                    <a:pt x="30" y="141"/>
                    <a:pt x="61" y="151"/>
                    <a:pt x="101" y="171"/>
                  </a:cubicBezTo>
                  <a:cubicBezTo>
                    <a:pt x="101" y="111"/>
                    <a:pt x="101" y="61"/>
                    <a:pt x="110" y="1"/>
                  </a:cubicBezTo>
                  <a:close/>
                </a:path>
              </a:pathLst>
            </a:custGeom>
            <a:solidFill>
              <a:srgbClr val="BF6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2204450" y="2268850"/>
              <a:ext cx="76125" cy="131150"/>
            </a:xfrm>
            <a:custGeom>
              <a:avLst/>
              <a:gdLst/>
              <a:ahLst/>
              <a:cxnLst/>
              <a:rect l="l" t="t" r="r" b="b"/>
              <a:pathLst>
                <a:path w="3045" h="5246" extrusionOk="0">
                  <a:moveTo>
                    <a:pt x="1501" y="1"/>
                  </a:moveTo>
                  <a:cubicBezTo>
                    <a:pt x="1406" y="1"/>
                    <a:pt x="1312" y="7"/>
                    <a:pt x="1218" y="21"/>
                  </a:cubicBezTo>
                  <a:cubicBezTo>
                    <a:pt x="919" y="70"/>
                    <a:pt x="629" y="170"/>
                    <a:pt x="360" y="320"/>
                  </a:cubicBezTo>
                  <a:lnTo>
                    <a:pt x="269" y="380"/>
                  </a:lnTo>
                  <a:cubicBezTo>
                    <a:pt x="200" y="420"/>
                    <a:pt x="90" y="470"/>
                    <a:pt x="40" y="540"/>
                  </a:cubicBezTo>
                  <a:cubicBezTo>
                    <a:pt x="0" y="609"/>
                    <a:pt x="0" y="709"/>
                    <a:pt x="0" y="789"/>
                  </a:cubicBezTo>
                  <a:cubicBezTo>
                    <a:pt x="10" y="1967"/>
                    <a:pt x="10" y="3515"/>
                    <a:pt x="10" y="4693"/>
                  </a:cubicBezTo>
                  <a:cubicBezTo>
                    <a:pt x="10" y="4742"/>
                    <a:pt x="10" y="4792"/>
                    <a:pt x="30" y="4842"/>
                  </a:cubicBezTo>
                  <a:cubicBezTo>
                    <a:pt x="60" y="4892"/>
                    <a:pt x="110" y="4922"/>
                    <a:pt x="160" y="4942"/>
                  </a:cubicBezTo>
                  <a:cubicBezTo>
                    <a:pt x="389" y="5082"/>
                    <a:pt x="659" y="5152"/>
                    <a:pt x="928" y="5192"/>
                  </a:cubicBezTo>
                  <a:cubicBezTo>
                    <a:pt x="1135" y="5226"/>
                    <a:pt x="1345" y="5246"/>
                    <a:pt x="1554" y="5246"/>
                  </a:cubicBezTo>
                  <a:cubicBezTo>
                    <a:pt x="1832" y="5246"/>
                    <a:pt x="2109" y="5211"/>
                    <a:pt x="2376" y="5132"/>
                  </a:cubicBezTo>
                  <a:cubicBezTo>
                    <a:pt x="2625" y="5052"/>
                    <a:pt x="3045" y="4832"/>
                    <a:pt x="3035" y="4513"/>
                  </a:cubicBezTo>
                  <a:cubicBezTo>
                    <a:pt x="2975" y="3385"/>
                    <a:pt x="2925" y="1897"/>
                    <a:pt x="2865" y="769"/>
                  </a:cubicBezTo>
                  <a:cubicBezTo>
                    <a:pt x="2865" y="629"/>
                    <a:pt x="2845" y="480"/>
                    <a:pt x="2765" y="370"/>
                  </a:cubicBezTo>
                  <a:cubicBezTo>
                    <a:pt x="2705" y="300"/>
                    <a:pt x="2616" y="260"/>
                    <a:pt x="2536" y="230"/>
                  </a:cubicBezTo>
                  <a:cubicBezTo>
                    <a:pt x="2446" y="190"/>
                    <a:pt x="2356" y="150"/>
                    <a:pt x="2256" y="121"/>
                  </a:cubicBezTo>
                  <a:cubicBezTo>
                    <a:pt x="2015" y="48"/>
                    <a:pt x="175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2186225" y="2279250"/>
              <a:ext cx="31950" cy="44300"/>
            </a:xfrm>
            <a:custGeom>
              <a:avLst/>
              <a:gdLst/>
              <a:ahLst/>
              <a:cxnLst/>
              <a:rect l="l" t="t" r="r" b="b"/>
              <a:pathLst>
                <a:path w="1278" h="1772" extrusionOk="0">
                  <a:moveTo>
                    <a:pt x="980" y="0"/>
                  </a:moveTo>
                  <a:cubicBezTo>
                    <a:pt x="601" y="0"/>
                    <a:pt x="44" y="1120"/>
                    <a:pt x="0" y="1322"/>
                  </a:cubicBezTo>
                  <a:cubicBezTo>
                    <a:pt x="230" y="1521"/>
                    <a:pt x="499" y="1671"/>
                    <a:pt x="779" y="1771"/>
                  </a:cubicBezTo>
                  <a:cubicBezTo>
                    <a:pt x="781" y="1771"/>
                    <a:pt x="784" y="1772"/>
                    <a:pt x="787" y="1772"/>
                  </a:cubicBezTo>
                  <a:cubicBezTo>
                    <a:pt x="911" y="1772"/>
                    <a:pt x="1198" y="890"/>
                    <a:pt x="1208" y="812"/>
                  </a:cubicBezTo>
                  <a:cubicBezTo>
                    <a:pt x="1238" y="633"/>
                    <a:pt x="1278" y="244"/>
                    <a:pt x="1129" y="74"/>
                  </a:cubicBezTo>
                  <a:cubicBezTo>
                    <a:pt x="1084" y="23"/>
                    <a:pt x="1034" y="0"/>
                    <a:pt x="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2226150" y="2268725"/>
              <a:ext cx="38225" cy="131525"/>
            </a:xfrm>
            <a:custGeom>
              <a:avLst/>
              <a:gdLst/>
              <a:ahLst/>
              <a:cxnLst/>
              <a:rect l="l" t="t" r="r" b="b"/>
              <a:pathLst>
                <a:path w="1529" h="5261" extrusionOk="0">
                  <a:moveTo>
                    <a:pt x="651" y="1"/>
                  </a:moveTo>
                  <a:cubicBezTo>
                    <a:pt x="468" y="1"/>
                    <a:pt x="244" y="25"/>
                    <a:pt x="0" y="106"/>
                  </a:cubicBezTo>
                  <a:cubicBezTo>
                    <a:pt x="0" y="106"/>
                    <a:pt x="350" y="1892"/>
                    <a:pt x="200" y="5226"/>
                  </a:cubicBezTo>
                  <a:cubicBezTo>
                    <a:pt x="200" y="5226"/>
                    <a:pt x="416" y="5260"/>
                    <a:pt x="701" y="5260"/>
                  </a:cubicBezTo>
                  <a:cubicBezTo>
                    <a:pt x="950" y="5260"/>
                    <a:pt x="1252" y="5234"/>
                    <a:pt x="1508" y="5137"/>
                  </a:cubicBezTo>
                  <a:cubicBezTo>
                    <a:pt x="1508" y="5137"/>
                    <a:pt x="1528" y="764"/>
                    <a:pt x="1138" y="66"/>
                  </a:cubicBezTo>
                  <a:cubicBezTo>
                    <a:pt x="1138" y="66"/>
                    <a:pt x="94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2231900" y="2247900"/>
              <a:ext cx="16725" cy="28250"/>
            </a:xfrm>
            <a:custGeom>
              <a:avLst/>
              <a:gdLst/>
              <a:ahLst/>
              <a:cxnLst/>
              <a:rect l="l" t="t" r="r" b="b"/>
              <a:pathLst>
                <a:path w="669" h="1130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102"/>
                    <a:pt x="230" y="1129"/>
                    <a:pt x="329" y="1129"/>
                  </a:cubicBezTo>
                  <a:cubicBezTo>
                    <a:pt x="527" y="1129"/>
                    <a:pt x="669" y="1018"/>
                    <a:pt x="669" y="1018"/>
                  </a:cubicBezTo>
                  <a:cubicBezTo>
                    <a:pt x="639" y="759"/>
                    <a:pt x="669" y="349"/>
                    <a:pt x="669" y="349"/>
                  </a:cubicBezTo>
                  <a:lnTo>
                    <a:pt x="34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2225650" y="2204500"/>
              <a:ext cx="61675" cy="63900"/>
            </a:xfrm>
            <a:custGeom>
              <a:avLst/>
              <a:gdLst/>
              <a:ahLst/>
              <a:cxnLst/>
              <a:rect l="l" t="t" r="r" b="b"/>
              <a:pathLst>
                <a:path w="2467" h="2556" extrusionOk="0">
                  <a:moveTo>
                    <a:pt x="1527" y="0"/>
                  </a:moveTo>
                  <a:cubicBezTo>
                    <a:pt x="1308" y="0"/>
                    <a:pt x="1090" y="62"/>
                    <a:pt x="919" y="199"/>
                  </a:cubicBezTo>
                  <a:cubicBezTo>
                    <a:pt x="370" y="618"/>
                    <a:pt x="0" y="1446"/>
                    <a:pt x="410" y="2076"/>
                  </a:cubicBezTo>
                  <a:cubicBezTo>
                    <a:pt x="530" y="2265"/>
                    <a:pt x="719" y="2455"/>
                    <a:pt x="939" y="2515"/>
                  </a:cubicBezTo>
                  <a:cubicBezTo>
                    <a:pt x="1058" y="2543"/>
                    <a:pt x="1184" y="2556"/>
                    <a:pt x="1310" y="2556"/>
                  </a:cubicBezTo>
                  <a:cubicBezTo>
                    <a:pt x="1448" y="2556"/>
                    <a:pt x="1587" y="2541"/>
                    <a:pt x="1717" y="2515"/>
                  </a:cubicBezTo>
                  <a:cubicBezTo>
                    <a:pt x="1828" y="2495"/>
                    <a:pt x="1947" y="2465"/>
                    <a:pt x="2017" y="2375"/>
                  </a:cubicBezTo>
                  <a:cubicBezTo>
                    <a:pt x="2037" y="2345"/>
                    <a:pt x="2057" y="2325"/>
                    <a:pt x="2067" y="2295"/>
                  </a:cubicBezTo>
                  <a:cubicBezTo>
                    <a:pt x="2087" y="2255"/>
                    <a:pt x="2097" y="2205"/>
                    <a:pt x="2107" y="2165"/>
                  </a:cubicBezTo>
                  <a:cubicBezTo>
                    <a:pt x="2187" y="1876"/>
                    <a:pt x="2257" y="1596"/>
                    <a:pt x="2336" y="1317"/>
                  </a:cubicBezTo>
                  <a:cubicBezTo>
                    <a:pt x="2376" y="1167"/>
                    <a:pt x="2416" y="1017"/>
                    <a:pt x="2436" y="867"/>
                  </a:cubicBezTo>
                  <a:cubicBezTo>
                    <a:pt x="2456" y="778"/>
                    <a:pt x="2467" y="698"/>
                    <a:pt x="2447" y="608"/>
                  </a:cubicBezTo>
                  <a:cubicBezTo>
                    <a:pt x="2416" y="438"/>
                    <a:pt x="2287" y="268"/>
                    <a:pt x="2137" y="169"/>
                  </a:cubicBezTo>
                  <a:cubicBezTo>
                    <a:pt x="1959" y="60"/>
                    <a:pt x="1742" y="0"/>
                    <a:pt x="152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2233625" y="2252375"/>
              <a:ext cx="11275" cy="13750"/>
            </a:xfrm>
            <a:custGeom>
              <a:avLst/>
              <a:gdLst/>
              <a:ahLst/>
              <a:cxnLst/>
              <a:rect l="l" t="t" r="r" b="b"/>
              <a:pathLst>
                <a:path w="451" h="550" extrusionOk="0">
                  <a:moveTo>
                    <a:pt x="1" y="1"/>
                  </a:moveTo>
                  <a:cubicBezTo>
                    <a:pt x="1" y="10"/>
                    <a:pt x="91" y="550"/>
                    <a:pt x="371" y="550"/>
                  </a:cubicBezTo>
                  <a:cubicBezTo>
                    <a:pt x="391" y="550"/>
                    <a:pt x="420" y="540"/>
                    <a:pt x="451" y="530"/>
                  </a:cubicBezTo>
                  <a:cubicBezTo>
                    <a:pt x="311" y="440"/>
                    <a:pt x="181" y="300"/>
                    <a:pt x="91" y="161"/>
                  </a:cubicBezTo>
                  <a:cubicBezTo>
                    <a:pt x="51" y="110"/>
                    <a:pt x="21" y="61"/>
                    <a:pt x="1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2233625" y="2252375"/>
              <a:ext cx="11525" cy="13250"/>
            </a:xfrm>
            <a:custGeom>
              <a:avLst/>
              <a:gdLst/>
              <a:ahLst/>
              <a:cxnLst/>
              <a:rect l="l" t="t" r="r" b="b"/>
              <a:pathLst>
                <a:path w="461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61"/>
                    <a:pt x="51" y="110"/>
                    <a:pt x="91" y="161"/>
                  </a:cubicBezTo>
                  <a:cubicBezTo>
                    <a:pt x="181" y="300"/>
                    <a:pt x="311" y="440"/>
                    <a:pt x="451" y="530"/>
                  </a:cubicBezTo>
                  <a:lnTo>
                    <a:pt x="460" y="530"/>
                  </a:lnTo>
                  <a:cubicBezTo>
                    <a:pt x="460" y="530"/>
                    <a:pt x="171" y="290"/>
                    <a:pt x="1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2225150" y="2189200"/>
              <a:ext cx="77900" cy="57725"/>
            </a:xfrm>
            <a:custGeom>
              <a:avLst/>
              <a:gdLst/>
              <a:ahLst/>
              <a:cxnLst/>
              <a:rect l="l" t="t" r="r" b="b"/>
              <a:pathLst>
                <a:path w="3116" h="2309" extrusionOk="0">
                  <a:moveTo>
                    <a:pt x="560" y="1875"/>
                  </a:moveTo>
                  <a:lnTo>
                    <a:pt x="560" y="1875"/>
                  </a:lnTo>
                  <a:cubicBezTo>
                    <a:pt x="560" y="1877"/>
                    <a:pt x="560" y="1878"/>
                    <a:pt x="560" y="1879"/>
                  </a:cubicBezTo>
                  <a:cubicBezTo>
                    <a:pt x="560" y="1878"/>
                    <a:pt x="560" y="1876"/>
                    <a:pt x="560" y="1875"/>
                  </a:cubicBezTo>
                  <a:close/>
                  <a:moveTo>
                    <a:pt x="1269" y="1"/>
                  </a:moveTo>
                  <a:cubicBezTo>
                    <a:pt x="1164" y="1"/>
                    <a:pt x="1060" y="13"/>
                    <a:pt x="959" y="42"/>
                  </a:cubicBezTo>
                  <a:cubicBezTo>
                    <a:pt x="679" y="122"/>
                    <a:pt x="430" y="352"/>
                    <a:pt x="410" y="641"/>
                  </a:cubicBezTo>
                  <a:cubicBezTo>
                    <a:pt x="387" y="617"/>
                    <a:pt x="357" y="608"/>
                    <a:pt x="325" y="608"/>
                  </a:cubicBezTo>
                  <a:cubicBezTo>
                    <a:pt x="303" y="608"/>
                    <a:pt x="281" y="613"/>
                    <a:pt x="260" y="621"/>
                  </a:cubicBezTo>
                  <a:cubicBezTo>
                    <a:pt x="211" y="651"/>
                    <a:pt x="180" y="701"/>
                    <a:pt x="151" y="741"/>
                  </a:cubicBezTo>
                  <a:cubicBezTo>
                    <a:pt x="31" y="940"/>
                    <a:pt x="0" y="1170"/>
                    <a:pt x="31" y="1399"/>
                  </a:cubicBezTo>
                  <a:cubicBezTo>
                    <a:pt x="60" y="1609"/>
                    <a:pt x="20" y="1809"/>
                    <a:pt x="60" y="2009"/>
                  </a:cubicBezTo>
                  <a:cubicBezTo>
                    <a:pt x="60" y="2049"/>
                    <a:pt x="71" y="2089"/>
                    <a:pt x="80" y="2118"/>
                  </a:cubicBezTo>
                  <a:cubicBezTo>
                    <a:pt x="100" y="2138"/>
                    <a:pt x="131" y="2158"/>
                    <a:pt x="131" y="2198"/>
                  </a:cubicBezTo>
                  <a:cubicBezTo>
                    <a:pt x="131" y="2218"/>
                    <a:pt x="100" y="2248"/>
                    <a:pt x="80" y="2248"/>
                  </a:cubicBezTo>
                  <a:cubicBezTo>
                    <a:pt x="111" y="2268"/>
                    <a:pt x="140" y="2288"/>
                    <a:pt x="180" y="2298"/>
                  </a:cubicBezTo>
                  <a:cubicBezTo>
                    <a:pt x="200" y="2308"/>
                    <a:pt x="220" y="2308"/>
                    <a:pt x="240" y="2308"/>
                  </a:cubicBezTo>
                  <a:cubicBezTo>
                    <a:pt x="270" y="2298"/>
                    <a:pt x="280" y="2268"/>
                    <a:pt x="290" y="2248"/>
                  </a:cubicBezTo>
                  <a:cubicBezTo>
                    <a:pt x="300" y="2198"/>
                    <a:pt x="290" y="2158"/>
                    <a:pt x="300" y="2109"/>
                  </a:cubicBezTo>
                  <a:cubicBezTo>
                    <a:pt x="310" y="2069"/>
                    <a:pt x="300" y="2009"/>
                    <a:pt x="310" y="1969"/>
                  </a:cubicBezTo>
                  <a:cubicBezTo>
                    <a:pt x="322" y="1845"/>
                    <a:pt x="421" y="1777"/>
                    <a:pt x="492" y="1777"/>
                  </a:cubicBezTo>
                  <a:cubicBezTo>
                    <a:pt x="540" y="1777"/>
                    <a:pt x="575" y="1808"/>
                    <a:pt x="560" y="1875"/>
                  </a:cubicBezTo>
                  <a:lnTo>
                    <a:pt x="560" y="1875"/>
                  </a:lnTo>
                  <a:cubicBezTo>
                    <a:pt x="601" y="1698"/>
                    <a:pt x="730" y="1649"/>
                    <a:pt x="859" y="1530"/>
                  </a:cubicBezTo>
                  <a:cubicBezTo>
                    <a:pt x="989" y="1410"/>
                    <a:pt x="1079" y="1230"/>
                    <a:pt x="1079" y="1050"/>
                  </a:cubicBezTo>
                  <a:cubicBezTo>
                    <a:pt x="1298" y="1290"/>
                    <a:pt x="1568" y="1470"/>
                    <a:pt x="1877" y="1570"/>
                  </a:cubicBezTo>
                  <a:cubicBezTo>
                    <a:pt x="1934" y="1586"/>
                    <a:pt x="1998" y="1602"/>
                    <a:pt x="2062" y="1602"/>
                  </a:cubicBezTo>
                  <a:cubicBezTo>
                    <a:pt x="2077" y="1602"/>
                    <a:pt x="2092" y="1601"/>
                    <a:pt x="2107" y="1599"/>
                  </a:cubicBezTo>
                  <a:cubicBezTo>
                    <a:pt x="2187" y="1590"/>
                    <a:pt x="2267" y="1539"/>
                    <a:pt x="2287" y="1459"/>
                  </a:cubicBezTo>
                  <a:cubicBezTo>
                    <a:pt x="2383" y="1556"/>
                    <a:pt x="2517" y="1603"/>
                    <a:pt x="2652" y="1603"/>
                  </a:cubicBezTo>
                  <a:cubicBezTo>
                    <a:pt x="2782" y="1603"/>
                    <a:pt x="2912" y="1558"/>
                    <a:pt x="3006" y="1470"/>
                  </a:cubicBezTo>
                  <a:cubicBezTo>
                    <a:pt x="2886" y="1459"/>
                    <a:pt x="2766" y="1439"/>
                    <a:pt x="2646" y="1399"/>
                  </a:cubicBezTo>
                  <a:cubicBezTo>
                    <a:pt x="2886" y="1350"/>
                    <a:pt x="3075" y="1160"/>
                    <a:pt x="3115" y="920"/>
                  </a:cubicBezTo>
                  <a:lnTo>
                    <a:pt x="3115" y="920"/>
                  </a:lnTo>
                  <a:cubicBezTo>
                    <a:pt x="3039" y="951"/>
                    <a:pt x="2958" y="981"/>
                    <a:pt x="2880" y="981"/>
                  </a:cubicBezTo>
                  <a:cubicBezTo>
                    <a:pt x="2855" y="981"/>
                    <a:pt x="2830" y="978"/>
                    <a:pt x="2806" y="971"/>
                  </a:cubicBezTo>
                  <a:cubicBezTo>
                    <a:pt x="2626" y="900"/>
                    <a:pt x="2596" y="671"/>
                    <a:pt x="2507" y="511"/>
                  </a:cubicBezTo>
                  <a:cubicBezTo>
                    <a:pt x="2376" y="261"/>
                    <a:pt x="2087" y="152"/>
                    <a:pt x="1817" y="82"/>
                  </a:cubicBezTo>
                  <a:cubicBezTo>
                    <a:pt x="1639" y="37"/>
                    <a:pt x="1453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2227900" y="2228675"/>
              <a:ext cx="10500" cy="13700"/>
            </a:xfrm>
            <a:custGeom>
              <a:avLst/>
              <a:gdLst/>
              <a:ahLst/>
              <a:cxnLst/>
              <a:rect l="l" t="t" r="r" b="b"/>
              <a:pathLst>
                <a:path w="420" h="548" extrusionOk="0">
                  <a:moveTo>
                    <a:pt x="225" y="1"/>
                  </a:moveTo>
                  <a:cubicBezTo>
                    <a:pt x="193" y="1"/>
                    <a:pt x="160" y="11"/>
                    <a:pt x="130" y="30"/>
                  </a:cubicBezTo>
                  <a:cubicBezTo>
                    <a:pt x="70" y="60"/>
                    <a:pt x="30" y="120"/>
                    <a:pt x="21" y="190"/>
                  </a:cubicBezTo>
                  <a:cubicBezTo>
                    <a:pt x="1" y="260"/>
                    <a:pt x="21" y="330"/>
                    <a:pt x="41" y="390"/>
                  </a:cubicBezTo>
                  <a:cubicBezTo>
                    <a:pt x="61" y="439"/>
                    <a:pt x="90" y="490"/>
                    <a:pt x="130" y="519"/>
                  </a:cubicBezTo>
                  <a:cubicBezTo>
                    <a:pt x="153" y="537"/>
                    <a:pt x="183" y="548"/>
                    <a:pt x="214" y="548"/>
                  </a:cubicBezTo>
                  <a:cubicBezTo>
                    <a:pt x="236" y="548"/>
                    <a:pt x="259" y="542"/>
                    <a:pt x="280" y="530"/>
                  </a:cubicBezTo>
                  <a:cubicBezTo>
                    <a:pt x="370" y="479"/>
                    <a:pt x="370" y="350"/>
                    <a:pt x="400" y="260"/>
                  </a:cubicBezTo>
                  <a:cubicBezTo>
                    <a:pt x="420" y="180"/>
                    <a:pt x="400" y="80"/>
                    <a:pt x="320" y="30"/>
                  </a:cubicBezTo>
                  <a:cubicBezTo>
                    <a:pt x="290" y="11"/>
                    <a:pt x="258" y="1"/>
                    <a:pt x="22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2227400" y="2575825"/>
              <a:ext cx="4525" cy="4800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180" y="1"/>
                  </a:moveTo>
                  <a:cubicBezTo>
                    <a:pt x="121" y="10"/>
                    <a:pt x="61" y="20"/>
                    <a:pt x="1" y="40"/>
                  </a:cubicBezTo>
                  <a:cubicBezTo>
                    <a:pt x="10" y="90"/>
                    <a:pt x="10" y="140"/>
                    <a:pt x="21" y="190"/>
                  </a:cubicBezTo>
                  <a:cubicBezTo>
                    <a:pt x="26" y="191"/>
                    <a:pt x="31" y="192"/>
                    <a:pt x="37" y="192"/>
                  </a:cubicBezTo>
                  <a:cubicBezTo>
                    <a:pt x="71" y="192"/>
                    <a:pt x="103" y="164"/>
                    <a:pt x="121" y="130"/>
                  </a:cubicBezTo>
                  <a:cubicBezTo>
                    <a:pt x="140" y="90"/>
                    <a:pt x="150" y="50"/>
                    <a:pt x="170" y="1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2211925" y="2581700"/>
              <a:ext cx="3525" cy="4400"/>
            </a:xfrm>
            <a:custGeom>
              <a:avLst/>
              <a:gdLst/>
              <a:ahLst/>
              <a:cxnLst/>
              <a:rect l="l" t="t" r="r" b="b"/>
              <a:pathLst>
                <a:path w="141" h="176" extrusionOk="0">
                  <a:moveTo>
                    <a:pt x="81" y="0"/>
                  </a:moveTo>
                  <a:cubicBezTo>
                    <a:pt x="74" y="0"/>
                    <a:pt x="67" y="2"/>
                    <a:pt x="61" y="5"/>
                  </a:cubicBezTo>
                  <a:cubicBezTo>
                    <a:pt x="30" y="5"/>
                    <a:pt x="10" y="15"/>
                    <a:pt x="10" y="45"/>
                  </a:cubicBezTo>
                  <a:cubicBezTo>
                    <a:pt x="1" y="65"/>
                    <a:pt x="10" y="85"/>
                    <a:pt x="10" y="95"/>
                  </a:cubicBezTo>
                  <a:cubicBezTo>
                    <a:pt x="10" y="115"/>
                    <a:pt x="1" y="125"/>
                    <a:pt x="1" y="145"/>
                  </a:cubicBezTo>
                  <a:cubicBezTo>
                    <a:pt x="1" y="164"/>
                    <a:pt x="18" y="175"/>
                    <a:pt x="37" y="175"/>
                  </a:cubicBezTo>
                  <a:cubicBezTo>
                    <a:pt x="48" y="175"/>
                    <a:pt x="60" y="172"/>
                    <a:pt x="70" y="165"/>
                  </a:cubicBezTo>
                  <a:cubicBezTo>
                    <a:pt x="90" y="154"/>
                    <a:pt x="101" y="125"/>
                    <a:pt x="110" y="95"/>
                  </a:cubicBezTo>
                  <a:lnTo>
                    <a:pt x="141" y="5"/>
                  </a:lnTo>
                  <a:lnTo>
                    <a:pt x="121" y="5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2201200" y="2585300"/>
              <a:ext cx="4000" cy="4675"/>
            </a:xfrm>
            <a:custGeom>
              <a:avLst/>
              <a:gdLst/>
              <a:ahLst/>
              <a:cxnLst/>
              <a:rect l="l" t="t" r="r" b="b"/>
              <a:pathLst>
                <a:path w="160" h="187" extrusionOk="0">
                  <a:moveTo>
                    <a:pt x="160" y="1"/>
                  </a:moveTo>
                  <a:lnTo>
                    <a:pt x="130" y="10"/>
                  </a:lnTo>
                  <a:cubicBezTo>
                    <a:pt x="100" y="21"/>
                    <a:pt x="80" y="30"/>
                    <a:pt x="50" y="30"/>
                  </a:cubicBezTo>
                  <a:cubicBezTo>
                    <a:pt x="40" y="30"/>
                    <a:pt x="40" y="41"/>
                    <a:pt x="30" y="41"/>
                  </a:cubicBezTo>
                  <a:cubicBezTo>
                    <a:pt x="20" y="50"/>
                    <a:pt x="20" y="61"/>
                    <a:pt x="20" y="70"/>
                  </a:cubicBezTo>
                  <a:cubicBezTo>
                    <a:pt x="20" y="110"/>
                    <a:pt x="0" y="161"/>
                    <a:pt x="30" y="181"/>
                  </a:cubicBezTo>
                  <a:cubicBezTo>
                    <a:pt x="39" y="184"/>
                    <a:pt x="47" y="187"/>
                    <a:pt x="55" y="187"/>
                  </a:cubicBezTo>
                  <a:cubicBezTo>
                    <a:pt x="67" y="187"/>
                    <a:pt x="79" y="182"/>
                    <a:pt x="90" y="170"/>
                  </a:cubicBezTo>
                  <a:cubicBezTo>
                    <a:pt x="110" y="150"/>
                    <a:pt x="120" y="130"/>
                    <a:pt x="120" y="110"/>
                  </a:cubicBezTo>
                  <a:cubicBezTo>
                    <a:pt x="140" y="70"/>
                    <a:pt x="150" y="41"/>
                    <a:pt x="16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2190475" y="2584550"/>
              <a:ext cx="3750" cy="3525"/>
            </a:xfrm>
            <a:custGeom>
              <a:avLst/>
              <a:gdLst/>
              <a:ahLst/>
              <a:cxnLst/>
              <a:rect l="l" t="t" r="r" b="b"/>
              <a:pathLst>
                <a:path w="150" h="141" extrusionOk="0">
                  <a:moveTo>
                    <a:pt x="50" y="1"/>
                  </a:moveTo>
                  <a:cubicBezTo>
                    <a:pt x="50" y="1"/>
                    <a:pt x="40" y="1"/>
                    <a:pt x="40" y="11"/>
                  </a:cubicBezTo>
                  <a:cubicBezTo>
                    <a:pt x="20" y="40"/>
                    <a:pt x="0" y="71"/>
                    <a:pt x="10" y="111"/>
                  </a:cubicBezTo>
                  <a:cubicBezTo>
                    <a:pt x="23" y="130"/>
                    <a:pt x="44" y="141"/>
                    <a:pt x="66" y="141"/>
                  </a:cubicBezTo>
                  <a:cubicBezTo>
                    <a:pt x="78" y="141"/>
                    <a:pt x="89" y="138"/>
                    <a:pt x="100" y="131"/>
                  </a:cubicBezTo>
                  <a:cubicBezTo>
                    <a:pt x="130" y="111"/>
                    <a:pt x="150" y="80"/>
                    <a:pt x="150" y="51"/>
                  </a:cubicBezTo>
                  <a:lnTo>
                    <a:pt x="140" y="40"/>
                  </a:lnTo>
                  <a:cubicBezTo>
                    <a:pt x="120" y="31"/>
                    <a:pt x="90" y="20"/>
                    <a:pt x="70" y="1"/>
                  </a:cubicBezTo>
                  <a:close/>
                </a:path>
              </a:pathLst>
            </a:custGeom>
            <a:solidFill>
              <a:srgbClr val="7A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2188975" y="2556450"/>
              <a:ext cx="47475" cy="31400"/>
            </a:xfrm>
            <a:custGeom>
              <a:avLst/>
              <a:gdLst/>
              <a:ahLst/>
              <a:cxnLst/>
              <a:rect l="l" t="t" r="r" b="b"/>
              <a:pathLst>
                <a:path w="1899" h="1256" extrusionOk="0">
                  <a:moveTo>
                    <a:pt x="1174" y="0"/>
                  </a:moveTo>
                  <a:cubicBezTo>
                    <a:pt x="1057" y="0"/>
                    <a:pt x="927" y="59"/>
                    <a:pt x="819" y="126"/>
                  </a:cubicBezTo>
                  <a:cubicBezTo>
                    <a:pt x="529" y="316"/>
                    <a:pt x="280" y="556"/>
                    <a:pt x="80" y="835"/>
                  </a:cubicBezTo>
                  <a:cubicBezTo>
                    <a:pt x="40" y="895"/>
                    <a:pt x="0" y="955"/>
                    <a:pt x="0" y="1025"/>
                  </a:cubicBezTo>
                  <a:cubicBezTo>
                    <a:pt x="0" y="1045"/>
                    <a:pt x="0" y="1075"/>
                    <a:pt x="10" y="1095"/>
                  </a:cubicBezTo>
                  <a:cubicBezTo>
                    <a:pt x="30" y="1125"/>
                    <a:pt x="60" y="1155"/>
                    <a:pt x="90" y="1164"/>
                  </a:cubicBezTo>
                  <a:cubicBezTo>
                    <a:pt x="183" y="1230"/>
                    <a:pt x="292" y="1256"/>
                    <a:pt x="405" y="1256"/>
                  </a:cubicBezTo>
                  <a:cubicBezTo>
                    <a:pt x="533" y="1256"/>
                    <a:pt x="667" y="1222"/>
                    <a:pt x="789" y="1175"/>
                  </a:cubicBezTo>
                  <a:cubicBezTo>
                    <a:pt x="999" y="1095"/>
                    <a:pt x="1198" y="965"/>
                    <a:pt x="1418" y="915"/>
                  </a:cubicBezTo>
                  <a:cubicBezTo>
                    <a:pt x="1618" y="875"/>
                    <a:pt x="1737" y="815"/>
                    <a:pt x="1807" y="685"/>
                  </a:cubicBezTo>
                  <a:cubicBezTo>
                    <a:pt x="1837" y="616"/>
                    <a:pt x="1867" y="516"/>
                    <a:pt x="1877" y="396"/>
                  </a:cubicBezTo>
                  <a:cubicBezTo>
                    <a:pt x="1899" y="214"/>
                    <a:pt x="1878" y="163"/>
                    <a:pt x="1833" y="163"/>
                  </a:cubicBezTo>
                  <a:cubicBezTo>
                    <a:pt x="1776" y="163"/>
                    <a:pt x="1681" y="243"/>
                    <a:pt x="1583" y="243"/>
                  </a:cubicBezTo>
                  <a:cubicBezTo>
                    <a:pt x="1544" y="243"/>
                    <a:pt x="1505" y="230"/>
                    <a:pt x="1467" y="197"/>
                  </a:cubicBezTo>
                  <a:cubicBezTo>
                    <a:pt x="1418" y="146"/>
                    <a:pt x="1388" y="86"/>
                    <a:pt x="1328" y="46"/>
                  </a:cubicBezTo>
                  <a:cubicBezTo>
                    <a:pt x="1282" y="14"/>
                    <a:pt x="1230" y="0"/>
                    <a:pt x="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2188975" y="2573575"/>
              <a:ext cx="45175" cy="14275"/>
            </a:xfrm>
            <a:custGeom>
              <a:avLst/>
              <a:gdLst/>
              <a:ahLst/>
              <a:cxnLst/>
              <a:rect l="l" t="t" r="r" b="b"/>
              <a:pathLst>
                <a:path w="1807" h="571" extrusionOk="0">
                  <a:moveTo>
                    <a:pt x="1807" y="0"/>
                  </a:moveTo>
                  <a:cubicBezTo>
                    <a:pt x="1578" y="170"/>
                    <a:pt x="1288" y="230"/>
                    <a:pt x="1028" y="320"/>
                  </a:cubicBezTo>
                  <a:cubicBezTo>
                    <a:pt x="928" y="360"/>
                    <a:pt x="839" y="400"/>
                    <a:pt x="739" y="430"/>
                  </a:cubicBezTo>
                  <a:cubicBezTo>
                    <a:pt x="639" y="460"/>
                    <a:pt x="537" y="475"/>
                    <a:pt x="436" y="475"/>
                  </a:cubicBezTo>
                  <a:cubicBezTo>
                    <a:pt x="335" y="475"/>
                    <a:pt x="235" y="460"/>
                    <a:pt x="140" y="430"/>
                  </a:cubicBezTo>
                  <a:cubicBezTo>
                    <a:pt x="80" y="420"/>
                    <a:pt x="30" y="380"/>
                    <a:pt x="0" y="340"/>
                  </a:cubicBezTo>
                  <a:lnTo>
                    <a:pt x="0" y="340"/>
                  </a:lnTo>
                  <a:cubicBezTo>
                    <a:pt x="0" y="360"/>
                    <a:pt x="0" y="390"/>
                    <a:pt x="10" y="410"/>
                  </a:cubicBezTo>
                  <a:cubicBezTo>
                    <a:pt x="30" y="440"/>
                    <a:pt x="60" y="470"/>
                    <a:pt x="90" y="479"/>
                  </a:cubicBezTo>
                  <a:cubicBezTo>
                    <a:pt x="183" y="545"/>
                    <a:pt x="292" y="571"/>
                    <a:pt x="405" y="571"/>
                  </a:cubicBezTo>
                  <a:cubicBezTo>
                    <a:pt x="533" y="571"/>
                    <a:pt x="667" y="537"/>
                    <a:pt x="789" y="490"/>
                  </a:cubicBezTo>
                  <a:cubicBezTo>
                    <a:pt x="999" y="410"/>
                    <a:pt x="1198" y="280"/>
                    <a:pt x="1418" y="230"/>
                  </a:cubicBezTo>
                  <a:cubicBezTo>
                    <a:pt x="1618" y="190"/>
                    <a:pt x="1737" y="130"/>
                    <a:pt x="1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2285550" y="2498200"/>
              <a:ext cx="53425" cy="53425"/>
            </a:xfrm>
            <a:custGeom>
              <a:avLst/>
              <a:gdLst/>
              <a:ahLst/>
              <a:cxnLst/>
              <a:rect l="l" t="t" r="r" b="b"/>
              <a:pathLst>
                <a:path w="2137" h="2137" extrusionOk="0">
                  <a:moveTo>
                    <a:pt x="1069" y="0"/>
                  </a:moveTo>
                  <a:cubicBezTo>
                    <a:pt x="479" y="0"/>
                    <a:pt x="0" y="480"/>
                    <a:pt x="0" y="1069"/>
                  </a:cubicBezTo>
                  <a:cubicBezTo>
                    <a:pt x="0" y="1658"/>
                    <a:pt x="479" y="2137"/>
                    <a:pt x="1069" y="2137"/>
                  </a:cubicBezTo>
                  <a:cubicBezTo>
                    <a:pt x="1657" y="2137"/>
                    <a:pt x="2137" y="1658"/>
                    <a:pt x="2137" y="1069"/>
                  </a:cubicBezTo>
                  <a:cubicBezTo>
                    <a:pt x="2137" y="480"/>
                    <a:pt x="1657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833575" y="2435725"/>
              <a:ext cx="35475" cy="78100"/>
            </a:xfrm>
            <a:custGeom>
              <a:avLst/>
              <a:gdLst/>
              <a:ahLst/>
              <a:cxnLst/>
              <a:rect l="l" t="t" r="r" b="b"/>
              <a:pathLst>
                <a:path w="1419" h="3124" extrusionOk="0">
                  <a:moveTo>
                    <a:pt x="976" y="0"/>
                  </a:moveTo>
                  <a:cubicBezTo>
                    <a:pt x="852" y="0"/>
                    <a:pt x="723" y="47"/>
                    <a:pt x="630" y="124"/>
                  </a:cubicBezTo>
                  <a:cubicBezTo>
                    <a:pt x="450" y="274"/>
                    <a:pt x="480" y="503"/>
                    <a:pt x="410" y="723"/>
                  </a:cubicBezTo>
                  <a:cubicBezTo>
                    <a:pt x="201" y="1352"/>
                    <a:pt x="1" y="2270"/>
                    <a:pt x="110" y="2929"/>
                  </a:cubicBezTo>
                  <a:cubicBezTo>
                    <a:pt x="121" y="2989"/>
                    <a:pt x="130" y="3039"/>
                    <a:pt x="170" y="3078"/>
                  </a:cubicBezTo>
                  <a:cubicBezTo>
                    <a:pt x="200" y="3108"/>
                    <a:pt x="242" y="3123"/>
                    <a:pt x="286" y="3123"/>
                  </a:cubicBezTo>
                  <a:cubicBezTo>
                    <a:pt x="318" y="3123"/>
                    <a:pt x="351" y="3115"/>
                    <a:pt x="380" y="3098"/>
                  </a:cubicBezTo>
                  <a:cubicBezTo>
                    <a:pt x="440" y="3069"/>
                    <a:pt x="490" y="3019"/>
                    <a:pt x="540" y="2959"/>
                  </a:cubicBezTo>
                  <a:cubicBezTo>
                    <a:pt x="979" y="2420"/>
                    <a:pt x="1199" y="1452"/>
                    <a:pt x="1348" y="773"/>
                  </a:cubicBezTo>
                  <a:cubicBezTo>
                    <a:pt x="1388" y="543"/>
                    <a:pt x="1419" y="274"/>
                    <a:pt x="1248" y="104"/>
                  </a:cubicBezTo>
                  <a:cubicBezTo>
                    <a:pt x="1176" y="32"/>
                    <a:pt x="1078" y="0"/>
                    <a:pt x="97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781925" y="2497850"/>
              <a:ext cx="69400" cy="49725"/>
            </a:xfrm>
            <a:custGeom>
              <a:avLst/>
              <a:gdLst/>
              <a:ahLst/>
              <a:cxnLst/>
              <a:rect l="l" t="t" r="r" b="b"/>
              <a:pathLst>
                <a:path w="2776" h="1989" extrusionOk="0">
                  <a:moveTo>
                    <a:pt x="2254" y="1"/>
                  </a:moveTo>
                  <a:cubicBezTo>
                    <a:pt x="2248" y="1"/>
                    <a:pt x="2242" y="2"/>
                    <a:pt x="2236" y="5"/>
                  </a:cubicBezTo>
                  <a:cubicBezTo>
                    <a:pt x="2227" y="5"/>
                    <a:pt x="2216" y="14"/>
                    <a:pt x="2207" y="25"/>
                  </a:cubicBezTo>
                  <a:cubicBezTo>
                    <a:pt x="2027" y="194"/>
                    <a:pt x="1768" y="234"/>
                    <a:pt x="1538" y="314"/>
                  </a:cubicBezTo>
                  <a:lnTo>
                    <a:pt x="1478" y="344"/>
                  </a:lnTo>
                  <a:cubicBezTo>
                    <a:pt x="1258" y="444"/>
                    <a:pt x="1118" y="633"/>
                    <a:pt x="949" y="813"/>
                  </a:cubicBezTo>
                  <a:cubicBezTo>
                    <a:pt x="869" y="903"/>
                    <a:pt x="779" y="993"/>
                    <a:pt x="689" y="1073"/>
                  </a:cubicBezTo>
                  <a:cubicBezTo>
                    <a:pt x="490" y="1283"/>
                    <a:pt x="270" y="1482"/>
                    <a:pt x="31" y="1662"/>
                  </a:cubicBezTo>
                  <a:cubicBezTo>
                    <a:pt x="20" y="1672"/>
                    <a:pt x="11" y="1682"/>
                    <a:pt x="0" y="1702"/>
                  </a:cubicBezTo>
                  <a:cubicBezTo>
                    <a:pt x="0" y="1712"/>
                    <a:pt x="11" y="1722"/>
                    <a:pt x="11" y="1742"/>
                  </a:cubicBezTo>
                  <a:cubicBezTo>
                    <a:pt x="50" y="1811"/>
                    <a:pt x="90" y="1882"/>
                    <a:pt x="140" y="1951"/>
                  </a:cubicBezTo>
                  <a:cubicBezTo>
                    <a:pt x="150" y="1962"/>
                    <a:pt x="160" y="1981"/>
                    <a:pt x="170" y="1981"/>
                  </a:cubicBezTo>
                  <a:cubicBezTo>
                    <a:pt x="180" y="1986"/>
                    <a:pt x="190" y="1989"/>
                    <a:pt x="200" y="1989"/>
                  </a:cubicBezTo>
                  <a:cubicBezTo>
                    <a:pt x="210" y="1989"/>
                    <a:pt x="220" y="1986"/>
                    <a:pt x="230" y="1981"/>
                  </a:cubicBezTo>
                  <a:cubicBezTo>
                    <a:pt x="559" y="1911"/>
                    <a:pt x="869" y="1742"/>
                    <a:pt x="1158" y="1582"/>
                  </a:cubicBezTo>
                  <a:cubicBezTo>
                    <a:pt x="1468" y="1402"/>
                    <a:pt x="1757" y="1183"/>
                    <a:pt x="2047" y="973"/>
                  </a:cubicBezTo>
                  <a:cubicBezTo>
                    <a:pt x="2276" y="804"/>
                    <a:pt x="2775" y="454"/>
                    <a:pt x="2466" y="134"/>
                  </a:cubicBezTo>
                  <a:cubicBezTo>
                    <a:pt x="2426" y="85"/>
                    <a:pt x="2356" y="54"/>
                    <a:pt x="2296" y="14"/>
                  </a:cubicBezTo>
                  <a:cubicBezTo>
                    <a:pt x="2282" y="8"/>
                    <a:pt x="2268" y="1"/>
                    <a:pt x="225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781925" y="2524650"/>
              <a:ext cx="28975" cy="22925"/>
            </a:xfrm>
            <a:custGeom>
              <a:avLst/>
              <a:gdLst/>
              <a:ahLst/>
              <a:cxnLst/>
              <a:rect l="l" t="t" r="r" b="b"/>
              <a:pathLst>
                <a:path w="1159" h="917" extrusionOk="0">
                  <a:moveTo>
                    <a:pt x="689" y="1"/>
                  </a:moveTo>
                  <a:cubicBezTo>
                    <a:pt x="490" y="211"/>
                    <a:pt x="270" y="410"/>
                    <a:pt x="31" y="590"/>
                  </a:cubicBezTo>
                  <a:cubicBezTo>
                    <a:pt x="20" y="600"/>
                    <a:pt x="11" y="610"/>
                    <a:pt x="0" y="630"/>
                  </a:cubicBezTo>
                  <a:cubicBezTo>
                    <a:pt x="0" y="640"/>
                    <a:pt x="11" y="650"/>
                    <a:pt x="11" y="670"/>
                  </a:cubicBezTo>
                  <a:cubicBezTo>
                    <a:pt x="50" y="739"/>
                    <a:pt x="90" y="810"/>
                    <a:pt x="140" y="879"/>
                  </a:cubicBezTo>
                  <a:cubicBezTo>
                    <a:pt x="150" y="890"/>
                    <a:pt x="160" y="909"/>
                    <a:pt x="170" y="909"/>
                  </a:cubicBezTo>
                  <a:cubicBezTo>
                    <a:pt x="180" y="914"/>
                    <a:pt x="190" y="917"/>
                    <a:pt x="200" y="917"/>
                  </a:cubicBezTo>
                  <a:cubicBezTo>
                    <a:pt x="210" y="917"/>
                    <a:pt x="220" y="914"/>
                    <a:pt x="230" y="909"/>
                  </a:cubicBezTo>
                  <a:cubicBezTo>
                    <a:pt x="559" y="839"/>
                    <a:pt x="869" y="670"/>
                    <a:pt x="1158" y="510"/>
                  </a:cubicBezTo>
                  <a:cubicBezTo>
                    <a:pt x="1098" y="490"/>
                    <a:pt x="1038" y="440"/>
                    <a:pt x="998" y="400"/>
                  </a:cubicBezTo>
                  <a:cubicBezTo>
                    <a:pt x="879" y="291"/>
                    <a:pt x="779" y="151"/>
                    <a:pt x="6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766450" y="2534650"/>
              <a:ext cx="32450" cy="46650"/>
            </a:xfrm>
            <a:custGeom>
              <a:avLst/>
              <a:gdLst/>
              <a:ahLst/>
              <a:cxnLst/>
              <a:rect l="l" t="t" r="r" b="b"/>
              <a:pathLst>
                <a:path w="1298" h="1866" extrusionOk="0">
                  <a:moveTo>
                    <a:pt x="741" y="0"/>
                  </a:moveTo>
                  <a:cubicBezTo>
                    <a:pt x="706" y="0"/>
                    <a:pt x="666" y="18"/>
                    <a:pt x="619" y="60"/>
                  </a:cubicBezTo>
                  <a:cubicBezTo>
                    <a:pt x="599" y="80"/>
                    <a:pt x="579" y="110"/>
                    <a:pt x="550" y="130"/>
                  </a:cubicBezTo>
                  <a:cubicBezTo>
                    <a:pt x="519" y="150"/>
                    <a:pt x="479" y="150"/>
                    <a:pt x="450" y="150"/>
                  </a:cubicBezTo>
                  <a:cubicBezTo>
                    <a:pt x="320" y="150"/>
                    <a:pt x="220" y="230"/>
                    <a:pt x="120" y="279"/>
                  </a:cubicBezTo>
                  <a:cubicBezTo>
                    <a:pt x="71" y="310"/>
                    <a:pt x="31" y="330"/>
                    <a:pt x="20" y="379"/>
                  </a:cubicBezTo>
                  <a:cubicBezTo>
                    <a:pt x="0" y="430"/>
                    <a:pt x="31" y="470"/>
                    <a:pt x="40" y="519"/>
                  </a:cubicBezTo>
                  <a:cubicBezTo>
                    <a:pt x="51" y="549"/>
                    <a:pt x="51" y="579"/>
                    <a:pt x="60" y="609"/>
                  </a:cubicBezTo>
                  <a:cubicBezTo>
                    <a:pt x="80" y="739"/>
                    <a:pt x="120" y="849"/>
                    <a:pt x="190" y="958"/>
                  </a:cubicBezTo>
                  <a:cubicBezTo>
                    <a:pt x="260" y="1078"/>
                    <a:pt x="270" y="1238"/>
                    <a:pt x="280" y="1368"/>
                  </a:cubicBezTo>
                  <a:cubicBezTo>
                    <a:pt x="290" y="1457"/>
                    <a:pt x="290" y="1557"/>
                    <a:pt x="350" y="1628"/>
                  </a:cubicBezTo>
                  <a:cubicBezTo>
                    <a:pt x="390" y="1657"/>
                    <a:pt x="439" y="1677"/>
                    <a:pt x="490" y="1697"/>
                  </a:cubicBezTo>
                  <a:cubicBezTo>
                    <a:pt x="669" y="1757"/>
                    <a:pt x="849" y="1807"/>
                    <a:pt x="1038" y="1847"/>
                  </a:cubicBezTo>
                  <a:cubicBezTo>
                    <a:pt x="1066" y="1858"/>
                    <a:pt x="1096" y="1866"/>
                    <a:pt x="1126" y="1866"/>
                  </a:cubicBezTo>
                  <a:cubicBezTo>
                    <a:pt x="1151" y="1866"/>
                    <a:pt x="1176" y="1861"/>
                    <a:pt x="1198" y="1847"/>
                  </a:cubicBezTo>
                  <a:cubicBezTo>
                    <a:pt x="1238" y="1837"/>
                    <a:pt x="1258" y="1807"/>
                    <a:pt x="1278" y="1777"/>
                  </a:cubicBezTo>
                  <a:cubicBezTo>
                    <a:pt x="1298" y="1707"/>
                    <a:pt x="1288" y="1608"/>
                    <a:pt x="1248" y="1537"/>
                  </a:cubicBezTo>
                  <a:cubicBezTo>
                    <a:pt x="1178" y="1448"/>
                    <a:pt x="1078" y="1378"/>
                    <a:pt x="1009" y="1278"/>
                  </a:cubicBezTo>
                  <a:cubicBezTo>
                    <a:pt x="889" y="1098"/>
                    <a:pt x="929" y="858"/>
                    <a:pt x="949" y="649"/>
                  </a:cubicBezTo>
                  <a:cubicBezTo>
                    <a:pt x="966" y="531"/>
                    <a:pt x="933" y="0"/>
                    <a:pt x="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766450" y="2541625"/>
              <a:ext cx="31975" cy="39675"/>
            </a:xfrm>
            <a:custGeom>
              <a:avLst/>
              <a:gdLst/>
              <a:ahLst/>
              <a:cxnLst/>
              <a:rect l="l" t="t" r="r" b="b"/>
              <a:pathLst>
                <a:path w="1279" h="1587" extrusionOk="0">
                  <a:moveTo>
                    <a:pt x="120" y="0"/>
                  </a:moveTo>
                  <a:cubicBezTo>
                    <a:pt x="71" y="31"/>
                    <a:pt x="31" y="51"/>
                    <a:pt x="20" y="100"/>
                  </a:cubicBezTo>
                  <a:cubicBezTo>
                    <a:pt x="0" y="151"/>
                    <a:pt x="31" y="191"/>
                    <a:pt x="40" y="240"/>
                  </a:cubicBezTo>
                  <a:cubicBezTo>
                    <a:pt x="51" y="270"/>
                    <a:pt x="51" y="300"/>
                    <a:pt x="60" y="330"/>
                  </a:cubicBezTo>
                  <a:cubicBezTo>
                    <a:pt x="80" y="460"/>
                    <a:pt x="120" y="570"/>
                    <a:pt x="190" y="679"/>
                  </a:cubicBezTo>
                  <a:cubicBezTo>
                    <a:pt x="260" y="799"/>
                    <a:pt x="270" y="959"/>
                    <a:pt x="280" y="1089"/>
                  </a:cubicBezTo>
                  <a:cubicBezTo>
                    <a:pt x="290" y="1178"/>
                    <a:pt x="290" y="1278"/>
                    <a:pt x="350" y="1349"/>
                  </a:cubicBezTo>
                  <a:cubicBezTo>
                    <a:pt x="390" y="1378"/>
                    <a:pt x="439" y="1398"/>
                    <a:pt x="490" y="1418"/>
                  </a:cubicBezTo>
                  <a:cubicBezTo>
                    <a:pt x="669" y="1478"/>
                    <a:pt x="849" y="1528"/>
                    <a:pt x="1038" y="1568"/>
                  </a:cubicBezTo>
                  <a:cubicBezTo>
                    <a:pt x="1066" y="1579"/>
                    <a:pt x="1096" y="1587"/>
                    <a:pt x="1126" y="1587"/>
                  </a:cubicBezTo>
                  <a:cubicBezTo>
                    <a:pt x="1151" y="1587"/>
                    <a:pt x="1176" y="1582"/>
                    <a:pt x="1198" y="1568"/>
                  </a:cubicBezTo>
                  <a:cubicBezTo>
                    <a:pt x="1238" y="1558"/>
                    <a:pt x="1258" y="1528"/>
                    <a:pt x="1278" y="1498"/>
                  </a:cubicBezTo>
                  <a:lnTo>
                    <a:pt x="1268" y="1488"/>
                  </a:lnTo>
                  <a:cubicBezTo>
                    <a:pt x="1229" y="1515"/>
                    <a:pt x="1185" y="1524"/>
                    <a:pt x="1139" y="1524"/>
                  </a:cubicBezTo>
                  <a:cubicBezTo>
                    <a:pt x="1116" y="1524"/>
                    <a:pt x="1092" y="1521"/>
                    <a:pt x="1069" y="1518"/>
                  </a:cubicBezTo>
                  <a:cubicBezTo>
                    <a:pt x="889" y="1498"/>
                    <a:pt x="709" y="1438"/>
                    <a:pt x="559" y="1338"/>
                  </a:cubicBezTo>
                  <a:cubicBezTo>
                    <a:pt x="499" y="1309"/>
                    <a:pt x="459" y="1269"/>
                    <a:pt x="420" y="1218"/>
                  </a:cubicBezTo>
                  <a:cubicBezTo>
                    <a:pt x="390" y="1169"/>
                    <a:pt x="370" y="1099"/>
                    <a:pt x="350" y="1039"/>
                  </a:cubicBezTo>
                  <a:cubicBezTo>
                    <a:pt x="270" y="699"/>
                    <a:pt x="200" y="34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787675" y="2543675"/>
              <a:ext cx="9250" cy="21425"/>
            </a:xfrm>
            <a:custGeom>
              <a:avLst/>
              <a:gdLst/>
              <a:ahLst/>
              <a:cxnLst/>
              <a:rect l="l" t="t" r="r" b="b"/>
              <a:pathLst>
                <a:path w="370" h="857" extrusionOk="0">
                  <a:moveTo>
                    <a:pt x="164" y="0"/>
                  </a:moveTo>
                  <a:cubicBezTo>
                    <a:pt x="143" y="0"/>
                    <a:pt x="124" y="15"/>
                    <a:pt x="110" y="29"/>
                  </a:cubicBezTo>
                  <a:cubicBezTo>
                    <a:pt x="60" y="78"/>
                    <a:pt x="40" y="138"/>
                    <a:pt x="30" y="208"/>
                  </a:cubicBezTo>
                  <a:cubicBezTo>
                    <a:pt x="10" y="328"/>
                    <a:pt x="0" y="448"/>
                    <a:pt x="20" y="577"/>
                  </a:cubicBezTo>
                  <a:cubicBezTo>
                    <a:pt x="30" y="628"/>
                    <a:pt x="40" y="688"/>
                    <a:pt x="50" y="747"/>
                  </a:cubicBezTo>
                  <a:cubicBezTo>
                    <a:pt x="60" y="767"/>
                    <a:pt x="60" y="797"/>
                    <a:pt x="80" y="817"/>
                  </a:cubicBezTo>
                  <a:cubicBezTo>
                    <a:pt x="80" y="827"/>
                    <a:pt x="120" y="857"/>
                    <a:pt x="120" y="857"/>
                  </a:cubicBezTo>
                  <a:cubicBezTo>
                    <a:pt x="90" y="657"/>
                    <a:pt x="160" y="438"/>
                    <a:pt x="280" y="268"/>
                  </a:cubicBezTo>
                  <a:cubicBezTo>
                    <a:pt x="320" y="218"/>
                    <a:pt x="360" y="158"/>
                    <a:pt x="369" y="89"/>
                  </a:cubicBezTo>
                  <a:cubicBezTo>
                    <a:pt x="320" y="89"/>
                    <a:pt x="260" y="89"/>
                    <a:pt x="220" y="38"/>
                  </a:cubicBezTo>
                  <a:cubicBezTo>
                    <a:pt x="209" y="29"/>
                    <a:pt x="209" y="9"/>
                    <a:pt x="189" y="9"/>
                  </a:cubicBezTo>
                  <a:cubicBezTo>
                    <a:pt x="181" y="3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1777925" y="2543600"/>
              <a:ext cx="20975" cy="12025"/>
            </a:xfrm>
            <a:custGeom>
              <a:avLst/>
              <a:gdLst/>
              <a:ahLst/>
              <a:cxnLst/>
              <a:rect l="l" t="t" r="r" b="b"/>
              <a:pathLst>
                <a:path w="839" h="481" extrusionOk="0">
                  <a:moveTo>
                    <a:pt x="460" y="52"/>
                  </a:moveTo>
                  <a:cubicBezTo>
                    <a:pt x="500" y="52"/>
                    <a:pt x="540" y="92"/>
                    <a:pt x="550" y="132"/>
                  </a:cubicBezTo>
                  <a:lnTo>
                    <a:pt x="550" y="231"/>
                  </a:lnTo>
                  <a:cubicBezTo>
                    <a:pt x="530" y="231"/>
                    <a:pt x="520" y="231"/>
                    <a:pt x="510" y="251"/>
                  </a:cubicBezTo>
                  <a:cubicBezTo>
                    <a:pt x="500" y="251"/>
                    <a:pt x="500" y="261"/>
                    <a:pt x="490" y="271"/>
                  </a:cubicBezTo>
                  <a:lnTo>
                    <a:pt x="490" y="281"/>
                  </a:lnTo>
                  <a:cubicBezTo>
                    <a:pt x="470" y="271"/>
                    <a:pt x="450" y="261"/>
                    <a:pt x="430" y="241"/>
                  </a:cubicBezTo>
                  <a:cubicBezTo>
                    <a:pt x="400" y="211"/>
                    <a:pt x="380" y="171"/>
                    <a:pt x="380" y="132"/>
                  </a:cubicBezTo>
                  <a:cubicBezTo>
                    <a:pt x="380" y="92"/>
                    <a:pt x="410" y="52"/>
                    <a:pt x="450" y="52"/>
                  </a:cubicBezTo>
                  <a:close/>
                  <a:moveTo>
                    <a:pt x="706" y="204"/>
                  </a:moveTo>
                  <a:cubicBezTo>
                    <a:pt x="722" y="204"/>
                    <a:pt x="739" y="206"/>
                    <a:pt x="759" y="211"/>
                  </a:cubicBezTo>
                  <a:lnTo>
                    <a:pt x="779" y="211"/>
                  </a:lnTo>
                  <a:cubicBezTo>
                    <a:pt x="789" y="221"/>
                    <a:pt x="789" y="241"/>
                    <a:pt x="779" y="251"/>
                  </a:cubicBezTo>
                  <a:cubicBezTo>
                    <a:pt x="759" y="281"/>
                    <a:pt x="730" y="311"/>
                    <a:pt x="690" y="311"/>
                  </a:cubicBezTo>
                  <a:cubicBezTo>
                    <a:pt x="674" y="316"/>
                    <a:pt x="660" y="318"/>
                    <a:pt x="645" y="318"/>
                  </a:cubicBezTo>
                  <a:cubicBezTo>
                    <a:pt x="630" y="318"/>
                    <a:pt x="615" y="316"/>
                    <a:pt x="599" y="311"/>
                  </a:cubicBezTo>
                  <a:cubicBezTo>
                    <a:pt x="599" y="301"/>
                    <a:pt x="610" y="291"/>
                    <a:pt x="610" y="281"/>
                  </a:cubicBezTo>
                  <a:cubicBezTo>
                    <a:pt x="610" y="281"/>
                    <a:pt x="599" y="271"/>
                    <a:pt x="599" y="261"/>
                  </a:cubicBezTo>
                  <a:cubicBezTo>
                    <a:pt x="610" y="241"/>
                    <a:pt x="630" y="221"/>
                    <a:pt x="659" y="211"/>
                  </a:cubicBezTo>
                  <a:cubicBezTo>
                    <a:pt x="674" y="206"/>
                    <a:pt x="689" y="204"/>
                    <a:pt x="706" y="204"/>
                  </a:cubicBezTo>
                  <a:close/>
                  <a:moveTo>
                    <a:pt x="463" y="0"/>
                  </a:moveTo>
                  <a:cubicBezTo>
                    <a:pt x="459" y="0"/>
                    <a:pt x="454" y="1"/>
                    <a:pt x="450" y="1"/>
                  </a:cubicBezTo>
                  <a:cubicBezTo>
                    <a:pt x="390" y="1"/>
                    <a:pt x="330" y="61"/>
                    <a:pt x="330" y="121"/>
                  </a:cubicBezTo>
                  <a:cubicBezTo>
                    <a:pt x="330" y="181"/>
                    <a:pt x="350" y="241"/>
                    <a:pt x="400" y="281"/>
                  </a:cubicBezTo>
                  <a:lnTo>
                    <a:pt x="410" y="281"/>
                  </a:lnTo>
                  <a:cubicBezTo>
                    <a:pt x="390" y="291"/>
                    <a:pt x="370" y="301"/>
                    <a:pt x="350" y="321"/>
                  </a:cubicBezTo>
                  <a:cubicBezTo>
                    <a:pt x="340" y="331"/>
                    <a:pt x="330" y="351"/>
                    <a:pt x="320" y="361"/>
                  </a:cubicBezTo>
                  <a:cubicBezTo>
                    <a:pt x="310" y="371"/>
                    <a:pt x="300" y="391"/>
                    <a:pt x="280" y="401"/>
                  </a:cubicBezTo>
                  <a:cubicBezTo>
                    <a:pt x="256" y="425"/>
                    <a:pt x="224" y="438"/>
                    <a:pt x="192" y="438"/>
                  </a:cubicBezTo>
                  <a:cubicBezTo>
                    <a:pt x="171" y="438"/>
                    <a:pt x="150" y="433"/>
                    <a:pt x="131" y="421"/>
                  </a:cubicBezTo>
                  <a:cubicBezTo>
                    <a:pt x="80" y="401"/>
                    <a:pt x="40" y="351"/>
                    <a:pt x="51" y="291"/>
                  </a:cubicBezTo>
                  <a:cubicBezTo>
                    <a:pt x="51" y="281"/>
                    <a:pt x="31" y="271"/>
                    <a:pt x="20" y="271"/>
                  </a:cubicBezTo>
                  <a:cubicBezTo>
                    <a:pt x="11" y="271"/>
                    <a:pt x="0" y="281"/>
                    <a:pt x="0" y="291"/>
                  </a:cubicBezTo>
                  <a:cubicBezTo>
                    <a:pt x="0" y="361"/>
                    <a:pt x="40" y="441"/>
                    <a:pt x="111" y="471"/>
                  </a:cubicBezTo>
                  <a:cubicBezTo>
                    <a:pt x="131" y="481"/>
                    <a:pt x="160" y="481"/>
                    <a:pt x="191" y="481"/>
                  </a:cubicBezTo>
                  <a:cubicBezTo>
                    <a:pt x="230" y="481"/>
                    <a:pt x="280" y="471"/>
                    <a:pt x="310" y="441"/>
                  </a:cubicBezTo>
                  <a:lnTo>
                    <a:pt x="360" y="391"/>
                  </a:lnTo>
                  <a:cubicBezTo>
                    <a:pt x="370" y="381"/>
                    <a:pt x="380" y="371"/>
                    <a:pt x="380" y="361"/>
                  </a:cubicBezTo>
                  <a:cubicBezTo>
                    <a:pt x="400" y="351"/>
                    <a:pt x="430" y="321"/>
                    <a:pt x="460" y="321"/>
                  </a:cubicBezTo>
                  <a:cubicBezTo>
                    <a:pt x="460" y="321"/>
                    <a:pt x="470" y="331"/>
                    <a:pt x="480" y="331"/>
                  </a:cubicBezTo>
                  <a:cubicBezTo>
                    <a:pt x="480" y="351"/>
                    <a:pt x="490" y="371"/>
                    <a:pt x="510" y="381"/>
                  </a:cubicBezTo>
                  <a:lnTo>
                    <a:pt x="550" y="381"/>
                  </a:lnTo>
                  <a:cubicBezTo>
                    <a:pt x="559" y="371"/>
                    <a:pt x="570" y="371"/>
                    <a:pt x="579" y="361"/>
                  </a:cubicBezTo>
                  <a:lnTo>
                    <a:pt x="579" y="351"/>
                  </a:lnTo>
                  <a:cubicBezTo>
                    <a:pt x="601" y="358"/>
                    <a:pt x="627" y="365"/>
                    <a:pt x="658" y="365"/>
                  </a:cubicBezTo>
                  <a:cubicBezTo>
                    <a:pt x="671" y="365"/>
                    <a:pt x="685" y="364"/>
                    <a:pt x="699" y="361"/>
                  </a:cubicBezTo>
                  <a:cubicBezTo>
                    <a:pt x="750" y="351"/>
                    <a:pt x="799" y="321"/>
                    <a:pt x="819" y="281"/>
                  </a:cubicBezTo>
                  <a:cubicBezTo>
                    <a:pt x="839" y="251"/>
                    <a:pt x="839" y="201"/>
                    <a:pt x="809" y="181"/>
                  </a:cubicBezTo>
                  <a:cubicBezTo>
                    <a:pt x="799" y="161"/>
                    <a:pt x="779" y="161"/>
                    <a:pt x="759" y="161"/>
                  </a:cubicBezTo>
                  <a:cubicBezTo>
                    <a:pt x="747" y="157"/>
                    <a:pt x="733" y="155"/>
                    <a:pt x="718" y="155"/>
                  </a:cubicBezTo>
                  <a:cubicBezTo>
                    <a:pt x="697" y="155"/>
                    <a:pt x="673" y="160"/>
                    <a:pt x="650" y="171"/>
                  </a:cubicBezTo>
                  <a:cubicBezTo>
                    <a:pt x="630" y="171"/>
                    <a:pt x="610" y="181"/>
                    <a:pt x="599" y="191"/>
                  </a:cubicBezTo>
                  <a:cubicBezTo>
                    <a:pt x="599" y="171"/>
                    <a:pt x="599" y="141"/>
                    <a:pt x="590" y="121"/>
                  </a:cubicBezTo>
                  <a:cubicBezTo>
                    <a:pt x="580" y="65"/>
                    <a:pt x="527" y="0"/>
                    <a:pt x="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786175" y="2554575"/>
              <a:ext cx="6750" cy="3550"/>
            </a:xfrm>
            <a:custGeom>
              <a:avLst/>
              <a:gdLst/>
              <a:ahLst/>
              <a:cxnLst/>
              <a:rect l="l" t="t" r="r" b="b"/>
              <a:pathLst>
                <a:path w="270" h="142" extrusionOk="0">
                  <a:moveTo>
                    <a:pt x="79" y="0"/>
                  </a:moveTo>
                  <a:cubicBezTo>
                    <a:pt x="58" y="0"/>
                    <a:pt x="37" y="3"/>
                    <a:pt x="20" y="12"/>
                  </a:cubicBezTo>
                  <a:cubicBezTo>
                    <a:pt x="0" y="22"/>
                    <a:pt x="0" y="32"/>
                    <a:pt x="0" y="42"/>
                  </a:cubicBezTo>
                  <a:cubicBezTo>
                    <a:pt x="10" y="52"/>
                    <a:pt x="20" y="61"/>
                    <a:pt x="30" y="61"/>
                  </a:cubicBezTo>
                  <a:cubicBezTo>
                    <a:pt x="47" y="53"/>
                    <a:pt x="63" y="50"/>
                    <a:pt x="80" y="50"/>
                  </a:cubicBezTo>
                  <a:cubicBezTo>
                    <a:pt x="103" y="50"/>
                    <a:pt x="126" y="56"/>
                    <a:pt x="150" y="61"/>
                  </a:cubicBezTo>
                  <a:cubicBezTo>
                    <a:pt x="170" y="61"/>
                    <a:pt x="180" y="61"/>
                    <a:pt x="190" y="72"/>
                  </a:cubicBezTo>
                  <a:cubicBezTo>
                    <a:pt x="210" y="81"/>
                    <a:pt x="220" y="101"/>
                    <a:pt x="229" y="132"/>
                  </a:cubicBezTo>
                  <a:cubicBezTo>
                    <a:pt x="229" y="141"/>
                    <a:pt x="240" y="141"/>
                    <a:pt x="249" y="141"/>
                  </a:cubicBezTo>
                  <a:lnTo>
                    <a:pt x="260" y="141"/>
                  </a:lnTo>
                  <a:cubicBezTo>
                    <a:pt x="269" y="141"/>
                    <a:pt x="269" y="121"/>
                    <a:pt x="269" y="112"/>
                  </a:cubicBezTo>
                  <a:cubicBezTo>
                    <a:pt x="260" y="92"/>
                    <a:pt x="249" y="52"/>
                    <a:pt x="220" y="32"/>
                  </a:cubicBezTo>
                  <a:cubicBezTo>
                    <a:pt x="200" y="22"/>
                    <a:pt x="180" y="12"/>
                    <a:pt x="160" y="12"/>
                  </a:cubicBezTo>
                  <a:cubicBezTo>
                    <a:pt x="137" y="6"/>
                    <a:pt x="108" y="0"/>
                    <a:pt x="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785900" y="2558825"/>
              <a:ext cx="6525" cy="4050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45" y="0"/>
                  </a:moveTo>
                  <a:cubicBezTo>
                    <a:pt x="37" y="0"/>
                    <a:pt x="29" y="1"/>
                    <a:pt x="21" y="2"/>
                  </a:cubicBezTo>
                  <a:cubicBezTo>
                    <a:pt x="11" y="11"/>
                    <a:pt x="1" y="22"/>
                    <a:pt x="1" y="31"/>
                  </a:cubicBezTo>
                  <a:cubicBezTo>
                    <a:pt x="1" y="42"/>
                    <a:pt x="11" y="51"/>
                    <a:pt x="31" y="51"/>
                  </a:cubicBezTo>
                  <a:cubicBezTo>
                    <a:pt x="38" y="50"/>
                    <a:pt x="45" y="50"/>
                    <a:pt x="52" y="50"/>
                  </a:cubicBezTo>
                  <a:cubicBezTo>
                    <a:pt x="116" y="50"/>
                    <a:pt x="184" y="88"/>
                    <a:pt x="211" y="151"/>
                  </a:cubicBezTo>
                  <a:cubicBezTo>
                    <a:pt x="211" y="161"/>
                    <a:pt x="221" y="161"/>
                    <a:pt x="231" y="161"/>
                  </a:cubicBezTo>
                  <a:lnTo>
                    <a:pt x="240" y="161"/>
                  </a:lnTo>
                  <a:cubicBezTo>
                    <a:pt x="251" y="161"/>
                    <a:pt x="260" y="141"/>
                    <a:pt x="251" y="131"/>
                  </a:cubicBezTo>
                  <a:cubicBezTo>
                    <a:pt x="223" y="49"/>
                    <a:pt x="130" y="0"/>
                    <a:pt x="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872025" y="2441575"/>
              <a:ext cx="62650" cy="53825"/>
            </a:xfrm>
            <a:custGeom>
              <a:avLst/>
              <a:gdLst/>
              <a:ahLst/>
              <a:cxnLst/>
              <a:rect l="l" t="t" r="r" b="b"/>
              <a:pathLst>
                <a:path w="2506" h="2153" extrusionOk="0">
                  <a:moveTo>
                    <a:pt x="488" y="0"/>
                  </a:moveTo>
                  <a:cubicBezTo>
                    <a:pt x="330" y="0"/>
                    <a:pt x="195" y="79"/>
                    <a:pt x="100" y="269"/>
                  </a:cubicBezTo>
                  <a:cubicBezTo>
                    <a:pt x="0" y="469"/>
                    <a:pt x="40" y="708"/>
                    <a:pt x="150" y="908"/>
                  </a:cubicBezTo>
                  <a:cubicBezTo>
                    <a:pt x="260" y="1098"/>
                    <a:pt x="429" y="1247"/>
                    <a:pt x="599" y="1397"/>
                  </a:cubicBezTo>
                  <a:cubicBezTo>
                    <a:pt x="899" y="1647"/>
                    <a:pt x="1218" y="1877"/>
                    <a:pt x="1578" y="2026"/>
                  </a:cubicBezTo>
                  <a:cubicBezTo>
                    <a:pt x="1692" y="2070"/>
                    <a:pt x="1946" y="2153"/>
                    <a:pt x="2158" y="2153"/>
                  </a:cubicBezTo>
                  <a:cubicBezTo>
                    <a:pt x="2332" y="2153"/>
                    <a:pt x="2478" y="2097"/>
                    <a:pt x="2496" y="1916"/>
                  </a:cubicBezTo>
                  <a:cubicBezTo>
                    <a:pt x="2506" y="1817"/>
                    <a:pt x="2456" y="1726"/>
                    <a:pt x="2396" y="1657"/>
                  </a:cubicBezTo>
                  <a:cubicBezTo>
                    <a:pt x="2179" y="1343"/>
                    <a:pt x="1139" y="0"/>
                    <a:pt x="48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910950" y="2483300"/>
              <a:ext cx="24475" cy="72575"/>
            </a:xfrm>
            <a:custGeom>
              <a:avLst/>
              <a:gdLst/>
              <a:ahLst/>
              <a:cxnLst/>
              <a:rect l="l" t="t" r="r" b="b"/>
              <a:pathLst>
                <a:path w="979" h="2903" extrusionOk="0">
                  <a:moveTo>
                    <a:pt x="652" y="0"/>
                  </a:moveTo>
                  <a:cubicBezTo>
                    <a:pt x="634" y="0"/>
                    <a:pt x="617" y="3"/>
                    <a:pt x="600" y="8"/>
                  </a:cubicBezTo>
                  <a:cubicBezTo>
                    <a:pt x="150" y="137"/>
                    <a:pt x="260" y="417"/>
                    <a:pt x="140" y="747"/>
                  </a:cubicBezTo>
                  <a:cubicBezTo>
                    <a:pt x="50" y="986"/>
                    <a:pt x="1" y="1635"/>
                    <a:pt x="21" y="1885"/>
                  </a:cubicBezTo>
                  <a:cubicBezTo>
                    <a:pt x="41" y="2184"/>
                    <a:pt x="61" y="2473"/>
                    <a:pt x="30" y="2773"/>
                  </a:cubicBezTo>
                  <a:cubicBezTo>
                    <a:pt x="30" y="2793"/>
                    <a:pt x="30" y="2823"/>
                    <a:pt x="50" y="2843"/>
                  </a:cubicBezTo>
                  <a:cubicBezTo>
                    <a:pt x="61" y="2863"/>
                    <a:pt x="80" y="2863"/>
                    <a:pt x="100" y="2873"/>
                  </a:cubicBezTo>
                  <a:cubicBezTo>
                    <a:pt x="210" y="2883"/>
                    <a:pt x="170" y="2903"/>
                    <a:pt x="270" y="2903"/>
                  </a:cubicBezTo>
                  <a:cubicBezTo>
                    <a:pt x="310" y="2903"/>
                    <a:pt x="350" y="2903"/>
                    <a:pt x="370" y="2883"/>
                  </a:cubicBezTo>
                  <a:cubicBezTo>
                    <a:pt x="410" y="2853"/>
                    <a:pt x="420" y="2813"/>
                    <a:pt x="420" y="2773"/>
                  </a:cubicBezTo>
                  <a:cubicBezTo>
                    <a:pt x="480" y="2493"/>
                    <a:pt x="580" y="2184"/>
                    <a:pt x="620" y="1905"/>
                  </a:cubicBezTo>
                  <a:cubicBezTo>
                    <a:pt x="659" y="1535"/>
                    <a:pt x="929" y="876"/>
                    <a:pt x="959" y="507"/>
                  </a:cubicBezTo>
                  <a:cubicBezTo>
                    <a:pt x="969" y="407"/>
                    <a:pt x="979" y="307"/>
                    <a:pt x="939" y="217"/>
                  </a:cubicBezTo>
                  <a:cubicBezTo>
                    <a:pt x="887" y="105"/>
                    <a:pt x="767" y="0"/>
                    <a:pt x="652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911450" y="2530400"/>
              <a:ext cx="15000" cy="25475"/>
            </a:xfrm>
            <a:custGeom>
              <a:avLst/>
              <a:gdLst/>
              <a:ahLst/>
              <a:cxnLst/>
              <a:rect l="l" t="t" r="r" b="b"/>
              <a:pathLst>
                <a:path w="600" h="1019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300"/>
                    <a:pt x="41" y="589"/>
                    <a:pt x="10" y="889"/>
                  </a:cubicBezTo>
                  <a:cubicBezTo>
                    <a:pt x="10" y="909"/>
                    <a:pt x="10" y="939"/>
                    <a:pt x="30" y="959"/>
                  </a:cubicBezTo>
                  <a:cubicBezTo>
                    <a:pt x="41" y="979"/>
                    <a:pt x="60" y="979"/>
                    <a:pt x="80" y="989"/>
                  </a:cubicBezTo>
                  <a:cubicBezTo>
                    <a:pt x="190" y="999"/>
                    <a:pt x="150" y="1019"/>
                    <a:pt x="250" y="1019"/>
                  </a:cubicBezTo>
                  <a:cubicBezTo>
                    <a:pt x="290" y="1019"/>
                    <a:pt x="330" y="1019"/>
                    <a:pt x="350" y="999"/>
                  </a:cubicBezTo>
                  <a:cubicBezTo>
                    <a:pt x="390" y="969"/>
                    <a:pt x="400" y="929"/>
                    <a:pt x="400" y="889"/>
                  </a:cubicBezTo>
                  <a:cubicBezTo>
                    <a:pt x="460" y="609"/>
                    <a:pt x="560" y="300"/>
                    <a:pt x="600" y="21"/>
                  </a:cubicBezTo>
                  <a:lnTo>
                    <a:pt x="600" y="21"/>
                  </a:lnTo>
                  <a:cubicBezTo>
                    <a:pt x="521" y="33"/>
                    <a:pt x="430" y="41"/>
                    <a:pt x="337" y="41"/>
                  </a:cubicBezTo>
                  <a:cubicBezTo>
                    <a:pt x="217" y="41"/>
                    <a:pt x="96" y="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904200" y="2553675"/>
              <a:ext cx="47700" cy="24750"/>
            </a:xfrm>
            <a:custGeom>
              <a:avLst/>
              <a:gdLst/>
              <a:ahLst/>
              <a:cxnLst/>
              <a:rect l="l" t="t" r="r" b="b"/>
              <a:pathLst>
                <a:path w="1908" h="990" extrusionOk="0">
                  <a:moveTo>
                    <a:pt x="418" y="1"/>
                  </a:moveTo>
                  <a:cubicBezTo>
                    <a:pt x="235" y="1"/>
                    <a:pt x="81" y="113"/>
                    <a:pt x="31" y="367"/>
                  </a:cubicBezTo>
                  <a:cubicBezTo>
                    <a:pt x="1" y="507"/>
                    <a:pt x="11" y="647"/>
                    <a:pt x="41" y="787"/>
                  </a:cubicBezTo>
                  <a:cubicBezTo>
                    <a:pt x="51" y="836"/>
                    <a:pt x="61" y="876"/>
                    <a:pt x="71" y="926"/>
                  </a:cubicBezTo>
                  <a:cubicBezTo>
                    <a:pt x="159" y="957"/>
                    <a:pt x="252" y="967"/>
                    <a:pt x="346" y="967"/>
                  </a:cubicBezTo>
                  <a:cubicBezTo>
                    <a:pt x="465" y="967"/>
                    <a:pt x="587" y="952"/>
                    <a:pt x="710" y="946"/>
                  </a:cubicBezTo>
                  <a:cubicBezTo>
                    <a:pt x="727" y="946"/>
                    <a:pt x="744" y="946"/>
                    <a:pt x="761" y="946"/>
                  </a:cubicBezTo>
                  <a:cubicBezTo>
                    <a:pt x="1008" y="946"/>
                    <a:pt x="1259" y="990"/>
                    <a:pt x="1504" y="990"/>
                  </a:cubicBezTo>
                  <a:cubicBezTo>
                    <a:pt x="1637" y="990"/>
                    <a:pt x="1769" y="977"/>
                    <a:pt x="1897" y="936"/>
                  </a:cubicBezTo>
                  <a:cubicBezTo>
                    <a:pt x="1908" y="906"/>
                    <a:pt x="1908" y="876"/>
                    <a:pt x="1908" y="847"/>
                  </a:cubicBezTo>
                  <a:cubicBezTo>
                    <a:pt x="1908" y="736"/>
                    <a:pt x="1838" y="617"/>
                    <a:pt x="1728" y="577"/>
                  </a:cubicBezTo>
                  <a:cubicBezTo>
                    <a:pt x="1678" y="557"/>
                    <a:pt x="1618" y="557"/>
                    <a:pt x="1558" y="547"/>
                  </a:cubicBezTo>
                  <a:cubicBezTo>
                    <a:pt x="1409" y="527"/>
                    <a:pt x="1269" y="477"/>
                    <a:pt x="1139" y="397"/>
                  </a:cubicBezTo>
                  <a:cubicBezTo>
                    <a:pt x="1009" y="308"/>
                    <a:pt x="899" y="197"/>
                    <a:pt x="770" y="117"/>
                  </a:cubicBezTo>
                  <a:cubicBezTo>
                    <a:pt x="653" y="42"/>
                    <a:pt x="53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905200" y="2573325"/>
              <a:ext cx="46700" cy="5100"/>
            </a:xfrm>
            <a:custGeom>
              <a:avLst/>
              <a:gdLst/>
              <a:ahLst/>
              <a:cxnLst/>
              <a:rect l="l" t="t" r="r" b="b"/>
              <a:pathLst>
                <a:path w="1868" h="204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50"/>
                    <a:pt x="21" y="90"/>
                    <a:pt x="31" y="140"/>
                  </a:cubicBezTo>
                  <a:cubicBezTo>
                    <a:pt x="119" y="171"/>
                    <a:pt x="212" y="181"/>
                    <a:pt x="306" y="181"/>
                  </a:cubicBezTo>
                  <a:cubicBezTo>
                    <a:pt x="425" y="181"/>
                    <a:pt x="547" y="166"/>
                    <a:pt x="670" y="160"/>
                  </a:cubicBezTo>
                  <a:cubicBezTo>
                    <a:pt x="687" y="160"/>
                    <a:pt x="704" y="160"/>
                    <a:pt x="721" y="160"/>
                  </a:cubicBezTo>
                  <a:cubicBezTo>
                    <a:pt x="968" y="160"/>
                    <a:pt x="1219" y="204"/>
                    <a:pt x="1464" y="204"/>
                  </a:cubicBezTo>
                  <a:cubicBezTo>
                    <a:pt x="1597" y="204"/>
                    <a:pt x="1729" y="191"/>
                    <a:pt x="1857" y="150"/>
                  </a:cubicBezTo>
                  <a:cubicBezTo>
                    <a:pt x="1868" y="120"/>
                    <a:pt x="1868" y="90"/>
                    <a:pt x="1868" y="61"/>
                  </a:cubicBezTo>
                  <a:lnTo>
                    <a:pt x="1868" y="61"/>
                  </a:lnTo>
                  <a:cubicBezTo>
                    <a:pt x="1748" y="92"/>
                    <a:pt x="1625" y="101"/>
                    <a:pt x="1501" y="101"/>
                  </a:cubicBezTo>
                  <a:cubicBezTo>
                    <a:pt x="1305" y="101"/>
                    <a:pt x="1105" y="77"/>
                    <a:pt x="909" y="70"/>
                  </a:cubicBezTo>
                  <a:cubicBezTo>
                    <a:pt x="779" y="70"/>
                    <a:pt x="648" y="77"/>
                    <a:pt x="519" y="77"/>
                  </a:cubicBezTo>
                  <a:cubicBezTo>
                    <a:pt x="342" y="77"/>
                    <a:pt x="168" y="6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919175" y="2551375"/>
              <a:ext cx="19250" cy="15300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71" y="0"/>
                  </a:moveTo>
                  <a:cubicBezTo>
                    <a:pt x="151" y="0"/>
                    <a:pt x="120" y="10"/>
                    <a:pt x="100" y="20"/>
                  </a:cubicBezTo>
                  <a:cubicBezTo>
                    <a:pt x="1" y="100"/>
                    <a:pt x="21" y="240"/>
                    <a:pt x="111" y="320"/>
                  </a:cubicBezTo>
                  <a:cubicBezTo>
                    <a:pt x="160" y="360"/>
                    <a:pt x="211" y="389"/>
                    <a:pt x="271" y="409"/>
                  </a:cubicBezTo>
                  <a:cubicBezTo>
                    <a:pt x="390" y="469"/>
                    <a:pt x="510" y="529"/>
                    <a:pt x="630" y="579"/>
                  </a:cubicBezTo>
                  <a:cubicBezTo>
                    <a:pt x="662" y="595"/>
                    <a:pt x="701" y="612"/>
                    <a:pt x="736" y="612"/>
                  </a:cubicBezTo>
                  <a:cubicBezTo>
                    <a:pt x="744" y="612"/>
                    <a:pt x="752" y="611"/>
                    <a:pt x="759" y="609"/>
                  </a:cubicBezTo>
                  <a:cubicBezTo>
                    <a:pt x="770" y="569"/>
                    <a:pt x="730" y="549"/>
                    <a:pt x="699" y="529"/>
                  </a:cubicBezTo>
                  <a:cubicBezTo>
                    <a:pt x="650" y="499"/>
                    <a:pt x="610" y="459"/>
                    <a:pt x="570" y="419"/>
                  </a:cubicBezTo>
                  <a:cubicBezTo>
                    <a:pt x="460" y="289"/>
                    <a:pt x="340" y="170"/>
                    <a:pt x="220" y="40"/>
                  </a:cubicBezTo>
                  <a:cubicBezTo>
                    <a:pt x="211" y="20"/>
                    <a:pt x="191" y="1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916950" y="2551825"/>
              <a:ext cx="20725" cy="15775"/>
            </a:xfrm>
            <a:custGeom>
              <a:avLst/>
              <a:gdLst/>
              <a:ahLst/>
              <a:cxnLst/>
              <a:rect l="l" t="t" r="r" b="b"/>
              <a:pathLst>
                <a:path w="829" h="631" extrusionOk="0">
                  <a:moveTo>
                    <a:pt x="698" y="49"/>
                  </a:moveTo>
                  <a:cubicBezTo>
                    <a:pt x="705" y="49"/>
                    <a:pt x="712" y="50"/>
                    <a:pt x="719" y="52"/>
                  </a:cubicBezTo>
                  <a:cubicBezTo>
                    <a:pt x="759" y="62"/>
                    <a:pt x="779" y="112"/>
                    <a:pt x="768" y="152"/>
                  </a:cubicBezTo>
                  <a:cubicBezTo>
                    <a:pt x="759" y="182"/>
                    <a:pt x="729" y="202"/>
                    <a:pt x="699" y="211"/>
                  </a:cubicBezTo>
                  <a:cubicBezTo>
                    <a:pt x="669" y="222"/>
                    <a:pt x="629" y="222"/>
                    <a:pt x="589" y="222"/>
                  </a:cubicBezTo>
                  <a:lnTo>
                    <a:pt x="579" y="222"/>
                  </a:lnTo>
                  <a:cubicBezTo>
                    <a:pt x="589" y="202"/>
                    <a:pt x="599" y="191"/>
                    <a:pt x="599" y="171"/>
                  </a:cubicBezTo>
                  <a:cubicBezTo>
                    <a:pt x="599" y="162"/>
                    <a:pt x="609" y="152"/>
                    <a:pt x="609" y="142"/>
                  </a:cubicBezTo>
                  <a:cubicBezTo>
                    <a:pt x="609" y="122"/>
                    <a:pt x="609" y="112"/>
                    <a:pt x="619" y="92"/>
                  </a:cubicBezTo>
                  <a:cubicBezTo>
                    <a:pt x="627" y="67"/>
                    <a:pt x="663" y="49"/>
                    <a:pt x="698" y="49"/>
                  </a:cubicBezTo>
                  <a:close/>
                  <a:moveTo>
                    <a:pt x="340" y="52"/>
                  </a:moveTo>
                  <a:cubicBezTo>
                    <a:pt x="360" y="52"/>
                    <a:pt x="380" y="62"/>
                    <a:pt x="389" y="72"/>
                  </a:cubicBezTo>
                  <a:cubicBezTo>
                    <a:pt x="409" y="82"/>
                    <a:pt x="419" y="92"/>
                    <a:pt x="429" y="112"/>
                  </a:cubicBezTo>
                  <a:cubicBezTo>
                    <a:pt x="429" y="112"/>
                    <a:pt x="419" y="112"/>
                    <a:pt x="419" y="122"/>
                  </a:cubicBezTo>
                  <a:lnTo>
                    <a:pt x="409" y="122"/>
                  </a:lnTo>
                  <a:lnTo>
                    <a:pt x="400" y="132"/>
                  </a:lnTo>
                  <a:cubicBezTo>
                    <a:pt x="389" y="171"/>
                    <a:pt x="409" y="222"/>
                    <a:pt x="449" y="242"/>
                  </a:cubicBezTo>
                  <a:cubicBezTo>
                    <a:pt x="419" y="262"/>
                    <a:pt x="400" y="262"/>
                    <a:pt x="369" y="271"/>
                  </a:cubicBezTo>
                  <a:cubicBezTo>
                    <a:pt x="343" y="271"/>
                    <a:pt x="316" y="276"/>
                    <a:pt x="289" y="276"/>
                  </a:cubicBezTo>
                  <a:cubicBezTo>
                    <a:pt x="276" y="276"/>
                    <a:pt x="263" y="275"/>
                    <a:pt x="249" y="271"/>
                  </a:cubicBezTo>
                  <a:cubicBezTo>
                    <a:pt x="209" y="262"/>
                    <a:pt x="189" y="242"/>
                    <a:pt x="180" y="211"/>
                  </a:cubicBezTo>
                  <a:cubicBezTo>
                    <a:pt x="160" y="152"/>
                    <a:pt x="209" y="92"/>
                    <a:pt x="260" y="72"/>
                  </a:cubicBezTo>
                  <a:cubicBezTo>
                    <a:pt x="289" y="62"/>
                    <a:pt x="309" y="52"/>
                    <a:pt x="340" y="52"/>
                  </a:cubicBezTo>
                  <a:close/>
                  <a:moveTo>
                    <a:pt x="684" y="0"/>
                  </a:moveTo>
                  <a:cubicBezTo>
                    <a:pt x="635" y="0"/>
                    <a:pt x="594" y="28"/>
                    <a:pt x="579" y="72"/>
                  </a:cubicBezTo>
                  <a:cubicBezTo>
                    <a:pt x="569" y="92"/>
                    <a:pt x="559" y="112"/>
                    <a:pt x="559" y="132"/>
                  </a:cubicBezTo>
                  <a:lnTo>
                    <a:pt x="559" y="152"/>
                  </a:lnTo>
                  <a:cubicBezTo>
                    <a:pt x="559" y="142"/>
                    <a:pt x="549" y="142"/>
                    <a:pt x="549" y="132"/>
                  </a:cubicBezTo>
                  <a:cubicBezTo>
                    <a:pt x="539" y="112"/>
                    <a:pt x="519" y="102"/>
                    <a:pt x="489" y="102"/>
                  </a:cubicBezTo>
                  <a:lnTo>
                    <a:pt x="479" y="102"/>
                  </a:lnTo>
                  <a:cubicBezTo>
                    <a:pt x="469" y="72"/>
                    <a:pt x="449" y="42"/>
                    <a:pt x="419" y="22"/>
                  </a:cubicBezTo>
                  <a:cubicBezTo>
                    <a:pt x="394" y="12"/>
                    <a:pt x="364" y="7"/>
                    <a:pt x="333" y="7"/>
                  </a:cubicBezTo>
                  <a:cubicBezTo>
                    <a:pt x="302" y="7"/>
                    <a:pt x="270" y="12"/>
                    <a:pt x="240" y="22"/>
                  </a:cubicBezTo>
                  <a:cubicBezTo>
                    <a:pt x="170" y="62"/>
                    <a:pt x="100" y="142"/>
                    <a:pt x="130" y="222"/>
                  </a:cubicBezTo>
                  <a:cubicBezTo>
                    <a:pt x="140" y="271"/>
                    <a:pt x="189" y="302"/>
                    <a:pt x="240" y="322"/>
                  </a:cubicBezTo>
                  <a:cubicBezTo>
                    <a:pt x="256" y="325"/>
                    <a:pt x="273" y="326"/>
                    <a:pt x="289" y="326"/>
                  </a:cubicBezTo>
                  <a:cubicBezTo>
                    <a:pt x="322" y="326"/>
                    <a:pt x="353" y="322"/>
                    <a:pt x="380" y="322"/>
                  </a:cubicBezTo>
                  <a:cubicBezTo>
                    <a:pt x="400" y="311"/>
                    <a:pt x="419" y="311"/>
                    <a:pt x="439" y="302"/>
                  </a:cubicBezTo>
                  <a:cubicBezTo>
                    <a:pt x="449" y="302"/>
                    <a:pt x="449" y="311"/>
                    <a:pt x="449" y="322"/>
                  </a:cubicBezTo>
                  <a:lnTo>
                    <a:pt x="449" y="351"/>
                  </a:lnTo>
                  <a:cubicBezTo>
                    <a:pt x="449" y="441"/>
                    <a:pt x="369" y="511"/>
                    <a:pt x="300" y="551"/>
                  </a:cubicBezTo>
                  <a:cubicBezTo>
                    <a:pt x="220" y="581"/>
                    <a:pt x="120" y="581"/>
                    <a:pt x="20" y="581"/>
                  </a:cubicBezTo>
                  <a:cubicBezTo>
                    <a:pt x="10" y="581"/>
                    <a:pt x="0" y="591"/>
                    <a:pt x="0" y="611"/>
                  </a:cubicBezTo>
                  <a:cubicBezTo>
                    <a:pt x="0" y="621"/>
                    <a:pt x="10" y="631"/>
                    <a:pt x="20" y="631"/>
                  </a:cubicBezTo>
                  <a:lnTo>
                    <a:pt x="60" y="631"/>
                  </a:lnTo>
                  <a:cubicBezTo>
                    <a:pt x="150" y="631"/>
                    <a:pt x="240" y="631"/>
                    <a:pt x="320" y="591"/>
                  </a:cubicBezTo>
                  <a:cubicBezTo>
                    <a:pt x="409" y="551"/>
                    <a:pt x="499" y="461"/>
                    <a:pt x="499" y="351"/>
                  </a:cubicBezTo>
                  <a:cubicBezTo>
                    <a:pt x="499" y="342"/>
                    <a:pt x="499" y="331"/>
                    <a:pt x="489" y="311"/>
                  </a:cubicBezTo>
                  <a:lnTo>
                    <a:pt x="489" y="262"/>
                  </a:lnTo>
                  <a:cubicBezTo>
                    <a:pt x="499" y="262"/>
                    <a:pt x="499" y="251"/>
                    <a:pt x="509" y="242"/>
                  </a:cubicBezTo>
                  <a:lnTo>
                    <a:pt x="509" y="251"/>
                  </a:lnTo>
                  <a:lnTo>
                    <a:pt x="529" y="251"/>
                  </a:lnTo>
                  <a:cubicBezTo>
                    <a:pt x="549" y="262"/>
                    <a:pt x="569" y="262"/>
                    <a:pt x="579" y="271"/>
                  </a:cubicBezTo>
                  <a:cubicBezTo>
                    <a:pt x="629" y="271"/>
                    <a:pt x="679" y="271"/>
                    <a:pt x="709" y="262"/>
                  </a:cubicBezTo>
                  <a:cubicBezTo>
                    <a:pt x="759" y="242"/>
                    <a:pt x="799" y="211"/>
                    <a:pt x="808" y="162"/>
                  </a:cubicBezTo>
                  <a:cubicBezTo>
                    <a:pt x="828" y="102"/>
                    <a:pt x="799" y="32"/>
                    <a:pt x="739" y="12"/>
                  </a:cubicBezTo>
                  <a:cubicBezTo>
                    <a:pt x="720" y="4"/>
                    <a:pt x="701" y="0"/>
                    <a:pt x="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1928925" y="2559925"/>
              <a:ext cx="5525" cy="4950"/>
            </a:xfrm>
            <a:custGeom>
              <a:avLst/>
              <a:gdLst/>
              <a:ahLst/>
              <a:cxnLst/>
              <a:rect l="l" t="t" r="r" b="b"/>
              <a:pathLst>
                <a:path w="221" h="198" extrusionOk="0">
                  <a:moveTo>
                    <a:pt x="195" y="0"/>
                  </a:moveTo>
                  <a:cubicBezTo>
                    <a:pt x="190" y="0"/>
                    <a:pt x="185" y="2"/>
                    <a:pt x="180" y="7"/>
                  </a:cubicBezTo>
                  <a:cubicBezTo>
                    <a:pt x="120" y="47"/>
                    <a:pt x="60" y="107"/>
                    <a:pt x="10" y="157"/>
                  </a:cubicBezTo>
                  <a:cubicBezTo>
                    <a:pt x="0" y="167"/>
                    <a:pt x="0" y="177"/>
                    <a:pt x="10" y="187"/>
                  </a:cubicBezTo>
                  <a:cubicBezTo>
                    <a:pt x="10" y="197"/>
                    <a:pt x="20" y="197"/>
                    <a:pt x="20" y="197"/>
                  </a:cubicBezTo>
                  <a:cubicBezTo>
                    <a:pt x="30" y="197"/>
                    <a:pt x="40" y="197"/>
                    <a:pt x="40" y="187"/>
                  </a:cubicBezTo>
                  <a:cubicBezTo>
                    <a:pt x="90" y="137"/>
                    <a:pt x="150" y="87"/>
                    <a:pt x="210" y="38"/>
                  </a:cubicBezTo>
                  <a:cubicBezTo>
                    <a:pt x="220" y="38"/>
                    <a:pt x="220" y="18"/>
                    <a:pt x="210" y="7"/>
                  </a:cubicBezTo>
                  <a:cubicBezTo>
                    <a:pt x="205" y="2"/>
                    <a:pt x="200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1932650" y="2562400"/>
              <a:ext cx="4525" cy="4200"/>
            </a:xfrm>
            <a:custGeom>
              <a:avLst/>
              <a:gdLst/>
              <a:ahLst/>
              <a:cxnLst/>
              <a:rect l="l" t="t" r="r" b="b"/>
              <a:pathLst>
                <a:path w="181" h="168" extrusionOk="0">
                  <a:moveTo>
                    <a:pt x="156" y="1"/>
                  </a:moveTo>
                  <a:cubicBezTo>
                    <a:pt x="151" y="1"/>
                    <a:pt x="146" y="3"/>
                    <a:pt x="140" y="8"/>
                  </a:cubicBezTo>
                  <a:cubicBezTo>
                    <a:pt x="101" y="48"/>
                    <a:pt x="61" y="88"/>
                    <a:pt x="11" y="128"/>
                  </a:cubicBezTo>
                  <a:cubicBezTo>
                    <a:pt x="1" y="138"/>
                    <a:pt x="1" y="148"/>
                    <a:pt x="11" y="158"/>
                  </a:cubicBezTo>
                  <a:cubicBezTo>
                    <a:pt x="11" y="168"/>
                    <a:pt x="21" y="168"/>
                    <a:pt x="31" y="168"/>
                  </a:cubicBezTo>
                  <a:lnTo>
                    <a:pt x="41" y="168"/>
                  </a:lnTo>
                  <a:cubicBezTo>
                    <a:pt x="91" y="128"/>
                    <a:pt x="131" y="88"/>
                    <a:pt x="171" y="48"/>
                  </a:cubicBezTo>
                  <a:cubicBezTo>
                    <a:pt x="180" y="38"/>
                    <a:pt x="180" y="18"/>
                    <a:pt x="171" y="8"/>
                  </a:cubicBezTo>
                  <a:cubicBezTo>
                    <a:pt x="166" y="3"/>
                    <a:pt x="161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824600" y="2414950"/>
              <a:ext cx="94100" cy="65600"/>
            </a:xfrm>
            <a:custGeom>
              <a:avLst/>
              <a:gdLst/>
              <a:ahLst/>
              <a:cxnLst/>
              <a:rect l="l" t="t" r="r" b="b"/>
              <a:pathLst>
                <a:path w="3764" h="2624" extrusionOk="0">
                  <a:moveTo>
                    <a:pt x="2406" y="0"/>
                  </a:moveTo>
                  <a:cubicBezTo>
                    <a:pt x="2225" y="0"/>
                    <a:pt x="2043" y="16"/>
                    <a:pt x="1937" y="16"/>
                  </a:cubicBezTo>
                  <a:cubicBezTo>
                    <a:pt x="1618" y="16"/>
                    <a:pt x="1258" y="36"/>
                    <a:pt x="979" y="236"/>
                  </a:cubicBezTo>
                  <a:cubicBezTo>
                    <a:pt x="819" y="356"/>
                    <a:pt x="749" y="586"/>
                    <a:pt x="649" y="765"/>
                  </a:cubicBezTo>
                  <a:cubicBezTo>
                    <a:pt x="489" y="1085"/>
                    <a:pt x="310" y="1384"/>
                    <a:pt x="100" y="1664"/>
                  </a:cubicBezTo>
                  <a:cubicBezTo>
                    <a:pt x="50" y="1724"/>
                    <a:pt x="1" y="1793"/>
                    <a:pt x="1" y="1873"/>
                  </a:cubicBezTo>
                  <a:cubicBezTo>
                    <a:pt x="10" y="1933"/>
                    <a:pt x="41" y="1993"/>
                    <a:pt x="80" y="2043"/>
                  </a:cubicBezTo>
                  <a:cubicBezTo>
                    <a:pt x="320" y="2323"/>
                    <a:pt x="669" y="2432"/>
                    <a:pt x="1008" y="2512"/>
                  </a:cubicBezTo>
                  <a:cubicBezTo>
                    <a:pt x="1312" y="2579"/>
                    <a:pt x="1623" y="2624"/>
                    <a:pt x="1933" y="2624"/>
                  </a:cubicBezTo>
                  <a:cubicBezTo>
                    <a:pt x="2132" y="2624"/>
                    <a:pt x="2330" y="2605"/>
                    <a:pt x="2526" y="2562"/>
                  </a:cubicBezTo>
                  <a:cubicBezTo>
                    <a:pt x="3045" y="2442"/>
                    <a:pt x="3364" y="2113"/>
                    <a:pt x="3734" y="1724"/>
                  </a:cubicBezTo>
                  <a:cubicBezTo>
                    <a:pt x="3754" y="1713"/>
                    <a:pt x="3764" y="1693"/>
                    <a:pt x="3764" y="1673"/>
                  </a:cubicBezTo>
                  <a:cubicBezTo>
                    <a:pt x="3764" y="1653"/>
                    <a:pt x="3754" y="1633"/>
                    <a:pt x="3754" y="1624"/>
                  </a:cubicBezTo>
                  <a:lnTo>
                    <a:pt x="3005" y="276"/>
                  </a:lnTo>
                  <a:cubicBezTo>
                    <a:pt x="2975" y="216"/>
                    <a:pt x="2936" y="146"/>
                    <a:pt x="2885" y="96"/>
                  </a:cubicBezTo>
                  <a:cubicBezTo>
                    <a:pt x="2792" y="19"/>
                    <a:pt x="2600" y="0"/>
                    <a:pt x="2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1842300" y="2428575"/>
              <a:ext cx="1025" cy="1525"/>
            </a:xfrm>
            <a:custGeom>
              <a:avLst/>
              <a:gdLst/>
              <a:ahLst/>
              <a:cxnLst/>
              <a:rect l="l" t="t" r="r" b="b"/>
              <a:pathLst>
                <a:path w="41" h="61" extrusionOk="0">
                  <a:moveTo>
                    <a:pt x="1" y="1"/>
                  </a:moveTo>
                  <a:lnTo>
                    <a:pt x="1" y="61"/>
                  </a:lnTo>
                  <a:lnTo>
                    <a:pt x="41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4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1842800" y="2428575"/>
              <a:ext cx="57925" cy="16750"/>
            </a:xfrm>
            <a:custGeom>
              <a:avLst/>
              <a:gdLst/>
              <a:ahLst/>
              <a:cxnLst/>
              <a:rect l="l" t="t" r="r" b="b"/>
              <a:pathLst>
                <a:path w="2317" h="670" extrusionOk="0">
                  <a:moveTo>
                    <a:pt x="2317" y="1"/>
                  </a:moveTo>
                  <a:lnTo>
                    <a:pt x="2307" y="10"/>
                  </a:lnTo>
                  <a:cubicBezTo>
                    <a:pt x="2267" y="21"/>
                    <a:pt x="2128" y="21"/>
                    <a:pt x="2008" y="21"/>
                  </a:cubicBezTo>
                  <a:lnTo>
                    <a:pt x="1758" y="21"/>
                  </a:lnTo>
                  <a:cubicBezTo>
                    <a:pt x="1549" y="21"/>
                    <a:pt x="1339" y="30"/>
                    <a:pt x="1139" y="41"/>
                  </a:cubicBezTo>
                  <a:cubicBezTo>
                    <a:pt x="970" y="41"/>
                    <a:pt x="800" y="50"/>
                    <a:pt x="630" y="50"/>
                  </a:cubicBezTo>
                  <a:cubicBezTo>
                    <a:pt x="540" y="50"/>
                    <a:pt x="440" y="70"/>
                    <a:pt x="340" y="70"/>
                  </a:cubicBezTo>
                  <a:cubicBezTo>
                    <a:pt x="291" y="70"/>
                    <a:pt x="241" y="61"/>
                    <a:pt x="191" y="50"/>
                  </a:cubicBezTo>
                  <a:cubicBezTo>
                    <a:pt x="131" y="41"/>
                    <a:pt x="81" y="30"/>
                    <a:pt x="21" y="10"/>
                  </a:cubicBezTo>
                  <a:cubicBezTo>
                    <a:pt x="21" y="30"/>
                    <a:pt x="11" y="41"/>
                    <a:pt x="1" y="61"/>
                  </a:cubicBezTo>
                  <a:cubicBezTo>
                    <a:pt x="41" y="150"/>
                    <a:pt x="101" y="230"/>
                    <a:pt x="181" y="290"/>
                  </a:cubicBezTo>
                  <a:cubicBezTo>
                    <a:pt x="271" y="370"/>
                    <a:pt x="371" y="430"/>
                    <a:pt x="480" y="480"/>
                  </a:cubicBezTo>
                  <a:cubicBezTo>
                    <a:pt x="550" y="520"/>
                    <a:pt x="630" y="560"/>
                    <a:pt x="710" y="589"/>
                  </a:cubicBezTo>
                  <a:cubicBezTo>
                    <a:pt x="840" y="640"/>
                    <a:pt x="990" y="669"/>
                    <a:pt x="1139" y="669"/>
                  </a:cubicBezTo>
                  <a:cubicBezTo>
                    <a:pt x="1229" y="669"/>
                    <a:pt x="1319" y="660"/>
                    <a:pt x="1409" y="640"/>
                  </a:cubicBezTo>
                  <a:cubicBezTo>
                    <a:pt x="1638" y="589"/>
                    <a:pt x="1858" y="489"/>
                    <a:pt x="2048" y="350"/>
                  </a:cubicBezTo>
                  <a:cubicBezTo>
                    <a:pt x="2177" y="260"/>
                    <a:pt x="2287" y="150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1835575" y="2432075"/>
              <a:ext cx="13750" cy="31975"/>
            </a:xfrm>
            <a:custGeom>
              <a:avLst/>
              <a:gdLst/>
              <a:ahLst/>
              <a:cxnLst/>
              <a:rect l="l" t="t" r="r" b="b"/>
              <a:pathLst>
                <a:path w="550" h="1279" extrusionOk="0">
                  <a:moveTo>
                    <a:pt x="450" y="0"/>
                  </a:moveTo>
                  <a:cubicBezTo>
                    <a:pt x="440" y="440"/>
                    <a:pt x="230" y="849"/>
                    <a:pt x="1" y="1228"/>
                  </a:cubicBezTo>
                  <a:lnTo>
                    <a:pt x="90" y="1278"/>
                  </a:lnTo>
                  <a:cubicBezTo>
                    <a:pt x="320" y="889"/>
                    <a:pt x="530" y="460"/>
                    <a:pt x="5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1875525" y="2334950"/>
              <a:ext cx="29700" cy="58975"/>
            </a:xfrm>
            <a:custGeom>
              <a:avLst/>
              <a:gdLst/>
              <a:ahLst/>
              <a:cxnLst/>
              <a:rect l="l" t="t" r="r" b="b"/>
              <a:pathLst>
                <a:path w="1188" h="2359" extrusionOk="0">
                  <a:moveTo>
                    <a:pt x="264" y="1"/>
                  </a:moveTo>
                  <a:cubicBezTo>
                    <a:pt x="205" y="1"/>
                    <a:pt x="150" y="18"/>
                    <a:pt x="110" y="62"/>
                  </a:cubicBezTo>
                  <a:cubicBezTo>
                    <a:pt x="0" y="192"/>
                    <a:pt x="120" y="491"/>
                    <a:pt x="169" y="631"/>
                  </a:cubicBezTo>
                  <a:cubicBezTo>
                    <a:pt x="300" y="960"/>
                    <a:pt x="419" y="1300"/>
                    <a:pt x="539" y="1629"/>
                  </a:cubicBezTo>
                  <a:cubicBezTo>
                    <a:pt x="609" y="1819"/>
                    <a:pt x="679" y="2009"/>
                    <a:pt x="788" y="2188"/>
                  </a:cubicBezTo>
                  <a:cubicBezTo>
                    <a:pt x="828" y="2238"/>
                    <a:pt x="868" y="2298"/>
                    <a:pt x="928" y="2338"/>
                  </a:cubicBezTo>
                  <a:cubicBezTo>
                    <a:pt x="954" y="2351"/>
                    <a:pt x="984" y="2358"/>
                    <a:pt x="1014" y="2358"/>
                  </a:cubicBezTo>
                  <a:cubicBezTo>
                    <a:pt x="1052" y="2358"/>
                    <a:pt x="1090" y="2346"/>
                    <a:pt x="1118" y="2318"/>
                  </a:cubicBezTo>
                  <a:cubicBezTo>
                    <a:pt x="1188" y="2258"/>
                    <a:pt x="1168" y="2158"/>
                    <a:pt x="1148" y="2069"/>
                  </a:cubicBezTo>
                  <a:cubicBezTo>
                    <a:pt x="1018" y="1569"/>
                    <a:pt x="899" y="1070"/>
                    <a:pt x="768" y="571"/>
                  </a:cubicBezTo>
                  <a:cubicBezTo>
                    <a:pt x="728" y="421"/>
                    <a:pt x="688" y="252"/>
                    <a:pt x="579" y="142"/>
                  </a:cubicBezTo>
                  <a:cubicBezTo>
                    <a:pt x="513" y="69"/>
                    <a:pt x="381" y="1"/>
                    <a:pt x="26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1872750" y="2333325"/>
              <a:ext cx="23000" cy="22150"/>
            </a:xfrm>
            <a:custGeom>
              <a:avLst/>
              <a:gdLst/>
              <a:ahLst/>
              <a:cxnLst/>
              <a:rect l="l" t="t" r="r" b="b"/>
              <a:pathLst>
                <a:path w="920" h="886" extrusionOk="0">
                  <a:moveTo>
                    <a:pt x="335" y="1"/>
                  </a:moveTo>
                  <a:cubicBezTo>
                    <a:pt x="262" y="1"/>
                    <a:pt x="189" y="16"/>
                    <a:pt x="121" y="47"/>
                  </a:cubicBezTo>
                  <a:cubicBezTo>
                    <a:pt x="1" y="97"/>
                    <a:pt x="11" y="207"/>
                    <a:pt x="31" y="326"/>
                  </a:cubicBezTo>
                  <a:cubicBezTo>
                    <a:pt x="71" y="526"/>
                    <a:pt x="151" y="716"/>
                    <a:pt x="271" y="885"/>
                  </a:cubicBezTo>
                  <a:cubicBezTo>
                    <a:pt x="399" y="855"/>
                    <a:pt x="531" y="843"/>
                    <a:pt x="664" y="843"/>
                  </a:cubicBezTo>
                  <a:cubicBezTo>
                    <a:pt x="749" y="843"/>
                    <a:pt x="834" y="848"/>
                    <a:pt x="919" y="856"/>
                  </a:cubicBezTo>
                  <a:cubicBezTo>
                    <a:pt x="859" y="696"/>
                    <a:pt x="890" y="516"/>
                    <a:pt x="839" y="357"/>
                  </a:cubicBezTo>
                  <a:cubicBezTo>
                    <a:pt x="790" y="217"/>
                    <a:pt x="670" y="87"/>
                    <a:pt x="530" y="37"/>
                  </a:cubicBezTo>
                  <a:cubicBezTo>
                    <a:pt x="468" y="13"/>
                    <a:pt x="401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1897550" y="2365700"/>
              <a:ext cx="54600" cy="29250"/>
            </a:xfrm>
            <a:custGeom>
              <a:avLst/>
              <a:gdLst/>
              <a:ahLst/>
              <a:cxnLst/>
              <a:rect l="l" t="t" r="r" b="b"/>
              <a:pathLst>
                <a:path w="2184" h="1170" extrusionOk="0">
                  <a:moveTo>
                    <a:pt x="2054" y="0"/>
                  </a:moveTo>
                  <a:cubicBezTo>
                    <a:pt x="1595" y="169"/>
                    <a:pt x="1136" y="329"/>
                    <a:pt x="676" y="499"/>
                  </a:cubicBezTo>
                  <a:cubicBezTo>
                    <a:pt x="526" y="549"/>
                    <a:pt x="217" y="599"/>
                    <a:pt x="97" y="708"/>
                  </a:cubicBezTo>
                  <a:cubicBezTo>
                    <a:pt x="49" y="757"/>
                    <a:pt x="1" y="1169"/>
                    <a:pt x="88" y="1169"/>
                  </a:cubicBezTo>
                  <a:cubicBezTo>
                    <a:pt x="91" y="1169"/>
                    <a:pt x="94" y="1169"/>
                    <a:pt x="97" y="1168"/>
                  </a:cubicBezTo>
                  <a:cubicBezTo>
                    <a:pt x="806" y="1008"/>
                    <a:pt x="1495" y="748"/>
                    <a:pt x="2123" y="389"/>
                  </a:cubicBezTo>
                  <a:cubicBezTo>
                    <a:pt x="2143" y="379"/>
                    <a:pt x="2163" y="369"/>
                    <a:pt x="2174" y="349"/>
                  </a:cubicBezTo>
                  <a:cubicBezTo>
                    <a:pt x="2183" y="320"/>
                    <a:pt x="2174" y="289"/>
                    <a:pt x="2163" y="269"/>
                  </a:cubicBezTo>
                  <a:cubicBezTo>
                    <a:pt x="2134" y="180"/>
                    <a:pt x="2094" y="90"/>
                    <a:pt x="2054" y="0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1812125" y="2242150"/>
              <a:ext cx="53675" cy="63175"/>
            </a:xfrm>
            <a:custGeom>
              <a:avLst/>
              <a:gdLst/>
              <a:ahLst/>
              <a:cxnLst/>
              <a:rect l="l" t="t" r="r" b="b"/>
              <a:pathLst>
                <a:path w="2147" h="2527" extrusionOk="0">
                  <a:moveTo>
                    <a:pt x="1158" y="0"/>
                  </a:moveTo>
                  <a:cubicBezTo>
                    <a:pt x="709" y="11"/>
                    <a:pt x="509" y="539"/>
                    <a:pt x="480" y="929"/>
                  </a:cubicBezTo>
                  <a:cubicBezTo>
                    <a:pt x="469" y="1198"/>
                    <a:pt x="520" y="1488"/>
                    <a:pt x="409" y="1748"/>
                  </a:cubicBezTo>
                  <a:cubicBezTo>
                    <a:pt x="380" y="1827"/>
                    <a:pt x="330" y="1907"/>
                    <a:pt x="250" y="1957"/>
                  </a:cubicBezTo>
                  <a:cubicBezTo>
                    <a:pt x="210" y="1979"/>
                    <a:pt x="162" y="1992"/>
                    <a:pt x="112" y="1992"/>
                  </a:cubicBezTo>
                  <a:cubicBezTo>
                    <a:pt x="74" y="1992"/>
                    <a:pt x="35" y="1985"/>
                    <a:pt x="0" y="1967"/>
                  </a:cubicBezTo>
                  <a:lnTo>
                    <a:pt x="0" y="1967"/>
                  </a:lnTo>
                  <a:cubicBezTo>
                    <a:pt x="60" y="2137"/>
                    <a:pt x="180" y="2287"/>
                    <a:pt x="340" y="2376"/>
                  </a:cubicBezTo>
                  <a:cubicBezTo>
                    <a:pt x="500" y="2466"/>
                    <a:pt x="679" y="2516"/>
                    <a:pt x="859" y="2526"/>
                  </a:cubicBezTo>
                  <a:cubicBezTo>
                    <a:pt x="870" y="2527"/>
                    <a:pt x="881" y="2527"/>
                    <a:pt x="892" y="2527"/>
                  </a:cubicBezTo>
                  <a:cubicBezTo>
                    <a:pt x="1290" y="2527"/>
                    <a:pt x="1693" y="2357"/>
                    <a:pt x="1917" y="2027"/>
                  </a:cubicBezTo>
                  <a:cubicBezTo>
                    <a:pt x="2117" y="1737"/>
                    <a:pt x="2146" y="1358"/>
                    <a:pt x="2137" y="998"/>
                  </a:cubicBezTo>
                  <a:cubicBezTo>
                    <a:pt x="2126" y="639"/>
                    <a:pt x="2047" y="300"/>
                    <a:pt x="1707" y="120"/>
                  </a:cubicBezTo>
                  <a:lnTo>
                    <a:pt x="1647" y="90"/>
                  </a:lnTo>
                  <a:cubicBezTo>
                    <a:pt x="1498" y="31"/>
                    <a:pt x="1328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1838325" y="2334150"/>
              <a:ext cx="66400" cy="106725"/>
            </a:xfrm>
            <a:custGeom>
              <a:avLst/>
              <a:gdLst/>
              <a:ahLst/>
              <a:cxnLst/>
              <a:rect l="l" t="t" r="r" b="b"/>
              <a:pathLst>
                <a:path w="2656" h="4269" extrusionOk="0">
                  <a:moveTo>
                    <a:pt x="1155" y="0"/>
                  </a:moveTo>
                  <a:cubicBezTo>
                    <a:pt x="625" y="0"/>
                    <a:pt x="137" y="291"/>
                    <a:pt x="51" y="872"/>
                  </a:cubicBezTo>
                  <a:cubicBezTo>
                    <a:pt x="0" y="1182"/>
                    <a:pt x="60" y="1502"/>
                    <a:pt x="130" y="1811"/>
                  </a:cubicBezTo>
                  <a:cubicBezTo>
                    <a:pt x="240" y="2340"/>
                    <a:pt x="290" y="2939"/>
                    <a:pt x="160" y="3478"/>
                  </a:cubicBezTo>
                  <a:cubicBezTo>
                    <a:pt x="140" y="3568"/>
                    <a:pt x="120" y="3658"/>
                    <a:pt x="130" y="3747"/>
                  </a:cubicBezTo>
                  <a:cubicBezTo>
                    <a:pt x="190" y="4147"/>
                    <a:pt x="1089" y="4257"/>
                    <a:pt x="1388" y="4266"/>
                  </a:cubicBezTo>
                  <a:cubicBezTo>
                    <a:pt x="1417" y="4268"/>
                    <a:pt x="1447" y="4269"/>
                    <a:pt x="1476" y="4269"/>
                  </a:cubicBezTo>
                  <a:cubicBezTo>
                    <a:pt x="1827" y="4269"/>
                    <a:pt x="2178" y="4158"/>
                    <a:pt x="2436" y="3927"/>
                  </a:cubicBezTo>
                  <a:cubicBezTo>
                    <a:pt x="2646" y="3738"/>
                    <a:pt x="2536" y="3478"/>
                    <a:pt x="2506" y="3228"/>
                  </a:cubicBezTo>
                  <a:cubicBezTo>
                    <a:pt x="2446" y="2799"/>
                    <a:pt x="2376" y="2720"/>
                    <a:pt x="2416" y="2320"/>
                  </a:cubicBezTo>
                  <a:cubicBezTo>
                    <a:pt x="2426" y="2130"/>
                    <a:pt x="2466" y="1950"/>
                    <a:pt x="2506" y="1771"/>
                  </a:cubicBezTo>
                  <a:cubicBezTo>
                    <a:pt x="2536" y="1611"/>
                    <a:pt x="2656" y="1431"/>
                    <a:pt x="2636" y="1272"/>
                  </a:cubicBezTo>
                  <a:cubicBezTo>
                    <a:pt x="2626" y="1182"/>
                    <a:pt x="2576" y="1102"/>
                    <a:pt x="2526" y="1022"/>
                  </a:cubicBezTo>
                  <a:cubicBezTo>
                    <a:pt x="2336" y="763"/>
                    <a:pt x="2147" y="493"/>
                    <a:pt x="1967" y="224"/>
                  </a:cubicBezTo>
                  <a:cubicBezTo>
                    <a:pt x="1877" y="104"/>
                    <a:pt x="1728" y="104"/>
                    <a:pt x="1588" y="64"/>
                  </a:cubicBezTo>
                  <a:cubicBezTo>
                    <a:pt x="1445" y="22"/>
                    <a:pt x="1299" y="0"/>
                    <a:pt x="1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1858550" y="2313775"/>
              <a:ext cx="16725" cy="28000"/>
            </a:xfrm>
            <a:custGeom>
              <a:avLst/>
              <a:gdLst/>
              <a:ahLst/>
              <a:cxnLst/>
              <a:rect l="l" t="t" r="r" b="b"/>
              <a:pathLst>
                <a:path w="669" h="1120" extrusionOk="0">
                  <a:moveTo>
                    <a:pt x="0" y="1"/>
                  </a:moveTo>
                  <a:lnTo>
                    <a:pt x="0" y="1009"/>
                  </a:lnTo>
                  <a:cubicBezTo>
                    <a:pt x="117" y="1092"/>
                    <a:pt x="230" y="1120"/>
                    <a:pt x="329" y="1120"/>
                  </a:cubicBezTo>
                  <a:cubicBezTo>
                    <a:pt x="527" y="1120"/>
                    <a:pt x="669" y="1009"/>
                    <a:pt x="669" y="1009"/>
                  </a:cubicBezTo>
                  <a:cubicBezTo>
                    <a:pt x="629" y="749"/>
                    <a:pt x="669" y="340"/>
                    <a:pt x="669" y="340"/>
                  </a:cubicBezTo>
                  <a:lnTo>
                    <a:pt x="340" y="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1855800" y="2262325"/>
              <a:ext cx="52425" cy="65550"/>
            </a:xfrm>
            <a:custGeom>
              <a:avLst/>
              <a:gdLst/>
              <a:ahLst/>
              <a:cxnLst/>
              <a:rect l="l" t="t" r="r" b="b"/>
              <a:pathLst>
                <a:path w="2097" h="2622" extrusionOk="0">
                  <a:moveTo>
                    <a:pt x="1165" y="1"/>
                  </a:moveTo>
                  <a:cubicBezTo>
                    <a:pt x="847" y="1"/>
                    <a:pt x="521" y="132"/>
                    <a:pt x="330" y="382"/>
                  </a:cubicBezTo>
                  <a:cubicBezTo>
                    <a:pt x="70" y="721"/>
                    <a:pt x="0" y="1120"/>
                    <a:pt x="0" y="1529"/>
                  </a:cubicBezTo>
                  <a:cubicBezTo>
                    <a:pt x="0" y="1639"/>
                    <a:pt x="0" y="1759"/>
                    <a:pt x="30" y="1869"/>
                  </a:cubicBezTo>
                  <a:cubicBezTo>
                    <a:pt x="60" y="2039"/>
                    <a:pt x="180" y="2218"/>
                    <a:pt x="310" y="2338"/>
                  </a:cubicBezTo>
                  <a:cubicBezTo>
                    <a:pt x="512" y="2518"/>
                    <a:pt x="761" y="2621"/>
                    <a:pt x="1011" y="2621"/>
                  </a:cubicBezTo>
                  <a:cubicBezTo>
                    <a:pt x="1206" y="2621"/>
                    <a:pt x="1402" y="2558"/>
                    <a:pt x="1577" y="2418"/>
                  </a:cubicBezTo>
                  <a:cubicBezTo>
                    <a:pt x="1688" y="2328"/>
                    <a:pt x="1777" y="2218"/>
                    <a:pt x="1847" y="2088"/>
                  </a:cubicBezTo>
                  <a:cubicBezTo>
                    <a:pt x="1947" y="1919"/>
                    <a:pt x="2017" y="1719"/>
                    <a:pt x="2047" y="1520"/>
                  </a:cubicBezTo>
                  <a:cubicBezTo>
                    <a:pt x="2096" y="1210"/>
                    <a:pt x="2067" y="890"/>
                    <a:pt x="1977" y="591"/>
                  </a:cubicBezTo>
                  <a:cubicBezTo>
                    <a:pt x="1947" y="471"/>
                    <a:pt x="1907" y="311"/>
                    <a:pt x="1817" y="222"/>
                  </a:cubicBezTo>
                  <a:cubicBezTo>
                    <a:pt x="1737" y="132"/>
                    <a:pt x="1608" y="82"/>
                    <a:pt x="1497" y="52"/>
                  </a:cubicBezTo>
                  <a:cubicBezTo>
                    <a:pt x="1392" y="18"/>
                    <a:pt x="1279" y="1"/>
                    <a:pt x="116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1897475" y="2282950"/>
              <a:ext cx="8500" cy="3900"/>
            </a:xfrm>
            <a:custGeom>
              <a:avLst/>
              <a:gdLst/>
              <a:ahLst/>
              <a:cxnLst/>
              <a:rect l="l" t="t" r="r" b="b"/>
              <a:pathLst>
                <a:path w="340" h="156" extrusionOk="0">
                  <a:moveTo>
                    <a:pt x="176" y="0"/>
                  </a:moveTo>
                  <a:cubicBezTo>
                    <a:pt x="76" y="0"/>
                    <a:pt x="1" y="156"/>
                    <a:pt x="1" y="156"/>
                  </a:cubicBezTo>
                  <a:cubicBezTo>
                    <a:pt x="67" y="89"/>
                    <a:pt x="127" y="67"/>
                    <a:pt x="177" y="67"/>
                  </a:cubicBezTo>
                  <a:cubicBezTo>
                    <a:pt x="278" y="67"/>
                    <a:pt x="340" y="156"/>
                    <a:pt x="340" y="156"/>
                  </a:cubicBezTo>
                  <a:cubicBezTo>
                    <a:pt x="283" y="39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5E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1862525" y="2319775"/>
              <a:ext cx="12525" cy="8750"/>
            </a:xfrm>
            <a:custGeom>
              <a:avLst/>
              <a:gdLst/>
              <a:ahLst/>
              <a:cxnLst/>
              <a:rect l="l" t="t" r="r" b="b"/>
              <a:pathLst>
                <a:path w="501" h="350" extrusionOk="0">
                  <a:moveTo>
                    <a:pt x="1" y="0"/>
                  </a:moveTo>
                  <a:cubicBezTo>
                    <a:pt x="1" y="0"/>
                    <a:pt x="130" y="349"/>
                    <a:pt x="350" y="349"/>
                  </a:cubicBezTo>
                  <a:cubicBezTo>
                    <a:pt x="390" y="349"/>
                    <a:pt x="440" y="329"/>
                    <a:pt x="500" y="289"/>
                  </a:cubicBezTo>
                  <a:cubicBezTo>
                    <a:pt x="500" y="289"/>
                    <a:pt x="390" y="269"/>
                    <a:pt x="250" y="190"/>
                  </a:cubicBezTo>
                  <a:cubicBezTo>
                    <a:pt x="181" y="150"/>
                    <a:pt x="110" y="100"/>
                    <a:pt x="41" y="40"/>
                  </a:cubicBezTo>
                  <a:cubicBezTo>
                    <a:pt x="31" y="30"/>
                    <a:pt x="21" y="10"/>
                    <a:pt x="11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1862775" y="2319775"/>
              <a:ext cx="6025" cy="4750"/>
            </a:xfrm>
            <a:custGeom>
              <a:avLst/>
              <a:gdLst/>
              <a:ahLst/>
              <a:cxnLst/>
              <a:rect l="l" t="t" r="r" b="b"/>
              <a:pathLst>
                <a:path w="241" h="19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5" y="5"/>
                    <a:pt x="7" y="7"/>
                  </a:cubicBezTo>
                  <a:lnTo>
                    <a:pt x="7" y="7"/>
                  </a:lnTo>
                  <a:cubicBezTo>
                    <a:pt x="5" y="4"/>
                    <a:pt x="3" y="2"/>
                    <a:pt x="1" y="0"/>
                  </a:cubicBezTo>
                  <a:close/>
                  <a:moveTo>
                    <a:pt x="7" y="7"/>
                  </a:moveTo>
                  <a:cubicBezTo>
                    <a:pt x="15" y="17"/>
                    <a:pt x="23" y="32"/>
                    <a:pt x="31" y="40"/>
                  </a:cubicBezTo>
                  <a:cubicBezTo>
                    <a:pt x="79" y="82"/>
                    <a:pt x="128" y="118"/>
                    <a:pt x="176" y="150"/>
                  </a:cubicBezTo>
                  <a:lnTo>
                    <a:pt x="176" y="150"/>
                  </a:lnTo>
                  <a:cubicBezTo>
                    <a:pt x="122" y="114"/>
                    <a:pt x="62" y="67"/>
                    <a:pt x="7" y="7"/>
                  </a:cubicBezTo>
                  <a:close/>
                  <a:moveTo>
                    <a:pt x="176" y="150"/>
                  </a:moveTo>
                  <a:cubicBezTo>
                    <a:pt x="199" y="165"/>
                    <a:pt x="220" y="178"/>
                    <a:pt x="240" y="190"/>
                  </a:cubicBezTo>
                  <a:cubicBezTo>
                    <a:pt x="219" y="177"/>
                    <a:pt x="198" y="164"/>
                    <a:pt x="176" y="15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1877250" y="2284700"/>
              <a:ext cx="10000" cy="4150"/>
            </a:xfrm>
            <a:custGeom>
              <a:avLst/>
              <a:gdLst/>
              <a:ahLst/>
              <a:cxnLst/>
              <a:rect l="l" t="t" r="r" b="b"/>
              <a:pathLst>
                <a:path w="400" h="166" extrusionOk="0">
                  <a:moveTo>
                    <a:pt x="236" y="1"/>
                  </a:moveTo>
                  <a:cubicBezTo>
                    <a:pt x="113" y="1"/>
                    <a:pt x="1" y="165"/>
                    <a:pt x="1" y="165"/>
                  </a:cubicBezTo>
                  <a:cubicBezTo>
                    <a:pt x="97" y="91"/>
                    <a:pt x="177" y="68"/>
                    <a:pt x="239" y="68"/>
                  </a:cubicBezTo>
                  <a:cubicBezTo>
                    <a:pt x="345" y="68"/>
                    <a:pt x="400" y="135"/>
                    <a:pt x="400" y="135"/>
                  </a:cubicBezTo>
                  <a:cubicBezTo>
                    <a:pt x="350" y="35"/>
                    <a:pt x="292" y="1"/>
                    <a:pt x="236" y="1"/>
                  </a:cubicBezTo>
                  <a:close/>
                </a:path>
              </a:pathLst>
            </a:custGeom>
            <a:solidFill>
              <a:srgbClr val="5E36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1841575" y="2248375"/>
              <a:ext cx="66400" cy="54950"/>
            </a:xfrm>
            <a:custGeom>
              <a:avLst/>
              <a:gdLst/>
              <a:ahLst/>
              <a:cxnLst/>
              <a:rect l="l" t="t" r="r" b="b"/>
              <a:pathLst>
                <a:path w="2656" h="2198" extrusionOk="0">
                  <a:moveTo>
                    <a:pt x="1191" y="1"/>
                  </a:moveTo>
                  <a:cubicBezTo>
                    <a:pt x="760" y="1"/>
                    <a:pt x="306" y="239"/>
                    <a:pt x="130" y="630"/>
                  </a:cubicBezTo>
                  <a:cubicBezTo>
                    <a:pt x="60" y="780"/>
                    <a:pt x="30" y="940"/>
                    <a:pt x="20" y="1109"/>
                  </a:cubicBezTo>
                  <a:cubicBezTo>
                    <a:pt x="0" y="1319"/>
                    <a:pt x="20" y="1539"/>
                    <a:pt x="100" y="1738"/>
                  </a:cubicBezTo>
                  <a:cubicBezTo>
                    <a:pt x="180" y="1938"/>
                    <a:pt x="329" y="2118"/>
                    <a:pt x="529" y="2197"/>
                  </a:cubicBezTo>
                  <a:cubicBezTo>
                    <a:pt x="489" y="2038"/>
                    <a:pt x="599" y="1878"/>
                    <a:pt x="739" y="1798"/>
                  </a:cubicBezTo>
                  <a:cubicBezTo>
                    <a:pt x="879" y="1718"/>
                    <a:pt x="1039" y="1688"/>
                    <a:pt x="1188" y="1638"/>
                  </a:cubicBezTo>
                  <a:cubicBezTo>
                    <a:pt x="1667" y="1508"/>
                    <a:pt x="2137" y="1179"/>
                    <a:pt x="2376" y="740"/>
                  </a:cubicBezTo>
                  <a:cubicBezTo>
                    <a:pt x="2656" y="250"/>
                    <a:pt x="1567" y="1"/>
                    <a:pt x="1218" y="1"/>
                  </a:cubicBezTo>
                  <a:cubicBezTo>
                    <a:pt x="1209" y="1"/>
                    <a:pt x="1200" y="1"/>
                    <a:pt x="1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1857050" y="2256200"/>
              <a:ext cx="61150" cy="37900"/>
            </a:xfrm>
            <a:custGeom>
              <a:avLst/>
              <a:gdLst/>
              <a:ahLst/>
              <a:cxnLst/>
              <a:rect l="l" t="t" r="r" b="b"/>
              <a:pathLst>
                <a:path w="2446" h="1516" extrusionOk="0">
                  <a:moveTo>
                    <a:pt x="1469" y="1"/>
                  </a:moveTo>
                  <a:cubicBezTo>
                    <a:pt x="1307" y="1"/>
                    <a:pt x="1142" y="28"/>
                    <a:pt x="999" y="68"/>
                  </a:cubicBezTo>
                  <a:cubicBezTo>
                    <a:pt x="709" y="147"/>
                    <a:pt x="429" y="357"/>
                    <a:pt x="360" y="636"/>
                  </a:cubicBezTo>
                  <a:cubicBezTo>
                    <a:pt x="329" y="756"/>
                    <a:pt x="329" y="886"/>
                    <a:pt x="280" y="996"/>
                  </a:cubicBezTo>
                  <a:cubicBezTo>
                    <a:pt x="245" y="1092"/>
                    <a:pt x="149" y="1181"/>
                    <a:pt x="45" y="1181"/>
                  </a:cubicBezTo>
                  <a:cubicBezTo>
                    <a:pt x="30" y="1181"/>
                    <a:pt x="15" y="1179"/>
                    <a:pt x="0" y="1175"/>
                  </a:cubicBezTo>
                  <a:lnTo>
                    <a:pt x="0" y="1175"/>
                  </a:lnTo>
                  <a:cubicBezTo>
                    <a:pt x="70" y="1335"/>
                    <a:pt x="230" y="1435"/>
                    <a:pt x="400" y="1485"/>
                  </a:cubicBezTo>
                  <a:cubicBezTo>
                    <a:pt x="511" y="1511"/>
                    <a:pt x="627" y="1516"/>
                    <a:pt x="742" y="1516"/>
                  </a:cubicBezTo>
                  <a:cubicBezTo>
                    <a:pt x="801" y="1516"/>
                    <a:pt x="861" y="1515"/>
                    <a:pt x="919" y="1515"/>
                  </a:cubicBezTo>
                  <a:cubicBezTo>
                    <a:pt x="1118" y="1505"/>
                    <a:pt x="1328" y="1495"/>
                    <a:pt x="1527" y="1495"/>
                  </a:cubicBezTo>
                  <a:cubicBezTo>
                    <a:pt x="1777" y="1485"/>
                    <a:pt x="2026" y="1475"/>
                    <a:pt x="2256" y="1385"/>
                  </a:cubicBezTo>
                  <a:cubicBezTo>
                    <a:pt x="2296" y="1365"/>
                    <a:pt x="2336" y="1345"/>
                    <a:pt x="2366" y="1305"/>
                  </a:cubicBezTo>
                  <a:cubicBezTo>
                    <a:pt x="2386" y="1275"/>
                    <a:pt x="2396" y="1235"/>
                    <a:pt x="2406" y="1195"/>
                  </a:cubicBezTo>
                  <a:cubicBezTo>
                    <a:pt x="2446" y="856"/>
                    <a:pt x="2336" y="507"/>
                    <a:pt x="2106" y="237"/>
                  </a:cubicBezTo>
                  <a:cubicBezTo>
                    <a:pt x="1956" y="63"/>
                    <a:pt x="1716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1848550" y="2289950"/>
              <a:ext cx="12025" cy="14925"/>
            </a:xfrm>
            <a:custGeom>
              <a:avLst/>
              <a:gdLst/>
              <a:ahLst/>
              <a:cxnLst/>
              <a:rect l="l" t="t" r="r" b="b"/>
              <a:pathLst>
                <a:path w="481" h="597" extrusionOk="0">
                  <a:moveTo>
                    <a:pt x="206" y="1"/>
                  </a:moveTo>
                  <a:cubicBezTo>
                    <a:pt x="188" y="1"/>
                    <a:pt x="172" y="8"/>
                    <a:pt x="150" y="15"/>
                  </a:cubicBezTo>
                  <a:cubicBezTo>
                    <a:pt x="101" y="25"/>
                    <a:pt x="70" y="75"/>
                    <a:pt x="50" y="125"/>
                  </a:cubicBezTo>
                  <a:cubicBezTo>
                    <a:pt x="1" y="235"/>
                    <a:pt x="11" y="364"/>
                    <a:pt x="61" y="474"/>
                  </a:cubicBezTo>
                  <a:cubicBezTo>
                    <a:pt x="90" y="524"/>
                    <a:pt x="121" y="564"/>
                    <a:pt x="170" y="584"/>
                  </a:cubicBezTo>
                  <a:cubicBezTo>
                    <a:pt x="187" y="592"/>
                    <a:pt x="206" y="596"/>
                    <a:pt x="225" y="596"/>
                  </a:cubicBezTo>
                  <a:cubicBezTo>
                    <a:pt x="277" y="596"/>
                    <a:pt x="334" y="570"/>
                    <a:pt x="370" y="534"/>
                  </a:cubicBezTo>
                  <a:cubicBezTo>
                    <a:pt x="420" y="484"/>
                    <a:pt x="450" y="415"/>
                    <a:pt x="460" y="335"/>
                  </a:cubicBezTo>
                  <a:cubicBezTo>
                    <a:pt x="480" y="195"/>
                    <a:pt x="380" y="15"/>
                    <a:pt x="230" y="5"/>
                  </a:cubicBezTo>
                  <a:cubicBezTo>
                    <a:pt x="222" y="2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1852050" y="2334400"/>
              <a:ext cx="30225" cy="11875"/>
            </a:xfrm>
            <a:custGeom>
              <a:avLst/>
              <a:gdLst/>
              <a:ahLst/>
              <a:cxnLst/>
              <a:rect l="l" t="t" r="r" b="b"/>
              <a:pathLst>
                <a:path w="1209" h="475" extrusionOk="0">
                  <a:moveTo>
                    <a:pt x="596" y="1"/>
                  </a:moveTo>
                  <a:cubicBezTo>
                    <a:pt x="552" y="1"/>
                    <a:pt x="515" y="2"/>
                    <a:pt x="489" y="4"/>
                  </a:cubicBezTo>
                  <a:cubicBezTo>
                    <a:pt x="390" y="14"/>
                    <a:pt x="140" y="54"/>
                    <a:pt x="41" y="154"/>
                  </a:cubicBezTo>
                  <a:cubicBezTo>
                    <a:pt x="21" y="184"/>
                    <a:pt x="1" y="214"/>
                    <a:pt x="1" y="254"/>
                  </a:cubicBezTo>
                  <a:cubicBezTo>
                    <a:pt x="1" y="314"/>
                    <a:pt x="50" y="374"/>
                    <a:pt x="110" y="414"/>
                  </a:cubicBezTo>
                  <a:cubicBezTo>
                    <a:pt x="170" y="443"/>
                    <a:pt x="230" y="453"/>
                    <a:pt x="300" y="463"/>
                  </a:cubicBezTo>
                  <a:cubicBezTo>
                    <a:pt x="364" y="470"/>
                    <a:pt x="428" y="474"/>
                    <a:pt x="491" y="474"/>
                  </a:cubicBezTo>
                  <a:cubicBezTo>
                    <a:pt x="686" y="474"/>
                    <a:pt x="878" y="439"/>
                    <a:pt x="1059" y="363"/>
                  </a:cubicBezTo>
                  <a:cubicBezTo>
                    <a:pt x="1128" y="343"/>
                    <a:pt x="1208" y="283"/>
                    <a:pt x="1199" y="214"/>
                  </a:cubicBezTo>
                  <a:cubicBezTo>
                    <a:pt x="1166" y="32"/>
                    <a:pt x="805" y="1"/>
                    <a:pt x="596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1942150" y="2246625"/>
              <a:ext cx="84875" cy="89875"/>
            </a:xfrm>
            <a:custGeom>
              <a:avLst/>
              <a:gdLst/>
              <a:ahLst/>
              <a:cxnLst/>
              <a:rect l="l" t="t" r="r" b="b"/>
              <a:pathLst>
                <a:path w="3395" h="3595" extrusionOk="0">
                  <a:moveTo>
                    <a:pt x="1957" y="280"/>
                  </a:moveTo>
                  <a:cubicBezTo>
                    <a:pt x="2067" y="280"/>
                    <a:pt x="2176" y="300"/>
                    <a:pt x="2267" y="340"/>
                  </a:cubicBezTo>
                  <a:cubicBezTo>
                    <a:pt x="2855" y="570"/>
                    <a:pt x="3075" y="1409"/>
                    <a:pt x="2755" y="2217"/>
                  </a:cubicBezTo>
                  <a:cubicBezTo>
                    <a:pt x="2506" y="2856"/>
                    <a:pt x="1957" y="3306"/>
                    <a:pt x="1438" y="3306"/>
                  </a:cubicBezTo>
                  <a:cubicBezTo>
                    <a:pt x="1328" y="3306"/>
                    <a:pt x="1228" y="3286"/>
                    <a:pt x="1129" y="3246"/>
                  </a:cubicBezTo>
                  <a:cubicBezTo>
                    <a:pt x="539" y="3016"/>
                    <a:pt x="320" y="2177"/>
                    <a:pt x="639" y="1379"/>
                  </a:cubicBezTo>
                  <a:cubicBezTo>
                    <a:pt x="889" y="730"/>
                    <a:pt x="1438" y="280"/>
                    <a:pt x="1957" y="280"/>
                  </a:cubicBezTo>
                  <a:close/>
                  <a:moveTo>
                    <a:pt x="1957" y="1"/>
                  </a:moveTo>
                  <a:cubicBezTo>
                    <a:pt x="1308" y="1"/>
                    <a:pt x="669" y="510"/>
                    <a:pt x="370" y="1269"/>
                  </a:cubicBezTo>
                  <a:cubicBezTo>
                    <a:pt x="0" y="2217"/>
                    <a:pt x="290" y="3226"/>
                    <a:pt x="1018" y="3515"/>
                  </a:cubicBezTo>
                  <a:cubicBezTo>
                    <a:pt x="1148" y="3565"/>
                    <a:pt x="1288" y="3595"/>
                    <a:pt x="1438" y="3595"/>
                  </a:cubicBezTo>
                  <a:cubicBezTo>
                    <a:pt x="2087" y="3595"/>
                    <a:pt x="2726" y="3076"/>
                    <a:pt x="3025" y="2317"/>
                  </a:cubicBezTo>
                  <a:cubicBezTo>
                    <a:pt x="3394" y="1369"/>
                    <a:pt x="3105" y="360"/>
                    <a:pt x="2376" y="81"/>
                  </a:cubicBezTo>
                  <a:cubicBezTo>
                    <a:pt x="2247" y="21"/>
                    <a:pt x="2107" y="1"/>
                    <a:pt x="1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1936400" y="2320000"/>
              <a:ext cx="52450" cy="82575"/>
            </a:xfrm>
            <a:custGeom>
              <a:avLst/>
              <a:gdLst/>
              <a:ahLst/>
              <a:cxnLst/>
              <a:rect l="l" t="t" r="r" b="b"/>
              <a:pathLst>
                <a:path w="2098" h="3303" extrusionOk="0">
                  <a:moveTo>
                    <a:pt x="949" y="420"/>
                  </a:moveTo>
                  <a:lnTo>
                    <a:pt x="949" y="420"/>
                  </a:lnTo>
                  <a:cubicBezTo>
                    <a:pt x="949" y="420"/>
                    <a:pt x="1268" y="630"/>
                    <a:pt x="1578" y="660"/>
                  </a:cubicBezTo>
                  <a:lnTo>
                    <a:pt x="1079" y="1019"/>
                  </a:lnTo>
                  <a:lnTo>
                    <a:pt x="949" y="420"/>
                  </a:lnTo>
                  <a:close/>
                  <a:moveTo>
                    <a:pt x="629" y="1"/>
                  </a:moveTo>
                  <a:cubicBezTo>
                    <a:pt x="629" y="1"/>
                    <a:pt x="919" y="830"/>
                    <a:pt x="740" y="1239"/>
                  </a:cubicBezTo>
                  <a:cubicBezTo>
                    <a:pt x="709" y="1299"/>
                    <a:pt x="680" y="1378"/>
                    <a:pt x="640" y="1469"/>
                  </a:cubicBezTo>
                  <a:cubicBezTo>
                    <a:pt x="410" y="2037"/>
                    <a:pt x="1" y="3126"/>
                    <a:pt x="1" y="3126"/>
                  </a:cubicBezTo>
                  <a:cubicBezTo>
                    <a:pt x="1" y="3126"/>
                    <a:pt x="121" y="3303"/>
                    <a:pt x="355" y="3303"/>
                  </a:cubicBezTo>
                  <a:cubicBezTo>
                    <a:pt x="382" y="3303"/>
                    <a:pt x="410" y="3300"/>
                    <a:pt x="440" y="3295"/>
                  </a:cubicBezTo>
                  <a:cubicBezTo>
                    <a:pt x="440" y="3295"/>
                    <a:pt x="869" y="2217"/>
                    <a:pt x="1089" y="1648"/>
                  </a:cubicBezTo>
                  <a:cubicBezTo>
                    <a:pt x="1129" y="1558"/>
                    <a:pt x="1159" y="1469"/>
                    <a:pt x="1179" y="1409"/>
                  </a:cubicBezTo>
                  <a:cubicBezTo>
                    <a:pt x="1328" y="990"/>
                    <a:pt x="2097" y="580"/>
                    <a:pt x="2097" y="580"/>
                  </a:cubicBezTo>
                  <a:lnTo>
                    <a:pt x="1328" y="400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1936400" y="2356700"/>
              <a:ext cx="27225" cy="45875"/>
            </a:xfrm>
            <a:custGeom>
              <a:avLst/>
              <a:gdLst/>
              <a:ahLst/>
              <a:cxnLst/>
              <a:rect l="l" t="t" r="r" b="b"/>
              <a:pathLst>
                <a:path w="1089" h="1835" extrusionOk="0">
                  <a:moveTo>
                    <a:pt x="640" y="1"/>
                  </a:moveTo>
                  <a:cubicBezTo>
                    <a:pt x="410" y="569"/>
                    <a:pt x="1" y="1658"/>
                    <a:pt x="1" y="1658"/>
                  </a:cubicBezTo>
                  <a:cubicBezTo>
                    <a:pt x="1" y="1658"/>
                    <a:pt x="121" y="1835"/>
                    <a:pt x="355" y="1835"/>
                  </a:cubicBezTo>
                  <a:cubicBezTo>
                    <a:pt x="382" y="1835"/>
                    <a:pt x="410" y="1832"/>
                    <a:pt x="440" y="1827"/>
                  </a:cubicBezTo>
                  <a:cubicBezTo>
                    <a:pt x="440" y="1827"/>
                    <a:pt x="869" y="749"/>
                    <a:pt x="1089" y="180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1945400" y="2249625"/>
              <a:ext cx="78375" cy="83875"/>
            </a:xfrm>
            <a:custGeom>
              <a:avLst/>
              <a:gdLst/>
              <a:ahLst/>
              <a:cxnLst/>
              <a:rect l="l" t="t" r="r" b="b"/>
              <a:pathLst>
                <a:path w="3135" h="3355" extrusionOk="0">
                  <a:moveTo>
                    <a:pt x="1827" y="41"/>
                  </a:moveTo>
                  <a:cubicBezTo>
                    <a:pt x="1957" y="41"/>
                    <a:pt x="2077" y="71"/>
                    <a:pt x="2186" y="111"/>
                  </a:cubicBezTo>
                  <a:cubicBezTo>
                    <a:pt x="2825" y="360"/>
                    <a:pt x="3075" y="1278"/>
                    <a:pt x="2736" y="2137"/>
                  </a:cubicBezTo>
                  <a:cubicBezTo>
                    <a:pt x="2466" y="2826"/>
                    <a:pt x="1877" y="3305"/>
                    <a:pt x="1308" y="3305"/>
                  </a:cubicBezTo>
                  <a:cubicBezTo>
                    <a:pt x="1188" y="3305"/>
                    <a:pt x="1068" y="3285"/>
                    <a:pt x="948" y="3245"/>
                  </a:cubicBezTo>
                  <a:cubicBezTo>
                    <a:pt x="309" y="2986"/>
                    <a:pt x="60" y="2077"/>
                    <a:pt x="400" y="1219"/>
                  </a:cubicBezTo>
                  <a:cubicBezTo>
                    <a:pt x="669" y="530"/>
                    <a:pt x="1258" y="41"/>
                    <a:pt x="1827" y="41"/>
                  </a:cubicBezTo>
                  <a:close/>
                  <a:moveTo>
                    <a:pt x="1827" y="1"/>
                  </a:moveTo>
                  <a:cubicBezTo>
                    <a:pt x="1238" y="1"/>
                    <a:pt x="629" y="490"/>
                    <a:pt x="349" y="1199"/>
                  </a:cubicBezTo>
                  <a:cubicBezTo>
                    <a:pt x="0" y="2087"/>
                    <a:pt x="260" y="3026"/>
                    <a:pt x="939" y="3285"/>
                  </a:cubicBezTo>
                  <a:cubicBezTo>
                    <a:pt x="1048" y="3335"/>
                    <a:pt x="1178" y="3355"/>
                    <a:pt x="1308" y="3355"/>
                  </a:cubicBezTo>
                  <a:cubicBezTo>
                    <a:pt x="1897" y="3355"/>
                    <a:pt x="2506" y="2866"/>
                    <a:pt x="2785" y="2157"/>
                  </a:cubicBezTo>
                  <a:cubicBezTo>
                    <a:pt x="3135" y="1269"/>
                    <a:pt x="2875" y="331"/>
                    <a:pt x="2206" y="71"/>
                  </a:cubicBezTo>
                  <a:cubicBezTo>
                    <a:pt x="2086" y="21"/>
                    <a:pt x="1957" y="1"/>
                    <a:pt x="18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1955625" y="2356775"/>
              <a:ext cx="12250" cy="16525"/>
            </a:xfrm>
            <a:custGeom>
              <a:avLst/>
              <a:gdLst/>
              <a:ahLst/>
              <a:cxnLst/>
              <a:rect l="l" t="t" r="r" b="b"/>
              <a:pathLst>
                <a:path w="490" h="661" extrusionOk="0">
                  <a:moveTo>
                    <a:pt x="275" y="0"/>
                  </a:moveTo>
                  <a:cubicBezTo>
                    <a:pt x="232" y="0"/>
                    <a:pt x="192" y="4"/>
                    <a:pt x="170" y="7"/>
                  </a:cubicBezTo>
                  <a:cubicBezTo>
                    <a:pt x="130" y="18"/>
                    <a:pt x="80" y="47"/>
                    <a:pt x="80" y="98"/>
                  </a:cubicBezTo>
                  <a:cubicBezTo>
                    <a:pt x="80" y="137"/>
                    <a:pt x="120" y="167"/>
                    <a:pt x="150" y="177"/>
                  </a:cubicBezTo>
                  <a:cubicBezTo>
                    <a:pt x="190" y="187"/>
                    <a:pt x="230" y="187"/>
                    <a:pt x="260" y="197"/>
                  </a:cubicBezTo>
                  <a:cubicBezTo>
                    <a:pt x="210" y="207"/>
                    <a:pt x="160" y="227"/>
                    <a:pt x="110" y="247"/>
                  </a:cubicBezTo>
                  <a:cubicBezTo>
                    <a:pt x="80" y="257"/>
                    <a:pt x="50" y="277"/>
                    <a:pt x="30" y="297"/>
                  </a:cubicBezTo>
                  <a:cubicBezTo>
                    <a:pt x="11" y="327"/>
                    <a:pt x="0" y="367"/>
                    <a:pt x="20" y="387"/>
                  </a:cubicBezTo>
                  <a:cubicBezTo>
                    <a:pt x="40" y="417"/>
                    <a:pt x="80" y="417"/>
                    <a:pt x="110" y="417"/>
                  </a:cubicBezTo>
                  <a:cubicBezTo>
                    <a:pt x="140" y="417"/>
                    <a:pt x="170" y="427"/>
                    <a:pt x="190" y="427"/>
                  </a:cubicBezTo>
                  <a:cubicBezTo>
                    <a:pt x="160" y="447"/>
                    <a:pt x="120" y="447"/>
                    <a:pt x="90" y="466"/>
                  </a:cubicBezTo>
                  <a:cubicBezTo>
                    <a:pt x="50" y="477"/>
                    <a:pt x="20" y="506"/>
                    <a:pt x="20" y="546"/>
                  </a:cubicBezTo>
                  <a:cubicBezTo>
                    <a:pt x="20" y="577"/>
                    <a:pt x="40" y="606"/>
                    <a:pt x="60" y="626"/>
                  </a:cubicBezTo>
                  <a:lnTo>
                    <a:pt x="150" y="657"/>
                  </a:lnTo>
                  <a:cubicBezTo>
                    <a:pt x="183" y="657"/>
                    <a:pt x="217" y="661"/>
                    <a:pt x="250" y="661"/>
                  </a:cubicBezTo>
                  <a:cubicBezTo>
                    <a:pt x="267" y="661"/>
                    <a:pt x="283" y="660"/>
                    <a:pt x="300" y="657"/>
                  </a:cubicBezTo>
                  <a:cubicBezTo>
                    <a:pt x="350" y="646"/>
                    <a:pt x="390" y="617"/>
                    <a:pt x="410" y="566"/>
                  </a:cubicBezTo>
                  <a:cubicBezTo>
                    <a:pt x="430" y="526"/>
                    <a:pt x="410" y="457"/>
                    <a:pt x="360" y="447"/>
                  </a:cubicBezTo>
                  <a:cubicBezTo>
                    <a:pt x="390" y="437"/>
                    <a:pt x="419" y="417"/>
                    <a:pt x="439" y="407"/>
                  </a:cubicBezTo>
                  <a:cubicBezTo>
                    <a:pt x="470" y="387"/>
                    <a:pt x="490" y="357"/>
                    <a:pt x="479" y="317"/>
                  </a:cubicBezTo>
                  <a:cubicBezTo>
                    <a:pt x="479" y="257"/>
                    <a:pt x="419" y="227"/>
                    <a:pt x="370" y="207"/>
                  </a:cubicBezTo>
                  <a:cubicBezTo>
                    <a:pt x="419" y="187"/>
                    <a:pt x="479" y="157"/>
                    <a:pt x="479" y="107"/>
                  </a:cubicBezTo>
                  <a:cubicBezTo>
                    <a:pt x="479" y="19"/>
                    <a:pt x="368" y="0"/>
                    <a:pt x="275" y="0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1933925" y="2371175"/>
              <a:ext cx="31450" cy="18725"/>
            </a:xfrm>
            <a:custGeom>
              <a:avLst/>
              <a:gdLst/>
              <a:ahLst/>
              <a:cxnLst/>
              <a:rect l="l" t="t" r="r" b="b"/>
              <a:pathLst>
                <a:path w="1258" h="749" extrusionOk="0">
                  <a:moveTo>
                    <a:pt x="649" y="1"/>
                  </a:moveTo>
                  <a:cubicBezTo>
                    <a:pt x="619" y="10"/>
                    <a:pt x="589" y="21"/>
                    <a:pt x="549" y="41"/>
                  </a:cubicBezTo>
                  <a:cubicBezTo>
                    <a:pt x="419" y="101"/>
                    <a:pt x="289" y="160"/>
                    <a:pt x="149" y="220"/>
                  </a:cubicBezTo>
                  <a:cubicBezTo>
                    <a:pt x="129" y="230"/>
                    <a:pt x="109" y="240"/>
                    <a:pt x="100" y="260"/>
                  </a:cubicBezTo>
                  <a:cubicBezTo>
                    <a:pt x="89" y="270"/>
                    <a:pt x="80" y="290"/>
                    <a:pt x="70" y="300"/>
                  </a:cubicBezTo>
                  <a:cubicBezTo>
                    <a:pt x="30" y="410"/>
                    <a:pt x="0" y="540"/>
                    <a:pt x="70" y="649"/>
                  </a:cubicBezTo>
                  <a:cubicBezTo>
                    <a:pt x="100" y="709"/>
                    <a:pt x="160" y="749"/>
                    <a:pt x="229" y="749"/>
                  </a:cubicBezTo>
                  <a:cubicBezTo>
                    <a:pt x="300" y="749"/>
                    <a:pt x="359" y="699"/>
                    <a:pt x="429" y="689"/>
                  </a:cubicBezTo>
                  <a:cubicBezTo>
                    <a:pt x="470" y="684"/>
                    <a:pt x="514" y="678"/>
                    <a:pt x="557" y="678"/>
                  </a:cubicBezTo>
                  <a:cubicBezTo>
                    <a:pt x="588" y="678"/>
                    <a:pt x="619" y="681"/>
                    <a:pt x="649" y="689"/>
                  </a:cubicBezTo>
                  <a:cubicBezTo>
                    <a:pt x="679" y="699"/>
                    <a:pt x="708" y="709"/>
                    <a:pt x="748" y="719"/>
                  </a:cubicBezTo>
                  <a:cubicBezTo>
                    <a:pt x="779" y="719"/>
                    <a:pt x="808" y="719"/>
                    <a:pt x="839" y="699"/>
                  </a:cubicBezTo>
                  <a:cubicBezTo>
                    <a:pt x="859" y="680"/>
                    <a:pt x="868" y="640"/>
                    <a:pt x="848" y="620"/>
                  </a:cubicBezTo>
                  <a:cubicBezTo>
                    <a:pt x="879" y="620"/>
                    <a:pt x="918" y="609"/>
                    <a:pt x="948" y="600"/>
                  </a:cubicBezTo>
                  <a:cubicBezTo>
                    <a:pt x="968" y="580"/>
                    <a:pt x="988" y="540"/>
                    <a:pt x="958" y="509"/>
                  </a:cubicBezTo>
                  <a:lnTo>
                    <a:pt x="958" y="509"/>
                  </a:lnTo>
                  <a:cubicBezTo>
                    <a:pt x="961" y="512"/>
                    <a:pt x="964" y="513"/>
                    <a:pt x="969" y="513"/>
                  </a:cubicBezTo>
                  <a:cubicBezTo>
                    <a:pt x="999" y="513"/>
                    <a:pt x="1069" y="459"/>
                    <a:pt x="1078" y="450"/>
                  </a:cubicBezTo>
                  <a:cubicBezTo>
                    <a:pt x="1098" y="420"/>
                    <a:pt x="1098" y="380"/>
                    <a:pt x="1088" y="340"/>
                  </a:cubicBezTo>
                  <a:cubicBezTo>
                    <a:pt x="1138" y="340"/>
                    <a:pt x="1178" y="320"/>
                    <a:pt x="1218" y="300"/>
                  </a:cubicBezTo>
                  <a:cubicBezTo>
                    <a:pt x="1238" y="290"/>
                    <a:pt x="1258" y="270"/>
                    <a:pt x="1258" y="250"/>
                  </a:cubicBezTo>
                  <a:cubicBezTo>
                    <a:pt x="1258" y="240"/>
                    <a:pt x="1247" y="220"/>
                    <a:pt x="1247" y="210"/>
                  </a:cubicBezTo>
                  <a:cubicBezTo>
                    <a:pt x="1208" y="140"/>
                    <a:pt x="1158" y="70"/>
                    <a:pt x="1088" y="30"/>
                  </a:cubicBezTo>
                  <a:lnTo>
                    <a:pt x="1088" y="21"/>
                  </a:lnTo>
                  <a:cubicBezTo>
                    <a:pt x="1068" y="10"/>
                    <a:pt x="1058" y="10"/>
                    <a:pt x="1048" y="1"/>
                  </a:cubicBezTo>
                  <a:lnTo>
                    <a:pt x="988" y="1"/>
                  </a:lnTo>
                  <a:cubicBezTo>
                    <a:pt x="935" y="1"/>
                    <a:pt x="877" y="5"/>
                    <a:pt x="818" y="5"/>
                  </a:cubicBezTo>
                  <a:cubicBezTo>
                    <a:pt x="788" y="5"/>
                    <a:pt x="758" y="4"/>
                    <a:pt x="7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1943625" y="2358525"/>
              <a:ext cx="14050" cy="11550"/>
            </a:xfrm>
            <a:custGeom>
              <a:avLst/>
              <a:gdLst/>
              <a:ahLst/>
              <a:cxnLst/>
              <a:rect l="l" t="t" r="r" b="b"/>
              <a:pathLst>
                <a:path w="562" h="462" extrusionOk="0">
                  <a:moveTo>
                    <a:pt x="459" y="1"/>
                  </a:moveTo>
                  <a:cubicBezTo>
                    <a:pt x="417" y="1"/>
                    <a:pt x="368" y="16"/>
                    <a:pt x="331" y="37"/>
                  </a:cubicBezTo>
                  <a:cubicBezTo>
                    <a:pt x="211" y="97"/>
                    <a:pt x="111" y="187"/>
                    <a:pt x="41" y="307"/>
                  </a:cubicBezTo>
                  <a:cubicBezTo>
                    <a:pt x="21" y="347"/>
                    <a:pt x="1" y="416"/>
                    <a:pt x="41" y="447"/>
                  </a:cubicBezTo>
                  <a:cubicBezTo>
                    <a:pt x="52" y="458"/>
                    <a:pt x="67" y="462"/>
                    <a:pt x="84" y="462"/>
                  </a:cubicBezTo>
                  <a:cubicBezTo>
                    <a:pt x="112" y="462"/>
                    <a:pt x="146" y="449"/>
                    <a:pt x="171" y="436"/>
                  </a:cubicBezTo>
                  <a:cubicBezTo>
                    <a:pt x="251" y="387"/>
                    <a:pt x="320" y="347"/>
                    <a:pt x="391" y="307"/>
                  </a:cubicBezTo>
                  <a:cubicBezTo>
                    <a:pt x="451" y="267"/>
                    <a:pt x="520" y="217"/>
                    <a:pt x="540" y="147"/>
                  </a:cubicBezTo>
                  <a:cubicBezTo>
                    <a:pt x="540" y="137"/>
                    <a:pt x="540" y="127"/>
                    <a:pt x="550" y="117"/>
                  </a:cubicBezTo>
                  <a:cubicBezTo>
                    <a:pt x="562" y="30"/>
                    <a:pt x="516" y="1"/>
                    <a:pt x="459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1848300" y="2359200"/>
              <a:ext cx="19750" cy="19000"/>
            </a:xfrm>
            <a:custGeom>
              <a:avLst/>
              <a:gdLst/>
              <a:ahLst/>
              <a:cxnLst/>
              <a:rect l="l" t="t" r="r" b="b"/>
              <a:pathLst>
                <a:path w="790" h="760" extrusionOk="0">
                  <a:moveTo>
                    <a:pt x="750" y="1"/>
                  </a:moveTo>
                  <a:lnTo>
                    <a:pt x="520" y="20"/>
                  </a:lnTo>
                  <a:lnTo>
                    <a:pt x="171" y="260"/>
                  </a:lnTo>
                  <a:lnTo>
                    <a:pt x="1" y="540"/>
                  </a:lnTo>
                  <a:lnTo>
                    <a:pt x="21" y="749"/>
                  </a:lnTo>
                  <a:lnTo>
                    <a:pt x="41" y="759"/>
                  </a:lnTo>
                  <a:cubicBezTo>
                    <a:pt x="41" y="759"/>
                    <a:pt x="639" y="270"/>
                    <a:pt x="790" y="40"/>
                  </a:cubicBezTo>
                  <a:lnTo>
                    <a:pt x="750" y="1"/>
                  </a:lnTo>
                  <a:close/>
                </a:path>
              </a:pathLst>
            </a:custGeom>
            <a:solidFill>
              <a:srgbClr val="034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1842075" y="2353425"/>
              <a:ext cx="101850" cy="47750"/>
            </a:xfrm>
            <a:custGeom>
              <a:avLst/>
              <a:gdLst/>
              <a:ahLst/>
              <a:cxnLst/>
              <a:rect l="l" t="t" r="r" b="b"/>
              <a:pathLst>
                <a:path w="4074" h="1910" extrusionOk="0">
                  <a:moveTo>
                    <a:pt x="347" y="1"/>
                  </a:moveTo>
                  <a:cubicBezTo>
                    <a:pt x="250" y="1"/>
                    <a:pt x="159" y="53"/>
                    <a:pt x="90" y="192"/>
                  </a:cubicBezTo>
                  <a:cubicBezTo>
                    <a:pt x="0" y="371"/>
                    <a:pt x="150" y="561"/>
                    <a:pt x="280" y="711"/>
                  </a:cubicBezTo>
                  <a:cubicBezTo>
                    <a:pt x="529" y="970"/>
                    <a:pt x="769" y="1230"/>
                    <a:pt x="1048" y="1459"/>
                  </a:cubicBezTo>
                  <a:cubicBezTo>
                    <a:pt x="1279" y="1652"/>
                    <a:pt x="1585" y="1910"/>
                    <a:pt x="1911" y="1910"/>
                  </a:cubicBezTo>
                  <a:cubicBezTo>
                    <a:pt x="1923" y="1910"/>
                    <a:pt x="1935" y="1909"/>
                    <a:pt x="1947" y="1909"/>
                  </a:cubicBezTo>
                  <a:cubicBezTo>
                    <a:pt x="2007" y="1898"/>
                    <a:pt x="2066" y="1889"/>
                    <a:pt x="2126" y="1869"/>
                  </a:cubicBezTo>
                  <a:cubicBezTo>
                    <a:pt x="2756" y="1719"/>
                    <a:pt x="3364" y="1529"/>
                    <a:pt x="3993" y="1370"/>
                  </a:cubicBezTo>
                  <a:cubicBezTo>
                    <a:pt x="4013" y="1370"/>
                    <a:pt x="4023" y="1359"/>
                    <a:pt x="4033" y="1350"/>
                  </a:cubicBezTo>
                  <a:cubicBezTo>
                    <a:pt x="4053" y="1339"/>
                    <a:pt x="4053" y="1319"/>
                    <a:pt x="4053" y="1290"/>
                  </a:cubicBezTo>
                  <a:cubicBezTo>
                    <a:pt x="4043" y="1170"/>
                    <a:pt x="4073" y="1050"/>
                    <a:pt x="3983" y="950"/>
                  </a:cubicBezTo>
                  <a:cubicBezTo>
                    <a:pt x="3974" y="940"/>
                    <a:pt x="3954" y="930"/>
                    <a:pt x="3943" y="920"/>
                  </a:cubicBezTo>
                  <a:lnTo>
                    <a:pt x="3903" y="920"/>
                  </a:lnTo>
                  <a:cubicBezTo>
                    <a:pt x="3734" y="930"/>
                    <a:pt x="3584" y="1010"/>
                    <a:pt x="3424" y="1060"/>
                  </a:cubicBezTo>
                  <a:cubicBezTo>
                    <a:pt x="3215" y="1120"/>
                    <a:pt x="2995" y="1140"/>
                    <a:pt x="2785" y="1179"/>
                  </a:cubicBezTo>
                  <a:cubicBezTo>
                    <a:pt x="2566" y="1210"/>
                    <a:pt x="2346" y="1259"/>
                    <a:pt x="2137" y="1299"/>
                  </a:cubicBezTo>
                  <a:cubicBezTo>
                    <a:pt x="2092" y="1312"/>
                    <a:pt x="2044" y="1325"/>
                    <a:pt x="1996" y="1325"/>
                  </a:cubicBezTo>
                  <a:cubicBezTo>
                    <a:pt x="1969" y="1325"/>
                    <a:pt x="1942" y="1320"/>
                    <a:pt x="1917" y="1310"/>
                  </a:cubicBezTo>
                  <a:cubicBezTo>
                    <a:pt x="1867" y="1299"/>
                    <a:pt x="1827" y="1270"/>
                    <a:pt x="1787" y="1230"/>
                  </a:cubicBezTo>
                  <a:cubicBezTo>
                    <a:pt x="1478" y="970"/>
                    <a:pt x="1188" y="680"/>
                    <a:pt x="919" y="381"/>
                  </a:cubicBezTo>
                  <a:cubicBezTo>
                    <a:pt x="796" y="244"/>
                    <a:pt x="556" y="1"/>
                    <a:pt x="347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1837075" y="2346875"/>
              <a:ext cx="30975" cy="31325"/>
            </a:xfrm>
            <a:custGeom>
              <a:avLst/>
              <a:gdLst/>
              <a:ahLst/>
              <a:cxnLst/>
              <a:rect l="l" t="t" r="r" b="b"/>
              <a:pathLst>
                <a:path w="1239" h="1253" extrusionOk="0">
                  <a:moveTo>
                    <a:pt x="444" y="1"/>
                  </a:moveTo>
                  <a:cubicBezTo>
                    <a:pt x="383" y="1"/>
                    <a:pt x="324" y="13"/>
                    <a:pt x="270" y="44"/>
                  </a:cubicBezTo>
                  <a:cubicBezTo>
                    <a:pt x="220" y="74"/>
                    <a:pt x="180" y="114"/>
                    <a:pt x="141" y="154"/>
                  </a:cubicBezTo>
                  <a:cubicBezTo>
                    <a:pt x="70" y="234"/>
                    <a:pt x="1" y="334"/>
                    <a:pt x="10" y="443"/>
                  </a:cubicBezTo>
                  <a:cubicBezTo>
                    <a:pt x="21" y="533"/>
                    <a:pt x="50" y="653"/>
                    <a:pt x="81" y="743"/>
                  </a:cubicBezTo>
                  <a:cubicBezTo>
                    <a:pt x="150" y="942"/>
                    <a:pt x="310" y="1112"/>
                    <a:pt x="470" y="1242"/>
                  </a:cubicBezTo>
                  <a:lnTo>
                    <a:pt x="490" y="1252"/>
                  </a:lnTo>
                  <a:cubicBezTo>
                    <a:pt x="520" y="1042"/>
                    <a:pt x="629" y="913"/>
                    <a:pt x="759" y="773"/>
                  </a:cubicBezTo>
                  <a:cubicBezTo>
                    <a:pt x="802" y="730"/>
                    <a:pt x="1078" y="513"/>
                    <a:pt x="1195" y="513"/>
                  </a:cubicBezTo>
                  <a:cubicBezTo>
                    <a:pt x="1215" y="513"/>
                    <a:pt x="1230" y="519"/>
                    <a:pt x="1239" y="533"/>
                  </a:cubicBezTo>
                  <a:cubicBezTo>
                    <a:pt x="1088" y="264"/>
                    <a:pt x="809" y="34"/>
                    <a:pt x="500" y="4"/>
                  </a:cubicBezTo>
                  <a:cubicBezTo>
                    <a:pt x="481" y="2"/>
                    <a:pt x="463" y="1"/>
                    <a:pt x="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011275" y="2325000"/>
              <a:ext cx="24725" cy="24750"/>
            </a:xfrm>
            <a:custGeom>
              <a:avLst/>
              <a:gdLst/>
              <a:ahLst/>
              <a:cxnLst/>
              <a:rect l="l" t="t" r="r" b="b"/>
              <a:pathLst>
                <a:path w="989" h="990" extrusionOk="0">
                  <a:moveTo>
                    <a:pt x="489" y="0"/>
                  </a:moveTo>
                  <a:cubicBezTo>
                    <a:pt x="220" y="0"/>
                    <a:pt x="1" y="220"/>
                    <a:pt x="1" y="490"/>
                  </a:cubicBezTo>
                  <a:cubicBezTo>
                    <a:pt x="1" y="770"/>
                    <a:pt x="220" y="989"/>
                    <a:pt x="489" y="989"/>
                  </a:cubicBezTo>
                  <a:cubicBezTo>
                    <a:pt x="769" y="989"/>
                    <a:pt x="989" y="770"/>
                    <a:pt x="989" y="490"/>
                  </a:cubicBezTo>
                  <a:cubicBezTo>
                    <a:pt x="989" y="220"/>
                    <a:pt x="769" y="0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37"/>
          <p:cNvSpPr txBox="1"/>
          <p:nvPr/>
        </p:nvSpPr>
        <p:spPr>
          <a:xfrm>
            <a:off x="4793275" y="443520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Activity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focused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Multi-activity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centered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199" name="Google Shape;1199;p37"/>
          <p:cNvSpPr txBox="1"/>
          <p:nvPr/>
        </p:nvSpPr>
        <p:spPr>
          <a:xfrm>
            <a:off x="4793275" y="2017975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selection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Sport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availability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1200" name="Google Shape;1200;p37"/>
          <p:cNvGrpSpPr/>
          <p:nvPr/>
        </p:nvGrpSpPr>
        <p:grpSpPr>
          <a:xfrm>
            <a:off x="0" y="12"/>
            <a:ext cx="2463592" cy="305541"/>
            <a:chOff x="6646600" y="2816237"/>
            <a:chExt cx="2463592" cy="305541"/>
          </a:xfrm>
        </p:grpSpPr>
        <p:grpSp>
          <p:nvGrpSpPr>
            <p:cNvPr id="1201" name="Google Shape;1201;p37"/>
            <p:cNvGrpSpPr/>
            <p:nvPr/>
          </p:nvGrpSpPr>
          <p:grpSpPr>
            <a:xfrm>
              <a:off x="6646600" y="2816237"/>
              <a:ext cx="1790491" cy="305536"/>
              <a:chOff x="-1557357" y="1335360"/>
              <a:chExt cx="6106721" cy="3034120"/>
            </a:xfrm>
          </p:grpSpPr>
          <p:sp>
            <p:nvSpPr>
              <p:cNvPr id="1202" name="Google Shape;1202;p37"/>
              <p:cNvSpPr/>
              <p:nvPr/>
            </p:nvSpPr>
            <p:spPr>
              <a:xfrm>
                <a:off x="3042916" y="1335608"/>
                <a:ext cx="150644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1530297" y="1335608"/>
                <a:ext cx="178407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02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-1557357" y="1335360"/>
                <a:ext cx="3567985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Introduction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205" name="Google Shape;1205;p37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8"/>
          <p:cNvSpPr txBox="1">
            <a:spLocks noGrp="1"/>
          </p:cNvSpPr>
          <p:nvPr>
            <p:ph type="title"/>
          </p:nvPr>
        </p:nvSpPr>
        <p:spPr>
          <a:xfrm>
            <a:off x="720000" y="1910721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R-Package</a:t>
            </a:r>
            <a:endParaRPr/>
          </a:p>
        </p:txBody>
      </p:sp>
      <p:sp>
        <p:nvSpPr>
          <p:cNvPr id="1212" name="Google Shape;1212;p38"/>
          <p:cNvSpPr txBox="1">
            <a:spLocks noGrp="1"/>
          </p:cNvSpPr>
          <p:nvPr>
            <p:ph type="title" idx="2"/>
          </p:nvPr>
        </p:nvSpPr>
        <p:spPr>
          <a:xfrm>
            <a:off x="720000" y="1049500"/>
            <a:ext cx="167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5818300" y="1049500"/>
            <a:ext cx="2727283" cy="3606747"/>
            <a:chOff x="0" y="3356909"/>
            <a:chExt cx="2845069" cy="3762515"/>
          </a:xfrm>
        </p:grpSpPr>
        <p:sp>
          <p:nvSpPr>
            <p:cNvPr id="1215" name="Google Shape;1215;p38"/>
            <p:cNvSpPr/>
            <p:nvPr/>
          </p:nvSpPr>
          <p:spPr>
            <a:xfrm>
              <a:off x="1449007" y="6963318"/>
              <a:ext cx="1396061" cy="156106"/>
            </a:xfrm>
            <a:custGeom>
              <a:avLst/>
              <a:gdLst/>
              <a:ahLst/>
              <a:cxnLst/>
              <a:rect l="l" t="t" r="r" b="b"/>
              <a:pathLst>
                <a:path w="12869" h="1439" extrusionOk="0">
                  <a:moveTo>
                    <a:pt x="6440" y="1"/>
                  </a:moveTo>
                  <a:cubicBezTo>
                    <a:pt x="2886" y="1"/>
                    <a:pt x="1" y="320"/>
                    <a:pt x="1" y="720"/>
                  </a:cubicBezTo>
                  <a:cubicBezTo>
                    <a:pt x="1" y="1119"/>
                    <a:pt x="2886" y="1438"/>
                    <a:pt x="6440" y="1438"/>
                  </a:cubicBezTo>
                  <a:cubicBezTo>
                    <a:pt x="9994" y="1438"/>
                    <a:pt x="12869" y="1119"/>
                    <a:pt x="12869" y="720"/>
                  </a:cubicBezTo>
                  <a:cubicBezTo>
                    <a:pt x="12869" y="320"/>
                    <a:pt x="9994" y="1"/>
                    <a:pt x="6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757750" y="5385216"/>
              <a:ext cx="802445" cy="1369266"/>
            </a:xfrm>
            <a:custGeom>
              <a:avLst/>
              <a:gdLst/>
              <a:ahLst/>
              <a:cxnLst/>
              <a:rect l="l" t="t" r="r" b="b"/>
              <a:pathLst>
                <a:path w="7397" h="12622" extrusionOk="0">
                  <a:moveTo>
                    <a:pt x="906" y="0"/>
                  </a:moveTo>
                  <a:cubicBezTo>
                    <a:pt x="399" y="0"/>
                    <a:pt x="55" y="97"/>
                    <a:pt x="0" y="113"/>
                  </a:cubicBezTo>
                  <a:cubicBezTo>
                    <a:pt x="130" y="1361"/>
                    <a:pt x="499" y="5384"/>
                    <a:pt x="1158" y="6452"/>
                  </a:cubicBezTo>
                  <a:cubicBezTo>
                    <a:pt x="2136" y="8019"/>
                    <a:pt x="6729" y="12622"/>
                    <a:pt x="6729" y="12622"/>
                  </a:cubicBezTo>
                  <a:lnTo>
                    <a:pt x="7397" y="12023"/>
                  </a:lnTo>
                  <a:cubicBezTo>
                    <a:pt x="7397" y="12023"/>
                    <a:pt x="5351" y="7850"/>
                    <a:pt x="4073" y="6772"/>
                  </a:cubicBezTo>
                  <a:cubicBezTo>
                    <a:pt x="3454" y="6253"/>
                    <a:pt x="3124" y="6133"/>
                    <a:pt x="3124" y="6133"/>
                  </a:cubicBezTo>
                  <a:lnTo>
                    <a:pt x="3264" y="732"/>
                  </a:lnTo>
                  <a:cubicBezTo>
                    <a:pt x="3264" y="732"/>
                    <a:pt x="2256" y="123"/>
                    <a:pt x="1338" y="23"/>
                  </a:cubicBezTo>
                  <a:cubicBezTo>
                    <a:pt x="1184" y="7"/>
                    <a:pt x="1039" y="0"/>
                    <a:pt x="906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074954" y="6012465"/>
              <a:ext cx="389995" cy="495114"/>
            </a:xfrm>
            <a:custGeom>
              <a:avLst/>
              <a:gdLst/>
              <a:ahLst/>
              <a:cxnLst/>
              <a:rect l="l" t="t" r="r" b="b"/>
              <a:pathLst>
                <a:path w="3595" h="4564" extrusionOk="0">
                  <a:moveTo>
                    <a:pt x="211" y="1"/>
                  </a:moveTo>
                  <a:lnTo>
                    <a:pt x="211" y="1"/>
                  </a:lnTo>
                  <a:cubicBezTo>
                    <a:pt x="140" y="161"/>
                    <a:pt x="71" y="320"/>
                    <a:pt x="1" y="460"/>
                  </a:cubicBezTo>
                  <a:cubicBezTo>
                    <a:pt x="1" y="460"/>
                    <a:pt x="410" y="1209"/>
                    <a:pt x="480" y="2277"/>
                  </a:cubicBezTo>
                  <a:cubicBezTo>
                    <a:pt x="490" y="2457"/>
                    <a:pt x="480" y="2856"/>
                    <a:pt x="480" y="3366"/>
                  </a:cubicBezTo>
                  <a:cubicBezTo>
                    <a:pt x="520" y="3405"/>
                    <a:pt x="560" y="3455"/>
                    <a:pt x="610" y="3505"/>
                  </a:cubicBezTo>
                  <a:cubicBezTo>
                    <a:pt x="610" y="3485"/>
                    <a:pt x="719" y="3006"/>
                    <a:pt x="779" y="2527"/>
                  </a:cubicBezTo>
                  <a:cubicBezTo>
                    <a:pt x="841" y="1977"/>
                    <a:pt x="742" y="1465"/>
                    <a:pt x="876" y="1465"/>
                  </a:cubicBezTo>
                  <a:cubicBezTo>
                    <a:pt x="895" y="1465"/>
                    <a:pt x="919" y="1476"/>
                    <a:pt x="949" y="1498"/>
                  </a:cubicBezTo>
                  <a:cubicBezTo>
                    <a:pt x="1578" y="1968"/>
                    <a:pt x="2527" y="3036"/>
                    <a:pt x="3595" y="4563"/>
                  </a:cubicBezTo>
                  <a:cubicBezTo>
                    <a:pt x="2886" y="3275"/>
                    <a:pt x="1888" y="1618"/>
                    <a:pt x="1149" y="990"/>
                  </a:cubicBezTo>
                  <a:cubicBezTo>
                    <a:pt x="530" y="471"/>
                    <a:pt x="200" y="351"/>
                    <a:pt x="200" y="351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8392" y="5385650"/>
              <a:ext cx="85593" cy="538182"/>
            </a:xfrm>
            <a:custGeom>
              <a:avLst/>
              <a:gdLst/>
              <a:ahLst/>
              <a:cxnLst/>
              <a:rect l="l" t="t" r="r" b="b"/>
              <a:pathLst>
                <a:path w="789" h="4961" extrusionOk="0">
                  <a:moveTo>
                    <a:pt x="401" y="0"/>
                  </a:moveTo>
                  <a:cubicBezTo>
                    <a:pt x="252" y="0"/>
                    <a:pt x="115" y="8"/>
                    <a:pt x="0" y="19"/>
                  </a:cubicBezTo>
                  <a:cubicBezTo>
                    <a:pt x="120" y="109"/>
                    <a:pt x="280" y="308"/>
                    <a:pt x="249" y="738"/>
                  </a:cubicBezTo>
                  <a:cubicBezTo>
                    <a:pt x="209" y="1257"/>
                    <a:pt x="249" y="3473"/>
                    <a:pt x="329" y="4960"/>
                  </a:cubicBezTo>
                  <a:cubicBezTo>
                    <a:pt x="320" y="2775"/>
                    <a:pt x="659" y="798"/>
                    <a:pt x="788" y="19"/>
                  </a:cubicBezTo>
                  <a:cubicBezTo>
                    <a:pt x="654" y="6"/>
                    <a:pt x="523" y="0"/>
                    <a:pt x="401" y="0"/>
                  </a:cubicBez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251565" y="6626153"/>
              <a:ext cx="433279" cy="377302"/>
            </a:xfrm>
            <a:custGeom>
              <a:avLst/>
              <a:gdLst/>
              <a:ahLst/>
              <a:cxnLst/>
              <a:rect l="l" t="t" r="r" b="b"/>
              <a:pathLst>
                <a:path w="3994" h="3478" extrusionOk="0">
                  <a:moveTo>
                    <a:pt x="2774" y="0"/>
                  </a:moveTo>
                  <a:cubicBezTo>
                    <a:pt x="2680" y="0"/>
                    <a:pt x="2594" y="50"/>
                    <a:pt x="2565" y="114"/>
                  </a:cubicBezTo>
                  <a:cubicBezTo>
                    <a:pt x="2536" y="194"/>
                    <a:pt x="2616" y="433"/>
                    <a:pt x="2596" y="513"/>
                  </a:cubicBezTo>
                  <a:cubicBezTo>
                    <a:pt x="2576" y="593"/>
                    <a:pt x="2406" y="753"/>
                    <a:pt x="2326" y="793"/>
                  </a:cubicBezTo>
                  <a:cubicBezTo>
                    <a:pt x="2186" y="873"/>
                    <a:pt x="2117" y="883"/>
                    <a:pt x="2046" y="883"/>
                  </a:cubicBezTo>
                  <a:cubicBezTo>
                    <a:pt x="2006" y="883"/>
                    <a:pt x="1957" y="833"/>
                    <a:pt x="1897" y="783"/>
                  </a:cubicBezTo>
                  <a:cubicBezTo>
                    <a:pt x="1835" y="735"/>
                    <a:pt x="1765" y="688"/>
                    <a:pt x="1682" y="688"/>
                  </a:cubicBezTo>
                  <a:cubicBezTo>
                    <a:pt x="1643" y="688"/>
                    <a:pt x="1602" y="698"/>
                    <a:pt x="1558" y="723"/>
                  </a:cubicBezTo>
                  <a:cubicBezTo>
                    <a:pt x="1388" y="813"/>
                    <a:pt x="1388" y="1722"/>
                    <a:pt x="669" y="2330"/>
                  </a:cubicBezTo>
                  <a:cubicBezTo>
                    <a:pt x="599" y="2390"/>
                    <a:pt x="569" y="2430"/>
                    <a:pt x="569" y="2430"/>
                  </a:cubicBezTo>
                  <a:lnTo>
                    <a:pt x="110" y="2809"/>
                  </a:lnTo>
                  <a:cubicBezTo>
                    <a:pt x="50" y="2889"/>
                    <a:pt x="0" y="2979"/>
                    <a:pt x="30" y="3079"/>
                  </a:cubicBezTo>
                  <a:cubicBezTo>
                    <a:pt x="40" y="3109"/>
                    <a:pt x="50" y="3139"/>
                    <a:pt x="80" y="3179"/>
                  </a:cubicBezTo>
                  <a:cubicBezTo>
                    <a:pt x="80" y="3179"/>
                    <a:pt x="220" y="3428"/>
                    <a:pt x="289" y="3468"/>
                  </a:cubicBezTo>
                  <a:cubicBezTo>
                    <a:pt x="302" y="3475"/>
                    <a:pt x="321" y="3477"/>
                    <a:pt x="344" y="3477"/>
                  </a:cubicBezTo>
                  <a:cubicBezTo>
                    <a:pt x="461" y="3477"/>
                    <a:pt x="688" y="3402"/>
                    <a:pt x="789" y="3368"/>
                  </a:cubicBezTo>
                  <a:cubicBezTo>
                    <a:pt x="899" y="3328"/>
                    <a:pt x="1238" y="3159"/>
                    <a:pt x="1458" y="3019"/>
                  </a:cubicBezTo>
                  <a:cubicBezTo>
                    <a:pt x="1487" y="2999"/>
                    <a:pt x="1518" y="2979"/>
                    <a:pt x="1538" y="2969"/>
                  </a:cubicBezTo>
                  <a:cubicBezTo>
                    <a:pt x="1618" y="2909"/>
                    <a:pt x="1757" y="2820"/>
                    <a:pt x="1897" y="2720"/>
                  </a:cubicBezTo>
                  <a:cubicBezTo>
                    <a:pt x="2006" y="2640"/>
                    <a:pt x="2126" y="2560"/>
                    <a:pt x="2216" y="2500"/>
                  </a:cubicBezTo>
                  <a:cubicBezTo>
                    <a:pt x="2316" y="2430"/>
                    <a:pt x="2376" y="2390"/>
                    <a:pt x="2386" y="2380"/>
                  </a:cubicBezTo>
                  <a:cubicBezTo>
                    <a:pt x="2386" y="2380"/>
                    <a:pt x="2456" y="2341"/>
                    <a:pt x="2545" y="2281"/>
                  </a:cubicBezTo>
                  <a:cubicBezTo>
                    <a:pt x="2736" y="2161"/>
                    <a:pt x="3035" y="1961"/>
                    <a:pt x="3164" y="1881"/>
                  </a:cubicBezTo>
                  <a:cubicBezTo>
                    <a:pt x="3175" y="1871"/>
                    <a:pt x="3195" y="1861"/>
                    <a:pt x="3204" y="1851"/>
                  </a:cubicBezTo>
                  <a:cubicBezTo>
                    <a:pt x="3434" y="1702"/>
                    <a:pt x="3993" y="1322"/>
                    <a:pt x="3993" y="1103"/>
                  </a:cubicBezTo>
                  <a:cubicBezTo>
                    <a:pt x="3963" y="1083"/>
                    <a:pt x="3933" y="1063"/>
                    <a:pt x="3914" y="1043"/>
                  </a:cubicBezTo>
                  <a:cubicBezTo>
                    <a:pt x="3874" y="1012"/>
                    <a:pt x="3834" y="983"/>
                    <a:pt x="3814" y="963"/>
                  </a:cubicBezTo>
                  <a:cubicBezTo>
                    <a:pt x="3783" y="943"/>
                    <a:pt x="3244" y="194"/>
                    <a:pt x="2885" y="25"/>
                  </a:cubicBezTo>
                  <a:cubicBezTo>
                    <a:pt x="2849" y="8"/>
                    <a:pt x="2811" y="0"/>
                    <a:pt x="2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638089" y="6698077"/>
              <a:ext cx="16381" cy="20612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" y="0"/>
                  </a:moveTo>
                  <a:cubicBezTo>
                    <a:pt x="61" y="70"/>
                    <a:pt x="111" y="140"/>
                    <a:pt x="151" y="190"/>
                  </a:cubicBezTo>
                  <a:cubicBezTo>
                    <a:pt x="111" y="140"/>
                    <a:pt x="61" y="7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2561283" y="6678550"/>
              <a:ext cx="104035" cy="124646"/>
            </a:xfrm>
            <a:custGeom>
              <a:avLst/>
              <a:gdLst/>
              <a:ahLst/>
              <a:cxnLst/>
              <a:rect l="l" t="t" r="r" b="b"/>
              <a:pathLst>
                <a:path w="959" h="1149" extrusionOk="0">
                  <a:moveTo>
                    <a:pt x="549" y="1"/>
                  </a:moveTo>
                  <a:cubicBezTo>
                    <a:pt x="549" y="1"/>
                    <a:pt x="0" y="620"/>
                    <a:pt x="360" y="1148"/>
                  </a:cubicBezTo>
                  <a:cubicBezTo>
                    <a:pt x="629" y="939"/>
                    <a:pt x="848" y="729"/>
                    <a:pt x="959" y="480"/>
                  </a:cubicBezTo>
                  <a:cubicBezTo>
                    <a:pt x="948" y="480"/>
                    <a:pt x="919" y="430"/>
                    <a:pt x="859" y="370"/>
                  </a:cubicBezTo>
                  <a:cubicBezTo>
                    <a:pt x="819" y="320"/>
                    <a:pt x="769" y="250"/>
                    <a:pt x="709" y="180"/>
                  </a:cubicBezTo>
                  <a:cubicBezTo>
                    <a:pt x="659" y="121"/>
                    <a:pt x="609" y="6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260243" y="6730513"/>
              <a:ext cx="424601" cy="272942"/>
            </a:xfrm>
            <a:custGeom>
              <a:avLst/>
              <a:gdLst/>
              <a:ahLst/>
              <a:cxnLst/>
              <a:rect l="l" t="t" r="r" b="b"/>
              <a:pathLst>
                <a:path w="3914" h="2516" extrusionOk="0">
                  <a:moveTo>
                    <a:pt x="3734" y="1"/>
                  </a:moveTo>
                  <a:cubicBezTo>
                    <a:pt x="3623" y="250"/>
                    <a:pt x="3404" y="460"/>
                    <a:pt x="3135" y="669"/>
                  </a:cubicBezTo>
                  <a:cubicBezTo>
                    <a:pt x="2735" y="969"/>
                    <a:pt x="2216" y="1248"/>
                    <a:pt x="1797" y="1568"/>
                  </a:cubicBezTo>
                  <a:cubicBezTo>
                    <a:pt x="1218" y="2007"/>
                    <a:pt x="689" y="2257"/>
                    <a:pt x="569" y="2267"/>
                  </a:cubicBezTo>
                  <a:cubicBezTo>
                    <a:pt x="469" y="2267"/>
                    <a:pt x="320" y="2147"/>
                    <a:pt x="189" y="2127"/>
                  </a:cubicBezTo>
                  <a:cubicBezTo>
                    <a:pt x="183" y="2126"/>
                    <a:pt x="177" y="2126"/>
                    <a:pt x="171" y="2126"/>
                  </a:cubicBezTo>
                  <a:cubicBezTo>
                    <a:pt x="45" y="2126"/>
                    <a:pt x="0" y="2217"/>
                    <a:pt x="0" y="2217"/>
                  </a:cubicBezTo>
                  <a:cubicBezTo>
                    <a:pt x="0" y="2217"/>
                    <a:pt x="140" y="2466"/>
                    <a:pt x="209" y="2506"/>
                  </a:cubicBezTo>
                  <a:cubicBezTo>
                    <a:pt x="222" y="2513"/>
                    <a:pt x="241" y="2515"/>
                    <a:pt x="264" y="2515"/>
                  </a:cubicBezTo>
                  <a:cubicBezTo>
                    <a:pt x="381" y="2515"/>
                    <a:pt x="608" y="2440"/>
                    <a:pt x="709" y="2406"/>
                  </a:cubicBezTo>
                  <a:cubicBezTo>
                    <a:pt x="819" y="2366"/>
                    <a:pt x="1158" y="2197"/>
                    <a:pt x="1378" y="2057"/>
                  </a:cubicBezTo>
                  <a:cubicBezTo>
                    <a:pt x="1407" y="2037"/>
                    <a:pt x="1438" y="2017"/>
                    <a:pt x="1458" y="2007"/>
                  </a:cubicBezTo>
                  <a:cubicBezTo>
                    <a:pt x="1538" y="1947"/>
                    <a:pt x="1677" y="1858"/>
                    <a:pt x="1817" y="1758"/>
                  </a:cubicBezTo>
                  <a:cubicBezTo>
                    <a:pt x="1926" y="1678"/>
                    <a:pt x="2046" y="1598"/>
                    <a:pt x="2136" y="1538"/>
                  </a:cubicBezTo>
                  <a:cubicBezTo>
                    <a:pt x="2236" y="1468"/>
                    <a:pt x="2296" y="1428"/>
                    <a:pt x="2306" y="1418"/>
                  </a:cubicBezTo>
                  <a:cubicBezTo>
                    <a:pt x="2306" y="1418"/>
                    <a:pt x="2376" y="1379"/>
                    <a:pt x="2465" y="1319"/>
                  </a:cubicBezTo>
                  <a:cubicBezTo>
                    <a:pt x="2656" y="1199"/>
                    <a:pt x="2955" y="999"/>
                    <a:pt x="3084" y="919"/>
                  </a:cubicBezTo>
                  <a:cubicBezTo>
                    <a:pt x="3095" y="909"/>
                    <a:pt x="3115" y="899"/>
                    <a:pt x="3124" y="889"/>
                  </a:cubicBezTo>
                  <a:cubicBezTo>
                    <a:pt x="3354" y="740"/>
                    <a:pt x="3913" y="360"/>
                    <a:pt x="3913" y="141"/>
                  </a:cubicBezTo>
                  <a:cubicBezTo>
                    <a:pt x="3883" y="121"/>
                    <a:pt x="3853" y="101"/>
                    <a:pt x="3834" y="81"/>
                  </a:cubicBezTo>
                  <a:cubicBezTo>
                    <a:pt x="3794" y="50"/>
                    <a:pt x="3754" y="21"/>
                    <a:pt x="3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2313183" y="6768374"/>
              <a:ext cx="116076" cy="129745"/>
            </a:xfrm>
            <a:custGeom>
              <a:avLst/>
              <a:gdLst/>
              <a:ahLst/>
              <a:cxnLst/>
              <a:rect l="l" t="t" r="r" b="b"/>
              <a:pathLst>
                <a:path w="1070" h="1196" extrusionOk="0">
                  <a:moveTo>
                    <a:pt x="801" y="0"/>
                  </a:moveTo>
                  <a:cubicBezTo>
                    <a:pt x="775" y="0"/>
                    <a:pt x="756" y="1"/>
                    <a:pt x="750" y="1"/>
                  </a:cubicBezTo>
                  <a:cubicBezTo>
                    <a:pt x="640" y="320"/>
                    <a:pt x="460" y="710"/>
                    <a:pt x="101" y="1019"/>
                  </a:cubicBezTo>
                  <a:cubicBezTo>
                    <a:pt x="31" y="1079"/>
                    <a:pt x="1" y="1119"/>
                    <a:pt x="1" y="1119"/>
                  </a:cubicBezTo>
                  <a:cubicBezTo>
                    <a:pt x="46" y="1173"/>
                    <a:pt x="98" y="1196"/>
                    <a:pt x="154" y="1196"/>
                  </a:cubicBezTo>
                  <a:cubicBezTo>
                    <a:pt x="360" y="1196"/>
                    <a:pt x="626" y="882"/>
                    <a:pt x="830" y="600"/>
                  </a:cubicBezTo>
                  <a:cubicBezTo>
                    <a:pt x="1069" y="271"/>
                    <a:pt x="1039" y="91"/>
                    <a:pt x="1010" y="41"/>
                  </a:cubicBezTo>
                  <a:cubicBezTo>
                    <a:pt x="981" y="5"/>
                    <a:pt x="869" y="0"/>
                    <a:pt x="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2394545" y="6774883"/>
              <a:ext cx="150574" cy="127901"/>
            </a:xfrm>
            <a:custGeom>
              <a:avLst/>
              <a:gdLst/>
              <a:ahLst/>
              <a:cxnLst/>
              <a:rect l="l" t="t" r="r" b="b"/>
              <a:pathLst>
                <a:path w="1388" h="1179" extrusionOk="0">
                  <a:moveTo>
                    <a:pt x="1387" y="1"/>
                  </a:moveTo>
                  <a:lnTo>
                    <a:pt x="1387" y="1"/>
                  </a:lnTo>
                  <a:cubicBezTo>
                    <a:pt x="1327" y="41"/>
                    <a:pt x="1278" y="81"/>
                    <a:pt x="1227" y="131"/>
                  </a:cubicBezTo>
                  <a:cubicBezTo>
                    <a:pt x="1178" y="171"/>
                    <a:pt x="1128" y="220"/>
                    <a:pt x="1078" y="260"/>
                  </a:cubicBezTo>
                  <a:cubicBezTo>
                    <a:pt x="1028" y="311"/>
                    <a:pt x="978" y="360"/>
                    <a:pt x="928" y="400"/>
                  </a:cubicBezTo>
                  <a:cubicBezTo>
                    <a:pt x="908" y="430"/>
                    <a:pt x="888" y="450"/>
                    <a:pt x="868" y="470"/>
                  </a:cubicBezTo>
                  <a:cubicBezTo>
                    <a:pt x="819" y="400"/>
                    <a:pt x="759" y="331"/>
                    <a:pt x="708" y="260"/>
                  </a:cubicBezTo>
                  <a:lnTo>
                    <a:pt x="629" y="161"/>
                  </a:lnTo>
                  <a:lnTo>
                    <a:pt x="559" y="260"/>
                  </a:lnTo>
                  <a:cubicBezTo>
                    <a:pt x="459" y="400"/>
                    <a:pt x="349" y="550"/>
                    <a:pt x="260" y="700"/>
                  </a:cubicBezTo>
                  <a:cubicBezTo>
                    <a:pt x="240" y="740"/>
                    <a:pt x="209" y="779"/>
                    <a:pt x="189" y="819"/>
                  </a:cubicBezTo>
                  <a:cubicBezTo>
                    <a:pt x="169" y="859"/>
                    <a:pt x="140" y="899"/>
                    <a:pt x="120" y="939"/>
                  </a:cubicBezTo>
                  <a:lnTo>
                    <a:pt x="0" y="1179"/>
                  </a:lnTo>
                  <a:cubicBezTo>
                    <a:pt x="70" y="1119"/>
                    <a:pt x="129" y="1049"/>
                    <a:pt x="189" y="989"/>
                  </a:cubicBezTo>
                  <a:cubicBezTo>
                    <a:pt x="229" y="959"/>
                    <a:pt x="260" y="919"/>
                    <a:pt x="289" y="890"/>
                  </a:cubicBezTo>
                  <a:cubicBezTo>
                    <a:pt x="319" y="859"/>
                    <a:pt x="349" y="819"/>
                    <a:pt x="379" y="790"/>
                  </a:cubicBezTo>
                  <a:cubicBezTo>
                    <a:pt x="469" y="690"/>
                    <a:pt x="549" y="580"/>
                    <a:pt x="639" y="470"/>
                  </a:cubicBezTo>
                  <a:cubicBezTo>
                    <a:pt x="679" y="530"/>
                    <a:pt x="728" y="600"/>
                    <a:pt x="779" y="660"/>
                  </a:cubicBezTo>
                  <a:lnTo>
                    <a:pt x="848" y="750"/>
                  </a:lnTo>
                  <a:lnTo>
                    <a:pt x="918" y="670"/>
                  </a:lnTo>
                  <a:cubicBezTo>
                    <a:pt x="958" y="610"/>
                    <a:pt x="1008" y="560"/>
                    <a:pt x="1048" y="510"/>
                  </a:cubicBezTo>
                  <a:cubicBezTo>
                    <a:pt x="1088" y="450"/>
                    <a:pt x="1128" y="400"/>
                    <a:pt x="1168" y="340"/>
                  </a:cubicBezTo>
                  <a:cubicBezTo>
                    <a:pt x="1208" y="291"/>
                    <a:pt x="1238" y="231"/>
                    <a:pt x="1278" y="171"/>
                  </a:cubicBezTo>
                  <a:cubicBezTo>
                    <a:pt x="1318" y="111"/>
                    <a:pt x="1358" y="6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2377188" y="6784430"/>
              <a:ext cx="55326" cy="15513"/>
            </a:xfrm>
            <a:custGeom>
              <a:avLst/>
              <a:gdLst/>
              <a:ahLst/>
              <a:cxnLst/>
              <a:rect l="l" t="t" r="r" b="b"/>
              <a:pathLst>
                <a:path w="510" h="143" extrusionOk="0">
                  <a:moveTo>
                    <a:pt x="198" y="1"/>
                  </a:moveTo>
                  <a:cubicBezTo>
                    <a:pt x="145" y="1"/>
                    <a:pt x="91" y="7"/>
                    <a:pt x="40" y="23"/>
                  </a:cubicBezTo>
                  <a:cubicBezTo>
                    <a:pt x="10" y="33"/>
                    <a:pt x="0" y="63"/>
                    <a:pt x="10" y="83"/>
                  </a:cubicBezTo>
                  <a:cubicBezTo>
                    <a:pt x="18" y="105"/>
                    <a:pt x="31" y="116"/>
                    <a:pt x="49" y="116"/>
                  </a:cubicBezTo>
                  <a:cubicBezTo>
                    <a:pt x="55" y="116"/>
                    <a:pt x="62" y="115"/>
                    <a:pt x="70" y="112"/>
                  </a:cubicBezTo>
                  <a:cubicBezTo>
                    <a:pt x="108" y="101"/>
                    <a:pt x="148" y="96"/>
                    <a:pt x="188" y="96"/>
                  </a:cubicBezTo>
                  <a:cubicBezTo>
                    <a:pt x="318" y="96"/>
                    <a:pt x="442" y="143"/>
                    <a:pt x="449" y="143"/>
                  </a:cubicBezTo>
                  <a:lnTo>
                    <a:pt x="460" y="143"/>
                  </a:lnTo>
                  <a:cubicBezTo>
                    <a:pt x="479" y="143"/>
                    <a:pt x="499" y="132"/>
                    <a:pt x="509" y="112"/>
                  </a:cubicBezTo>
                  <a:cubicBezTo>
                    <a:pt x="509" y="83"/>
                    <a:pt x="499" y="63"/>
                    <a:pt x="479" y="53"/>
                  </a:cubicBezTo>
                  <a:cubicBezTo>
                    <a:pt x="472" y="46"/>
                    <a:pt x="342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2360915" y="6814154"/>
              <a:ext cx="58581" cy="18334"/>
            </a:xfrm>
            <a:custGeom>
              <a:avLst/>
              <a:gdLst/>
              <a:ahLst/>
              <a:cxnLst/>
              <a:rect l="l" t="t" r="r" b="b"/>
              <a:pathLst>
                <a:path w="540" h="169" extrusionOk="0">
                  <a:moveTo>
                    <a:pt x="171" y="0"/>
                  </a:moveTo>
                  <a:cubicBezTo>
                    <a:pt x="127" y="0"/>
                    <a:pt x="82" y="5"/>
                    <a:pt x="40" y="18"/>
                  </a:cubicBezTo>
                  <a:cubicBezTo>
                    <a:pt x="20" y="29"/>
                    <a:pt x="0" y="58"/>
                    <a:pt x="11" y="78"/>
                  </a:cubicBezTo>
                  <a:cubicBezTo>
                    <a:pt x="18" y="101"/>
                    <a:pt x="37" y="112"/>
                    <a:pt x="54" y="112"/>
                  </a:cubicBezTo>
                  <a:cubicBezTo>
                    <a:pt x="60" y="112"/>
                    <a:pt x="65" y="111"/>
                    <a:pt x="70" y="108"/>
                  </a:cubicBezTo>
                  <a:cubicBezTo>
                    <a:pt x="103" y="98"/>
                    <a:pt x="138" y="94"/>
                    <a:pt x="173" y="94"/>
                  </a:cubicBezTo>
                  <a:cubicBezTo>
                    <a:pt x="314" y="94"/>
                    <a:pt x="461" y="158"/>
                    <a:pt x="470" y="158"/>
                  </a:cubicBezTo>
                  <a:cubicBezTo>
                    <a:pt x="470" y="168"/>
                    <a:pt x="479" y="168"/>
                    <a:pt x="490" y="168"/>
                  </a:cubicBezTo>
                  <a:cubicBezTo>
                    <a:pt x="499" y="168"/>
                    <a:pt x="519" y="158"/>
                    <a:pt x="530" y="138"/>
                  </a:cubicBezTo>
                  <a:cubicBezTo>
                    <a:pt x="539" y="118"/>
                    <a:pt x="530" y="88"/>
                    <a:pt x="499" y="78"/>
                  </a:cubicBezTo>
                  <a:cubicBezTo>
                    <a:pt x="492" y="70"/>
                    <a:pt x="33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2342473" y="6839539"/>
              <a:ext cx="55326" cy="22130"/>
            </a:xfrm>
            <a:custGeom>
              <a:avLst/>
              <a:gdLst/>
              <a:ahLst/>
              <a:cxnLst/>
              <a:rect l="l" t="t" r="r" b="b"/>
              <a:pathLst>
                <a:path w="510" h="204" extrusionOk="0">
                  <a:moveTo>
                    <a:pt x="142" y="0"/>
                  </a:moveTo>
                  <a:cubicBezTo>
                    <a:pt x="108" y="0"/>
                    <a:pt x="74" y="4"/>
                    <a:pt x="41" y="14"/>
                  </a:cubicBezTo>
                  <a:cubicBezTo>
                    <a:pt x="21" y="24"/>
                    <a:pt x="1" y="54"/>
                    <a:pt x="10" y="74"/>
                  </a:cubicBezTo>
                  <a:cubicBezTo>
                    <a:pt x="18" y="96"/>
                    <a:pt x="37" y="108"/>
                    <a:pt x="54" y="108"/>
                  </a:cubicBezTo>
                  <a:cubicBezTo>
                    <a:pt x="60" y="108"/>
                    <a:pt x="65" y="106"/>
                    <a:pt x="70" y="104"/>
                  </a:cubicBezTo>
                  <a:cubicBezTo>
                    <a:pt x="93" y="96"/>
                    <a:pt x="117" y="93"/>
                    <a:pt x="141" y="93"/>
                  </a:cubicBezTo>
                  <a:cubicBezTo>
                    <a:pt x="279" y="93"/>
                    <a:pt x="430" y="194"/>
                    <a:pt x="430" y="194"/>
                  </a:cubicBezTo>
                  <a:cubicBezTo>
                    <a:pt x="440" y="194"/>
                    <a:pt x="450" y="203"/>
                    <a:pt x="460" y="203"/>
                  </a:cubicBezTo>
                  <a:cubicBezTo>
                    <a:pt x="470" y="203"/>
                    <a:pt x="490" y="194"/>
                    <a:pt x="500" y="174"/>
                  </a:cubicBezTo>
                  <a:cubicBezTo>
                    <a:pt x="510" y="154"/>
                    <a:pt x="510" y="124"/>
                    <a:pt x="490" y="114"/>
                  </a:cubicBezTo>
                  <a:cubicBezTo>
                    <a:pt x="482" y="105"/>
                    <a:pt x="314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320885" y="6866443"/>
              <a:ext cx="52072" cy="21154"/>
            </a:xfrm>
            <a:custGeom>
              <a:avLst/>
              <a:gdLst/>
              <a:ahLst/>
              <a:cxnLst/>
              <a:rect l="l" t="t" r="r" b="b"/>
              <a:pathLst>
                <a:path w="480" h="195" extrusionOk="0">
                  <a:moveTo>
                    <a:pt x="141" y="0"/>
                  </a:moveTo>
                  <a:cubicBezTo>
                    <a:pt x="107" y="0"/>
                    <a:pt x="73" y="5"/>
                    <a:pt x="40" y="15"/>
                  </a:cubicBezTo>
                  <a:cubicBezTo>
                    <a:pt x="10" y="26"/>
                    <a:pt x="0" y="55"/>
                    <a:pt x="0" y="75"/>
                  </a:cubicBezTo>
                  <a:cubicBezTo>
                    <a:pt x="8" y="92"/>
                    <a:pt x="30" y="108"/>
                    <a:pt x="49" y="108"/>
                  </a:cubicBezTo>
                  <a:cubicBezTo>
                    <a:pt x="53" y="108"/>
                    <a:pt x="57" y="107"/>
                    <a:pt x="60" y="106"/>
                  </a:cubicBezTo>
                  <a:cubicBezTo>
                    <a:pt x="86" y="97"/>
                    <a:pt x="112" y="94"/>
                    <a:pt x="138" y="94"/>
                  </a:cubicBezTo>
                  <a:cubicBezTo>
                    <a:pt x="273" y="94"/>
                    <a:pt x="400" y="185"/>
                    <a:pt x="400" y="185"/>
                  </a:cubicBezTo>
                  <a:cubicBezTo>
                    <a:pt x="409" y="185"/>
                    <a:pt x="419" y="195"/>
                    <a:pt x="429" y="195"/>
                  </a:cubicBezTo>
                  <a:cubicBezTo>
                    <a:pt x="439" y="195"/>
                    <a:pt x="459" y="185"/>
                    <a:pt x="469" y="175"/>
                  </a:cubicBezTo>
                  <a:cubicBezTo>
                    <a:pt x="479" y="145"/>
                    <a:pt x="479" y="115"/>
                    <a:pt x="459" y="106"/>
                  </a:cubicBezTo>
                  <a:cubicBezTo>
                    <a:pt x="451" y="97"/>
                    <a:pt x="300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1733884" y="4902575"/>
              <a:ext cx="652088" cy="584829"/>
            </a:xfrm>
            <a:custGeom>
              <a:avLst/>
              <a:gdLst/>
              <a:ahLst/>
              <a:cxnLst/>
              <a:rect l="l" t="t" r="r" b="b"/>
              <a:pathLst>
                <a:path w="6011" h="5391" extrusionOk="0">
                  <a:moveTo>
                    <a:pt x="4023" y="0"/>
                  </a:moveTo>
                  <a:cubicBezTo>
                    <a:pt x="3998" y="59"/>
                    <a:pt x="3199" y="1347"/>
                    <a:pt x="1229" y="1347"/>
                  </a:cubicBezTo>
                  <a:cubicBezTo>
                    <a:pt x="863" y="1347"/>
                    <a:pt x="458" y="1303"/>
                    <a:pt x="10" y="1198"/>
                  </a:cubicBezTo>
                  <a:cubicBezTo>
                    <a:pt x="1" y="1407"/>
                    <a:pt x="1" y="1637"/>
                    <a:pt x="1" y="1866"/>
                  </a:cubicBezTo>
                  <a:cubicBezTo>
                    <a:pt x="21" y="2885"/>
                    <a:pt x="190" y="3454"/>
                    <a:pt x="200" y="4193"/>
                  </a:cubicBezTo>
                  <a:cubicBezTo>
                    <a:pt x="200" y="4282"/>
                    <a:pt x="210" y="4402"/>
                    <a:pt x="220" y="4562"/>
                  </a:cubicBezTo>
                  <a:cubicBezTo>
                    <a:pt x="275" y="4546"/>
                    <a:pt x="619" y="4449"/>
                    <a:pt x="1126" y="4449"/>
                  </a:cubicBezTo>
                  <a:cubicBezTo>
                    <a:pt x="1259" y="4449"/>
                    <a:pt x="1404" y="4456"/>
                    <a:pt x="1558" y="4472"/>
                  </a:cubicBezTo>
                  <a:cubicBezTo>
                    <a:pt x="1598" y="4242"/>
                    <a:pt x="1647" y="4043"/>
                    <a:pt x="1718" y="3883"/>
                  </a:cubicBezTo>
                  <a:cubicBezTo>
                    <a:pt x="1730" y="3880"/>
                    <a:pt x="1932" y="3832"/>
                    <a:pt x="2242" y="3832"/>
                  </a:cubicBezTo>
                  <a:cubicBezTo>
                    <a:pt x="2902" y="3832"/>
                    <a:pt x="4052" y="4050"/>
                    <a:pt x="4882" y="5391"/>
                  </a:cubicBezTo>
                  <a:cubicBezTo>
                    <a:pt x="5471" y="4892"/>
                    <a:pt x="6010" y="3893"/>
                    <a:pt x="5491" y="2576"/>
                  </a:cubicBezTo>
                  <a:cubicBezTo>
                    <a:pt x="5021" y="1347"/>
                    <a:pt x="4183" y="169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110754" y="4902575"/>
              <a:ext cx="275220" cy="584829"/>
            </a:xfrm>
            <a:custGeom>
              <a:avLst/>
              <a:gdLst/>
              <a:ahLst/>
              <a:cxnLst/>
              <a:rect l="l" t="t" r="r" b="b"/>
              <a:pathLst>
                <a:path w="2537" h="5391" extrusionOk="0">
                  <a:moveTo>
                    <a:pt x="549" y="0"/>
                  </a:moveTo>
                  <a:cubicBezTo>
                    <a:pt x="540" y="30"/>
                    <a:pt x="370" y="309"/>
                    <a:pt x="1" y="609"/>
                  </a:cubicBezTo>
                  <a:cubicBezTo>
                    <a:pt x="120" y="639"/>
                    <a:pt x="400" y="739"/>
                    <a:pt x="540" y="958"/>
                  </a:cubicBezTo>
                  <a:cubicBezTo>
                    <a:pt x="709" y="1228"/>
                    <a:pt x="1847" y="3004"/>
                    <a:pt x="959" y="4792"/>
                  </a:cubicBezTo>
                  <a:cubicBezTo>
                    <a:pt x="1108" y="4961"/>
                    <a:pt x="1258" y="5161"/>
                    <a:pt x="1408" y="5391"/>
                  </a:cubicBezTo>
                  <a:cubicBezTo>
                    <a:pt x="1997" y="4892"/>
                    <a:pt x="2536" y="3893"/>
                    <a:pt x="2017" y="2576"/>
                  </a:cubicBezTo>
                  <a:cubicBezTo>
                    <a:pt x="1547" y="1347"/>
                    <a:pt x="709" y="169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757750" y="5247985"/>
              <a:ext cx="206876" cy="149489"/>
            </a:xfrm>
            <a:custGeom>
              <a:avLst/>
              <a:gdLst/>
              <a:ahLst/>
              <a:cxnLst/>
              <a:rect l="l" t="t" r="r" b="b"/>
              <a:pathLst>
                <a:path w="1907" h="1378" extrusionOk="0">
                  <a:moveTo>
                    <a:pt x="1088" y="0"/>
                  </a:moveTo>
                  <a:lnTo>
                    <a:pt x="1088" y="0"/>
                  </a:lnTo>
                  <a:cubicBezTo>
                    <a:pt x="1148" y="110"/>
                    <a:pt x="1347" y="360"/>
                    <a:pt x="1347" y="360"/>
                  </a:cubicBezTo>
                  <a:cubicBezTo>
                    <a:pt x="1347" y="360"/>
                    <a:pt x="1427" y="450"/>
                    <a:pt x="1288" y="729"/>
                  </a:cubicBezTo>
                  <a:cubicBezTo>
                    <a:pt x="1168" y="978"/>
                    <a:pt x="1048" y="1089"/>
                    <a:pt x="679" y="1138"/>
                  </a:cubicBezTo>
                  <a:cubicBezTo>
                    <a:pt x="309" y="1178"/>
                    <a:pt x="0" y="1378"/>
                    <a:pt x="0" y="1378"/>
                  </a:cubicBezTo>
                  <a:cubicBezTo>
                    <a:pt x="55" y="1362"/>
                    <a:pt x="405" y="1265"/>
                    <a:pt x="910" y="1265"/>
                  </a:cubicBezTo>
                  <a:cubicBezTo>
                    <a:pt x="1043" y="1265"/>
                    <a:pt x="1186" y="1272"/>
                    <a:pt x="1338" y="1288"/>
                  </a:cubicBezTo>
                  <a:cubicBezTo>
                    <a:pt x="1378" y="1058"/>
                    <a:pt x="1427" y="859"/>
                    <a:pt x="1498" y="699"/>
                  </a:cubicBezTo>
                  <a:lnTo>
                    <a:pt x="1597" y="330"/>
                  </a:lnTo>
                  <a:cubicBezTo>
                    <a:pt x="1737" y="220"/>
                    <a:pt x="1906" y="0"/>
                    <a:pt x="1906" y="0"/>
                  </a:cubicBezTo>
                  <a:lnTo>
                    <a:pt x="1906" y="0"/>
                  </a:lnTo>
                  <a:cubicBezTo>
                    <a:pt x="1767" y="90"/>
                    <a:pt x="1629" y="120"/>
                    <a:pt x="1508" y="120"/>
                  </a:cubicBezTo>
                  <a:cubicBezTo>
                    <a:pt x="1265" y="120"/>
                    <a:pt x="1088" y="0"/>
                    <a:pt x="1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1838895" y="5317306"/>
              <a:ext cx="423624" cy="1576793"/>
            </a:xfrm>
            <a:custGeom>
              <a:avLst/>
              <a:gdLst/>
              <a:ahLst/>
              <a:cxnLst/>
              <a:rect l="l" t="t" r="r" b="b"/>
              <a:pathLst>
                <a:path w="3905" h="14535" extrusionOk="0">
                  <a:moveTo>
                    <a:pt x="1308" y="1"/>
                  </a:moveTo>
                  <a:cubicBezTo>
                    <a:pt x="980" y="1"/>
                    <a:pt x="763" y="57"/>
                    <a:pt x="750" y="60"/>
                  </a:cubicBezTo>
                  <a:cubicBezTo>
                    <a:pt x="679" y="220"/>
                    <a:pt x="630" y="419"/>
                    <a:pt x="590" y="649"/>
                  </a:cubicBezTo>
                  <a:cubicBezTo>
                    <a:pt x="430" y="1557"/>
                    <a:pt x="0" y="4103"/>
                    <a:pt x="160" y="6688"/>
                  </a:cubicBezTo>
                  <a:cubicBezTo>
                    <a:pt x="160" y="6688"/>
                    <a:pt x="380" y="8985"/>
                    <a:pt x="1618" y="14535"/>
                  </a:cubicBezTo>
                  <a:lnTo>
                    <a:pt x="2516" y="14535"/>
                  </a:lnTo>
                  <a:cubicBezTo>
                    <a:pt x="2516" y="14535"/>
                    <a:pt x="2696" y="9494"/>
                    <a:pt x="2656" y="8685"/>
                  </a:cubicBezTo>
                  <a:cubicBezTo>
                    <a:pt x="2586" y="7617"/>
                    <a:pt x="2177" y="6868"/>
                    <a:pt x="2177" y="6868"/>
                  </a:cubicBezTo>
                  <a:cubicBezTo>
                    <a:pt x="2776" y="5641"/>
                    <a:pt x="3505" y="3534"/>
                    <a:pt x="3654" y="2905"/>
                  </a:cubicBezTo>
                  <a:cubicBezTo>
                    <a:pt x="3804" y="2287"/>
                    <a:pt x="3904" y="1577"/>
                    <a:pt x="3904" y="1577"/>
                  </a:cubicBezTo>
                  <a:cubicBezTo>
                    <a:pt x="3090" y="229"/>
                    <a:pt x="1971" y="1"/>
                    <a:pt x="1308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1999125" y="5423402"/>
              <a:ext cx="263396" cy="1245488"/>
            </a:xfrm>
            <a:custGeom>
              <a:avLst/>
              <a:gdLst/>
              <a:ahLst/>
              <a:cxnLst/>
              <a:rect l="l" t="t" r="r" b="b"/>
              <a:pathLst>
                <a:path w="2428" h="11481" extrusionOk="0">
                  <a:moveTo>
                    <a:pt x="1988" y="0"/>
                  </a:moveTo>
                  <a:cubicBezTo>
                    <a:pt x="1968" y="111"/>
                    <a:pt x="1609" y="2416"/>
                    <a:pt x="1159" y="3714"/>
                  </a:cubicBezTo>
                  <a:cubicBezTo>
                    <a:pt x="700" y="5042"/>
                    <a:pt x="1" y="5571"/>
                    <a:pt x="121" y="6030"/>
                  </a:cubicBezTo>
                  <a:cubicBezTo>
                    <a:pt x="251" y="6489"/>
                    <a:pt x="720" y="6699"/>
                    <a:pt x="1109" y="11481"/>
                  </a:cubicBezTo>
                  <a:cubicBezTo>
                    <a:pt x="1149" y="9983"/>
                    <a:pt x="1199" y="8166"/>
                    <a:pt x="1179" y="7707"/>
                  </a:cubicBezTo>
                  <a:cubicBezTo>
                    <a:pt x="1109" y="6639"/>
                    <a:pt x="700" y="5890"/>
                    <a:pt x="700" y="5890"/>
                  </a:cubicBezTo>
                  <a:cubicBezTo>
                    <a:pt x="1299" y="4663"/>
                    <a:pt x="2028" y="2556"/>
                    <a:pt x="2177" y="1927"/>
                  </a:cubicBezTo>
                  <a:cubicBezTo>
                    <a:pt x="2327" y="1309"/>
                    <a:pt x="2427" y="599"/>
                    <a:pt x="2427" y="599"/>
                  </a:cubicBezTo>
                  <a:cubicBezTo>
                    <a:pt x="2287" y="370"/>
                    <a:pt x="2137" y="170"/>
                    <a:pt x="1988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07848" y="6815022"/>
              <a:ext cx="481011" cy="203730"/>
            </a:xfrm>
            <a:custGeom>
              <a:avLst/>
              <a:gdLst/>
              <a:ahLst/>
              <a:cxnLst/>
              <a:rect l="l" t="t" r="r" b="b"/>
              <a:pathLst>
                <a:path w="4434" h="1878" extrusionOk="0">
                  <a:moveTo>
                    <a:pt x="2578" y="0"/>
                  </a:moveTo>
                  <a:cubicBezTo>
                    <a:pt x="2374" y="0"/>
                    <a:pt x="1886" y="750"/>
                    <a:pt x="979" y="869"/>
                  </a:cubicBezTo>
                  <a:cubicBezTo>
                    <a:pt x="889" y="879"/>
                    <a:pt x="829" y="909"/>
                    <a:pt x="829" y="909"/>
                  </a:cubicBezTo>
                  <a:lnTo>
                    <a:pt x="241" y="979"/>
                  </a:lnTo>
                  <a:cubicBezTo>
                    <a:pt x="150" y="1008"/>
                    <a:pt x="61" y="1059"/>
                    <a:pt x="31" y="1159"/>
                  </a:cubicBezTo>
                  <a:cubicBezTo>
                    <a:pt x="21" y="1198"/>
                    <a:pt x="11" y="1228"/>
                    <a:pt x="11" y="1268"/>
                  </a:cubicBezTo>
                  <a:cubicBezTo>
                    <a:pt x="11" y="1268"/>
                    <a:pt x="1" y="1558"/>
                    <a:pt x="41" y="1627"/>
                  </a:cubicBezTo>
                  <a:cubicBezTo>
                    <a:pt x="81" y="1707"/>
                    <a:pt x="390" y="1787"/>
                    <a:pt x="510" y="1817"/>
                  </a:cubicBezTo>
                  <a:cubicBezTo>
                    <a:pt x="620" y="1837"/>
                    <a:pt x="1009" y="1877"/>
                    <a:pt x="1259" y="1877"/>
                  </a:cubicBezTo>
                  <a:lnTo>
                    <a:pt x="1368" y="1877"/>
                  </a:lnTo>
                  <a:cubicBezTo>
                    <a:pt x="1458" y="1877"/>
                    <a:pt x="1628" y="1867"/>
                    <a:pt x="1798" y="1857"/>
                  </a:cubicBezTo>
                  <a:cubicBezTo>
                    <a:pt x="1938" y="1857"/>
                    <a:pt x="2077" y="1857"/>
                    <a:pt x="2187" y="1847"/>
                  </a:cubicBezTo>
                  <a:lnTo>
                    <a:pt x="2577" y="1847"/>
                  </a:lnTo>
                  <a:cubicBezTo>
                    <a:pt x="2806" y="1837"/>
                    <a:pt x="3165" y="1837"/>
                    <a:pt x="3315" y="1837"/>
                  </a:cubicBezTo>
                  <a:lnTo>
                    <a:pt x="3365" y="1837"/>
                  </a:lnTo>
                  <a:cubicBezTo>
                    <a:pt x="3644" y="1837"/>
                    <a:pt x="4314" y="1817"/>
                    <a:pt x="4433" y="1627"/>
                  </a:cubicBezTo>
                  <a:cubicBezTo>
                    <a:pt x="4423" y="1598"/>
                    <a:pt x="4413" y="1567"/>
                    <a:pt x="4403" y="1528"/>
                  </a:cubicBezTo>
                  <a:cubicBezTo>
                    <a:pt x="4383" y="1488"/>
                    <a:pt x="4363" y="1448"/>
                    <a:pt x="4353" y="1418"/>
                  </a:cubicBezTo>
                  <a:cubicBezTo>
                    <a:pt x="4343" y="1388"/>
                    <a:pt x="4294" y="460"/>
                    <a:pt x="4084" y="120"/>
                  </a:cubicBezTo>
                  <a:cubicBezTo>
                    <a:pt x="4030" y="40"/>
                    <a:pt x="3941" y="5"/>
                    <a:pt x="3864" y="5"/>
                  </a:cubicBezTo>
                  <a:cubicBezTo>
                    <a:pt x="3826" y="5"/>
                    <a:pt x="3791" y="14"/>
                    <a:pt x="3764" y="30"/>
                  </a:cubicBezTo>
                  <a:cubicBezTo>
                    <a:pt x="3695" y="80"/>
                    <a:pt x="3635" y="330"/>
                    <a:pt x="3575" y="380"/>
                  </a:cubicBezTo>
                  <a:cubicBezTo>
                    <a:pt x="3521" y="433"/>
                    <a:pt x="3332" y="471"/>
                    <a:pt x="3228" y="471"/>
                  </a:cubicBezTo>
                  <a:cubicBezTo>
                    <a:pt x="3216" y="471"/>
                    <a:pt x="3205" y="470"/>
                    <a:pt x="3195" y="469"/>
                  </a:cubicBezTo>
                  <a:cubicBezTo>
                    <a:pt x="3045" y="460"/>
                    <a:pt x="2976" y="429"/>
                    <a:pt x="2916" y="400"/>
                  </a:cubicBezTo>
                  <a:cubicBezTo>
                    <a:pt x="2836" y="360"/>
                    <a:pt x="2866" y="10"/>
                    <a:pt x="2586" y="1"/>
                  </a:cubicBezTo>
                  <a:cubicBezTo>
                    <a:pt x="2584" y="0"/>
                    <a:pt x="2581" y="0"/>
                    <a:pt x="2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175735" y="6926542"/>
              <a:ext cx="2278" cy="26036"/>
            </a:xfrm>
            <a:custGeom>
              <a:avLst/>
              <a:gdLst/>
              <a:ahLst/>
              <a:cxnLst/>
              <a:rect l="l" t="t" r="r" b="b"/>
              <a:pathLst>
                <a:path w="21" h="240" extrusionOk="0">
                  <a:moveTo>
                    <a:pt x="1" y="0"/>
                  </a:moveTo>
                  <a:cubicBezTo>
                    <a:pt x="10" y="91"/>
                    <a:pt x="20" y="170"/>
                    <a:pt x="20" y="240"/>
                  </a:cubicBezTo>
                  <a:cubicBezTo>
                    <a:pt x="20" y="170"/>
                    <a:pt x="10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084718" y="6901700"/>
              <a:ext cx="95465" cy="93186"/>
            </a:xfrm>
            <a:custGeom>
              <a:avLst/>
              <a:gdLst/>
              <a:ahLst/>
              <a:cxnLst/>
              <a:rect l="l" t="t" r="r" b="b"/>
              <a:pathLst>
                <a:path w="880" h="859" extrusionOk="0">
                  <a:moveTo>
                    <a:pt x="800" y="0"/>
                  </a:moveTo>
                  <a:cubicBezTo>
                    <a:pt x="800" y="0"/>
                    <a:pt x="1" y="220"/>
                    <a:pt x="21" y="859"/>
                  </a:cubicBezTo>
                  <a:cubicBezTo>
                    <a:pt x="360" y="828"/>
                    <a:pt x="660" y="768"/>
                    <a:pt x="879" y="619"/>
                  </a:cubicBezTo>
                  <a:cubicBezTo>
                    <a:pt x="879" y="609"/>
                    <a:pt x="869" y="549"/>
                    <a:pt x="859" y="469"/>
                  </a:cubicBezTo>
                  <a:cubicBezTo>
                    <a:pt x="859" y="399"/>
                    <a:pt x="849" y="320"/>
                    <a:pt x="840" y="229"/>
                  </a:cubicBezTo>
                  <a:cubicBezTo>
                    <a:pt x="829" y="150"/>
                    <a:pt x="820" y="8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1708933" y="6950842"/>
              <a:ext cx="479927" cy="67910"/>
            </a:xfrm>
            <a:custGeom>
              <a:avLst/>
              <a:gdLst/>
              <a:ahLst/>
              <a:cxnLst/>
              <a:rect l="l" t="t" r="r" b="b"/>
              <a:pathLst>
                <a:path w="4424" h="626" extrusionOk="0">
                  <a:moveTo>
                    <a:pt x="77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1" y="16"/>
                    <a:pt x="1" y="306"/>
                    <a:pt x="31" y="375"/>
                  </a:cubicBezTo>
                  <a:cubicBezTo>
                    <a:pt x="80" y="455"/>
                    <a:pt x="380" y="535"/>
                    <a:pt x="500" y="565"/>
                  </a:cubicBezTo>
                  <a:cubicBezTo>
                    <a:pt x="610" y="585"/>
                    <a:pt x="999" y="625"/>
                    <a:pt x="1249" y="625"/>
                  </a:cubicBezTo>
                  <a:lnTo>
                    <a:pt x="1358" y="625"/>
                  </a:lnTo>
                  <a:cubicBezTo>
                    <a:pt x="1448" y="625"/>
                    <a:pt x="1618" y="615"/>
                    <a:pt x="1788" y="605"/>
                  </a:cubicBezTo>
                  <a:cubicBezTo>
                    <a:pt x="1928" y="605"/>
                    <a:pt x="2067" y="605"/>
                    <a:pt x="2177" y="595"/>
                  </a:cubicBezTo>
                  <a:lnTo>
                    <a:pt x="2567" y="595"/>
                  </a:lnTo>
                  <a:cubicBezTo>
                    <a:pt x="2796" y="585"/>
                    <a:pt x="3155" y="585"/>
                    <a:pt x="3305" y="585"/>
                  </a:cubicBezTo>
                  <a:lnTo>
                    <a:pt x="3355" y="585"/>
                  </a:lnTo>
                  <a:cubicBezTo>
                    <a:pt x="3634" y="585"/>
                    <a:pt x="4304" y="565"/>
                    <a:pt x="4423" y="375"/>
                  </a:cubicBezTo>
                  <a:cubicBezTo>
                    <a:pt x="4413" y="346"/>
                    <a:pt x="4403" y="315"/>
                    <a:pt x="4393" y="276"/>
                  </a:cubicBezTo>
                  <a:cubicBezTo>
                    <a:pt x="4373" y="236"/>
                    <a:pt x="4353" y="196"/>
                    <a:pt x="4343" y="166"/>
                  </a:cubicBezTo>
                  <a:cubicBezTo>
                    <a:pt x="4124" y="315"/>
                    <a:pt x="3824" y="375"/>
                    <a:pt x="3485" y="406"/>
                  </a:cubicBezTo>
                  <a:cubicBezTo>
                    <a:pt x="3321" y="415"/>
                    <a:pt x="3147" y="418"/>
                    <a:pt x="2969" y="418"/>
                  </a:cubicBezTo>
                  <a:cubicBezTo>
                    <a:pt x="2821" y="418"/>
                    <a:pt x="2670" y="416"/>
                    <a:pt x="2519" y="416"/>
                  </a:cubicBezTo>
                  <a:cubicBezTo>
                    <a:pt x="2299" y="416"/>
                    <a:pt x="2078" y="419"/>
                    <a:pt x="1868" y="435"/>
                  </a:cubicBezTo>
                  <a:cubicBezTo>
                    <a:pt x="1673" y="451"/>
                    <a:pt x="1489" y="458"/>
                    <a:pt x="1321" y="458"/>
                  </a:cubicBezTo>
                  <a:cubicBezTo>
                    <a:pt x="870" y="458"/>
                    <a:pt x="543" y="409"/>
                    <a:pt x="470" y="366"/>
                  </a:cubicBezTo>
                  <a:cubicBezTo>
                    <a:pt x="380" y="315"/>
                    <a:pt x="320" y="126"/>
                    <a:pt x="211" y="46"/>
                  </a:cubicBezTo>
                  <a:cubicBezTo>
                    <a:pt x="161" y="11"/>
                    <a:pt x="114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1797780" y="6855052"/>
              <a:ext cx="155021" cy="79084"/>
            </a:xfrm>
            <a:custGeom>
              <a:avLst/>
              <a:gdLst/>
              <a:ahLst/>
              <a:cxnLst/>
              <a:rect l="l" t="t" r="r" b="b"/>
              <a:pathLst>
                <a:path w="1429" h="729" extrusionOk="0">
                  <a:moveTo>
                    <a:pt x="1238" y="1"/>
                  </a:moveTo>
                  <a:cubicBezTo>
                    <a:pt x="978" y="211"/>
                    <a:pt x="619" y="440"/>
                    <a:pt x="150" y="500"/>
                  </a:cubicBezTo>
                  <a:cubicBezTo>
                    <a:pt x="60" y="520"/>
                    <a:pt x="0" y="540"/>
                    <a:pt x="0" y="540"/>
                  </a:cubicBezTo>
                  <a:cubicBezTo>
                    <a:pt x="22" y="678"/>
                    <a:pt x="131" y="728"/>
                    <a:pt x="281" y="728"/>
                  </a:cubicBezTo>
                  <a:cubicBezTo>
                    <a:pt x="478" y="728"/>
                    <a:pt x="746" y="641"/>
                    <a:pt x="978" y="550"/>
                  </a:cubicBezTo>
                  <a:cubicBezTo>
                    <a:pt x="1368" y="400"/>
                    <a:pt x="1428" y="231"/>
                    <a:pt x="1428" y="171"/>
                  </a:cubicBezTo>
                  <a:cubicBezTo>
                    <a:pt x="1428" y="111"/>
                    <a:pt x="1248" y="11"/>
                    <a:pt x="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859507" y="6911355"/>
              <a:ext cx="196136" cy="67259"/>
            </a:xfrm>
            <a:custGeom>
              <a:avLst/>
              <a:gdLst/>
              <a:ahLst/>
              <a:cxnLst/>
              <a:rect l="l" t="t" r="r" b="b"/>
              <a:pathLst>
                <a:path w="1808" h="620" extrusionOk="0">
                  <a:moveTo>
                    <a:pt x="1088" y="1"/>
                  </a:moveTo>
                  <a:lnTo>
                    <a:pt x="968" y="51"/>
                  </a:lnTo>
                  <a:cubicBezTo>
                    <a:pt x="799" y="111"/>
                    <a:pt x="639" y="180"/>
                    <a:pt x="480" y="260"/>
                  </a:cubicBezTo>
                  <a:lnTo>
                    <a:pt x="360" y="320"/>
                  </a:lnTo>
                  <a:lnTo>
                    <a:pt x="240" y="380"/>
                  </a:lnTo>
                  <a:cubicBezTo>
                    <a:pt x="160" y="430"/>
                    <a:pt x="80" y="470"/>
                    <a:pt x="1" y="520"/>
                  </a:cubicBezTo>
                  <a:cubicBezTo>
                    <a:pt x="90" y="510"/>
                    <a:pt x="180" y="490"/>
                    <a:pt x="270" y="470"/>
                  </a:cubicBezTo>
                  <a:cubicBezTo>
                    <a:pt x="310" y="460"/>
                    <a:pt x="360" y="440"/>
                    <a:pt x="400" y="430"/>
                  </a:cubicBezTo>
                  <a:cubicBezTo>
                    <a:pt x="440" y="420"/>
                    <a:pt x="489" y="410"/>
                    <a:pt x="529" y="400"/>
                  </a:cubicBezTo>
                  <a:cubicBezTo>
                    <a:pt x="659" y="360"/>
                    <a:pt x="789" y="310"/>
                    <a:pt x="919" y="271"/>
                  </a:cubicBezTo>
                  <a:cubicBezTo>
                    <a:pt x="929" y="350"/>
                    <a:pt x="929" y="430"/>
                    <a:pt x="939" y="510"/>
                  </a:cubicBezTo>
                  <a:lnTo>
                    <a:pt x="959" y="620"/>
                  </a:lnTo>
                  <a:lnTo>
                    <a:pt x="1059" y="580"/>
                  </a:lnTo>
                  <a:cubicBezTo>
                    <a:pt x="1119" y="560"/>
                    <a:pt x="1179" y="540"/>
                    <a:pt x="1248" y="520"/>
                  </a:cubicBezTo>
                  <a:cubicBezTo>
                    <a:pt x="1308" y="490"/>
                    <a:pt x="1368" y="470"/>
                    <a:pt x="1438" y="440"/>
                  </a:cubicBezTo>
                  <a:cubicBezTo>
                    <a:pt x="1498" y="420"/>
                    <a:pt x="1558" y="390"/>
                    <a:pt x="1627" y="360"/>
                  </a:cubicBezTo>
                  <a:cubicBezTo>
                    <a:pt x="1687" y="340"/>
                    <a:pt x="1747" y="300"/>
                    <a:pt x="1807" y="271"/>
                  </a:cubicBezTo>
                  <a:lnTo>
                    <a:pt x="1807" y="271"/>
                  </a:lnTo>
                  <a:cubicBezTo>
                    <a:pt x="1738" y="280"/>
                    <a:pt x="1667" y="291"/>
                    <a:pt x="1607" y="300"/>
                  </a:cubicBezTo>
                  <a:cubicBezTo>
                    <a:pt x="1538" y="300"/>
                    <a:pt x="1468" y="320"/>
                    <a:pt x="1398" y="330"/>
                  </a:cubicBezTo>
                  <a:cubicBezTo>
                    <a:pt x="1338" y="340"/>
                    <a:pt x="1268" y="360"/>
                    <a:pt x="1198" y="370"/>
                  </a:cubicBezTo>
                  <a:cubicBezTo>
                    <a:pt x="1168" y="380"/>
                    <a:pt x="1139" y="380"/>
                    <a:pt x="1108" y="390"/>
                  </a:cubicBezTo>
                  <a:cubicBezTo>
                    <a:pt x="1108" y="300"/>
                    <a:pt x="1108" y="220"/>
                    <a:pt x="1099" y="13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903877" y="6863297"/>
              <a:ext cx="47732" cy="36342"/>
            </a:xfrm>
            <a:custGeom>
              <a:avLst/>
              <a:gdLst/>
              <a:ahLst/>
              <a:cxnLst/>
              <a:rect l="l" t="t" r="r" b="b"/>
              <a:pathLst>
                <a:path w="440" h="335" extrusionOk="0">
                  <a:moveTo>
                    <a:pt x="49" y="1"/>
                  </a:moveTo>
                  <a:cubicBezTo>
                    <a:pt x="28" y="1"/>
                    <a:pt x="11" y="12"/>
                    <a:pt x="11" y="35"/>
                  </a:cubicBezTo>
                  <a:cubicBezTo>
                    <a:pt x="0" y="55"/>
                    <a:pt x="20" y="84"/>
                    <a:pt x="40" y="95"/>
                  </a:cubicBezTo>
                  <a:cubicBezTo>
                    <a:pt x="200" y="135"/>
                    <a:pt x="350" y="314"/>
                    <a:pt x="350" y="314"/>
                  </a:cubicBezTo>
                  <a:cubicBezTo>
                    <a:pt x="360" y="324"/>
                    <a:pt x="370" y="334"/>
                    <a:pt x="380" y="334"/>
                  </a:cubicBezTo>
                  <a:cubicBezTo>
                    <a:pt x="390" y="334"/>
                    <a:pt x="400" y="334"/>
                    <a:pt x="410" y="324"/>
                  </a:cubicBezTo>
                  <a:cubicBezTo>
                    <a:pt x="430" y="304"/>
                    <a:pt x="440" y="284"/>
                    <a:pt x="420" y="254"/>
                  </a:cubicBezTo>
                  <a:cubicBezTo>
                    <a:pt x="420" y="254"/>
                    <a:pt x="260" y="55"/>
                    <a:pt x="71" y="4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1874695" y="6878918"/>
              <a:ext cx="47732" cy="40139"/>
            </a:xfrm>
            <a:custGeom>
              <a:avLst/>
              <a:gdLst/>
              <a:ahLst/>
              <a:cxnLst/>
              <a:rect l="l" t="t" r="r" b="b"/>
              <a:pathLst>
                <a:path w="440" h="370" extrusionOk="0">
                  <a:moveTo>
                    <a:pt x="70" y="0"/>
                  </a:moveTo>
                  <a:cubicBezTo>
                    <a:pt x="40" y="0"/>
                    <a:pt x="20" y="11"/>
                    <a:pt x="10" y="40"/>
                  </a:cubicBezTo>
                  <a:cubicBezTo>
                    <a:pt x="0" y="60"/>
                    <a:pt x="20" y="90"/>
                    <a:pt x="40" y="100"/>
                  </a:cubicBezTo>
                  <a:cubicBezTo>
                    <a:pt x="200" y="140"/>
                    <a:pt x="349" y="350"/>
                    <a:pt x="349" y="350"/>
                  </a:cubicBezTo>
                  <a:cubicBezTo>
                    <a:pt x="360" y="370"/>
                    <a:pt x="369" y="370"/>
                    <a:pt x="389" y="370"/>
                  </a:cubicBezTo>
                  <a:lnTo>
                    <a:pt x="409" y="370"/>
                  </a:lnTo>
                  <a:cubicBezTo>
                    <a:pt x="429" y="350"/>
                    <a:pt x="440" y="320"/>
                    <a:pt x="429" y="300"/>
                  </a:cubicBezTo>
                  <a:cubicBezTo>
                    <a:pt x="420" y="290"/>
                    <a:pt x="260" y="6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845404" y="6890526"/>
              <a:ext cx="43393" cy="4154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55" y="1"/>
                  </a:moveTo>
                  <a:cubicBezTo>
                    <a:pt x="33" y="1"/>
                    <a:pt x="19" y="17"/>
                    <a:pt x="11" y="33"/>
                  </a:cubicBezTo>
                  <a:cubicBezTo>
                    <a:pt x="0" y="63"/>
                    <a:pt x="20" y="83"/>
                    <a:pt x="51" y="93"/>
                  </a:cubicBezTo>
                  <a:cubicBezTo>
                    <a:pt x="200" y="133"/>
                    <a:pt x="300" y="352"/>
                    <a:pt x="310" y="363"/>
                  </a:cubicBezTo>
                  <a:cubicBezTo>
                    <a:pt x="310" y="372"/>
                    <a:pt x="330" y="383"/>
                    <a:pt x="350" y="383"/>
                  </a:cubicBezTo>
                  <a:lnTo>
                    <a:pt x="370" y="383"/>
                  </a:lnTo>
                  <a:cubicBezTo>
                    <a:pt x="390" y="372"/>
                    <a:pt x="400" y="343"/>
                    <a:pt x="390" y="323"/>
                  </a:cubicBezTo>
                  <a:cubicBezTo>
                    <a:pt x="390" y="312"/>
                    <a:pt x="270" y="53"/>
                    <a:pt x="71" y="3"/>
                  </a:cubicBezTo>
                  <a:cubicBezTo>
                    <a:pt x="65" y="1"/>
                    <a:pt x="60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812859" y="6900506"/>
              <a:ext cx="41332" cy="40247"/>
            </a:xfrm>
            <a:custGeom>
              <a:avLst/>
              <a:gdLst/>
              <a:ahLst/>
              <a:cxnLst/>
              <a:rect l="l" t="t" r="r" b="b"/>
              <a:pathLst>
                <a:path w="381" h="371" extrusionOk="0">
                  <a:moveTo>
                    <a:pt x="61" y="1"/>
                  </a:moveTo>
                  <a:cubicBezTo>
                    <a:pt x="41" y="1"/>
                    <a:pt x="11" y="11"/>
                    <a:pt x="1" y="41"/>
                  </a:cubicBezTo>
                  <a:cubicBezTo>
                    <a:pt x="1" y="61"/>
                    <a:pt x="11" y="91"/>
                    <a:pt x="41" y="101"/>
                  </a:cubicBezTo>
                  <a:cubicBezTo>
                    <a:pt x="191" y="141"/>
                    <a:pt x="280" y="340"/>
                    <a:pt x="280" y="340"/>
                  </a:cubicBezTo>
                  <a:cubicBezTo>
                    <a:pt x="291" y="360"/>
                    <a:pt x="311" y="371"/>
                    <a:pt x="320" y="371"/>
                  </a:cubicBezTo>
                  <a:lnTo>
                    <a:pt x="340" y="371"/>
                  </a:lnTo>
                  <a:cubicBezTo>
                    <a:pt x="371" y="360"/>
                    <a:pt x="380" y="331"/>
                    <a:pt x="371" y="311"/>
                  </a:cubicBezTo>
                  <a:cubicBezTo>
                    <a:pt x="360" y="300"/>
                    <a:pt x="260" y="6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145797" y="3894226"/>
              <a:ext cx="1566053" cy="1266316"/>
            </a:xfrm>
            <a:custGeom>
              <a:avLst/>
              <a:gdLst/>
              <a:ahLst/>
              <a:cxnLst/>
              <a:rect l="l" t="t" r="r" b="b"/>
              <a:pathLst>
                <a:path w="14436" h="11673" extrusionOk="0">
                  <a:moveTo>
                    <a:pt x="8935" y="1"/>
                  </a:moveTo>
                  <a:lnTo>
                    <a:pt x="7159" y="470"/>
                  </a:lnTo>
                  <a:cubicBezTo>
                    <a:pt x="7159" y="470"/>
                    <a:pt x="7298" y="1259"/>
                    <a:pt x="7238" y="1429"/>
                  </a:cubicBezTo>
                  <a:cubicBezTo>
                    <a:pt x="7179" y="1598"/>
                    <a:pt x="6609" y="1888"/>
                    <a:pt x="6060" y="2028"/>
                  </a:cubicBezTo>
                  <a:cubicBezTo>
                    <a:pt x="5521" y="2157"/>
                    <a:pt x="5172" y="2147"/>
                    <a:pt x="4982" y="2856"/>
                  </a:cubicBezTo>
                  <a:cubicBezTo>
                    <a:pt x="4803" y="3575"/>
                    <a:pt x="4863" y="3634"/>
                    <a:pt x="4703" y="4184"/>
                  </a:cubicBezTo>
                  <a:cubicBezTo>
                    <a:pt x="4533" y="4733"/>
                    <a:pt x="4423" y="4863"/>
                    <a:pt x="4333" y="5322"/>
                  </a:cubicBezTo>
                  <a:cubicBezTo>
                    <a:pt x="4233" y="5771"/>
                    <a:pt x="4164" y="6190"/>
                    <a:pt x="3994" y="6470"/>
                  </a:cubicBezTo>
                  <a:cubicBezTo>
                    <a:pt x="3994" y="6470"/>
                    <a:pt x="3625" y="6200"/>
                    <a:pt x="3086" y="6141"/>
                  </a:cubicBezTo>
                  <a:cubicBezTo>
                    <a:pt x="2547" y="6081"/>
                    <a:pt x="1159" y="5611"/>
                    <a:pt x="849" y="5322"/>
                  </a:cubicBezTo>
                  <a:cubicBezTo>
                    <a:pt x="799" y="5275"/>
                    <a:pt x="742" y="5255"/>
                    <a:pt x="683" y="5255"/>
                  </a:cubicBezTo>
                  <a:cubicBezTo>
                    <a:pt x="374" y="5255"/>
                    <a:pt x="1" y="5809"/>
                    <a:pt x="211" y="6110"/>
                  </a:cubicBezTo>
                  <a:cubicBezTo>
                    <a:pt x="450" y="6470"/>
                    <a:pt x="2327" y="7508"/>
                    <a:pt x="3035" y="7927"/>
                  </a:cubicBezTo>
                  <a:cubicBezTo>
                    <a:pt x="3573" y="8249"/>
                    <a:pt x="3977" y="8497"/>
                    <a:pt x="4268" y="8497"/>
                  </a:cubicBezTo>
                  <a:cubicBezTo>
                    <a:pt x="4365" y="8497"/>
                    <a:pt x="4450" y="8469"/>
                    <a:pt x="4523" y="8406"/>
                  </a:cubicBezTo>
                  <a:cubicBezTo>
                    <a:pt x="4812" y="8157"/>
                    <a:pt x="5262" y="7578"/>
                    <a:pt x="5451" y="7108"/>
                  </a:cubicBezTo>
                  <a:cubicBezTo>
                    <a:pt x="5451" y="7108"/>
                    <a:pt x="5451" y="7348"/>
                    <a:pt x="5541" y="7648"/>
                  </a:cubicBezTo>
                  <a:cubicBezTo>
                    <a:pt x="5621" y="7937"/>
                    <a:pt x="5611" y="8266"/>
                    <a:pt x="5551" y="8816"/>
                  </a:cubicBezTo>
                  <a:cubicBezTo>
                    <a:pt x="5511" y="9245"/>
                    <a:pt x="5451" y="9794"/>
                    <a:pt x="5431" y="10493"/>
                  </a:cubicBezTo>
                  <a:cubicBezTo>
                    <a:pt x="5879" y="10597"/>
                    <a:pt x="6284" y="10641"/>
                    <a:pt x="6649" y="10641"/>
                  </a:cubicBezTo>
                  <a:cubicBezTo>
                    <a:pt x="8664" y="10641"/>
                    <a:pt x="9444" y="9295"/>
                    <a:pt x="9444" y="9295"/>
                  </a:cubicBezTo>
                  <a:cubicBezTo>
                    <a:pt x="9415" y="8945"/>
                    <a:pt x="9355" y="8337"/>
                    <a:pt x="9355" y="8337"/>
                  </a:cubicBezTo>
                  <a:cubicBezTo>
                    <a:pt x="9495" y="7718"/>
                    <a:pt x="9724" y="7358"/>
                    <a:pt x="9724" y="7358"/>
                  </a:cubicBezTo>
                  <a:cubicBezTo>
                    <a:pt x="11081" y="5342"/>
                    <a:pt x="11101" y="4952"/>
                    <a:pt x="11101" y="4952"/>
                  </a:cubicBezTo>
                  <a:cubicBezTo>
                    <a:pt x="11271" y="5252"/>
                    <a:pt x="11751" y="6230"/>
                    <a:pt x="12160" y="6660"/>
                  </a:cubicBezTo>
                  <a:cubicBezTo>
                    <a:pt x="12569" y="7089"/>
                    <a:pt x="12709" y="7328"/>
                    <a:pt x="12709" y="7328"/>
                  </a:cubicBezTo>
                  <a:cubicBezTo>
                    <a:pt x="12080" y="8067"/>
                    <a:pt x="12010" y="8406"/>
                    <a:pt x="11651" y="8976"/>
                  </a:cubicBezTo>
                  <a:cubicBezTo>
                    <a:pt x="11291" y="9544"/>
                    <a:pt x="10613" y="10094"/>
                    <a:pt x="10303" y="10183"/>
                  </a:cubicBezTo>
                  <a:cubicBezTo>
                    <a:pt x="9994" y="10273"/>
                    <a:pt x="9295" y="10194"/>
                    <a:pt x="9095" y="10333"/>
                  </a:cubicBezTo>
                  <a:cubicBezTo>
                    <a:pt x="8896" y="10473"/>
                    <a:pt x="8337" y="11152"/>
                    <a:pt x="8337" y="11312"/>
                  </a:cubicBezTo>
                  <a:cubicBezTo>
                    <a:pt x="8337" y="11464"/>
                    <a:pt x="8666" y="11672"/>
                    <a:pt x="9062" y="11672"/>
                  </a:cubicBezTo>
                  <a:cubicBezTo>
                    <a:pt x="9079" y="11672"/>
                    <a:pt x="9097" y="11672"/>
                    <a:pt x="9115" y="11671"/>
                  </a:cubicBezTo>
                  <a:cubicBezTo>
                    <a:pt x="9544" y="11641"/>
                    <a:pt x="9624" y="11192"/>
                    <a:pt x="9894" y="11161"/>
                  </a:cubicBezTo>
                  <a:cubicBezTo>
                    <a:pt x="10163" y="11141"/>
                    <a:pt x="10772" y="11141"/>
                    <a:pt x="10942" y="11012"/>
                  </a:cubicBezTo>
                  <a:cubicBezTo>
                    <a:pt x="11112" y="10882"/>
                    <a:pt x="11511" y="10403"/>
                    <a:pt x="12659" y="9615"/>
                  </a:cubicBezTo>
                  <a:cubicBezTo>
                    <a:pt x="13817" y="8816"/>
                    <a:pt x="14366" y="7907"/>
                    <a:pt x="14406" y="7767"/>
                  </a:cubicBezTo>
                  <a:cubicBezTo>
                    <a:pt x="14436" y="7618"/>
                    <a:pt x="14436" y="7299"/>
                    <a:pt x="14067" y="6589"/>
                  </a:cubicBezTo>
                  <a:cubicBezTo>
                    <a:pt x="13707" y="5891"/>
                    <a:pt x="12689" y="4304"/>
                    <a:pt x="12439" y="3914"/>
                  </a:cubicBezTo>
                  <a:cubicBezTo>
                    <a:pt x="12179" y="3525"/>
                    <a:pt x="11990" y="2596"/>
                    <a:pt x="11600" y="2237"/>
                  </a:cubicBezTo>
                  <a:cubicBezTo>
                    <a:pt x="11346" y="2015"/>
                    <a:pt x="11113" y="1975"/>
                    <a:pt x="10904" y="1975"/>
                  </a:cubicBezTo>
                  <a:cubicBezTo>
                    <a:pt x="10785" y="1975"/>
                    <a:pt x="10674" y="1988"/>
                    <a:pt x="10573" y="1988"/>
                  </a:cubicBezTo>
                  <a:cubicBezTo>
                    <a:pt x="10570" y="1988"/>
                    <a:pt x="10568" y="1988"/>
                    <a:pt x="10565" y="1988"/>
                  </a:cubicBezTo>
                  <a:cubicBezTo>
                    <a:pt x="10290" y="1988"/>
                    <a:pt x="9553" y="1457"/>
                    <a:pt x="9424" y="1358"/>
                  </a:cubicBezTo>
                  <a:cubicBezTo>
                    <a:pt x="9304" y="1259"/>
                    <a:pt x="8935" y="1"/>
                    <a:pt x="8935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070615" y="4298216"/>
              <a:ext cx="279559" cy="697542"/>
            </a:xfrm>
            <a:custGeom>
              <a:avLst/>
              <a:gdLst/>
              <a:ahLst/>
              <a:cxnLst/>
              <a:rect l="l" t="t" r="r" b="b"/>
              <a:pathLst>
                <a:path w="2577" h="6430" extrusionOk="0">
                  <a:moveTo>
                    <a:pt x="2057" y="1"/>
                  </a:moveTo>
                  <a:cubicBezTo>
                    <a:pt x="2065" y="49"/>
                    <a:pt x="2074" y="97"/>
                    <a:pt x="2086" y="146"/>
                  </a:cubicBezTo>
                  <a:lnTo>
                    <a:pt x="2086" y="146"/>
                  </a:lnTo>
                  <a:cubicBezTo>
                    <a:pt x="2072" y="57"/>
                    <a:pt x="2057" y="1"/>
                    <a:pt x="2057" y="1"/>
                  </a:cubicBezTo>
                  <a:close/>
                  <a:moveTo>
                    <a:pt x="2086" y="146"/>
                  </a:moveTo>
                  <a:cubicBezTo>
                    <a:pt x="2122" y="386"/>
                    <a:pt x="2144" y="863"/>
                    <a:pt x="1808" y="1088"/>
                  </a:cubicBezTo>
                  <a:cubicBezTo>
                    <a:pt x="1458" y="1328"/>
                    <a:pt x="630" y="3315"/>
                    <a:pt x="440" y="3714"/>
                  </a:cubicBezTo>
                  <a:cubicBezTo>
                    <a:pt x="260" y="4114"/>
                    <a:pt x="600" y="4902"/>
                    <a:pt x="580" y="5491"/>
                  </a:cubicBezTo>
                  <a:cubicBezTo>
                    <a:pt x="570" y="5979"/>
                    <a:pt x="27" y="6409"/>
                    <a:pt x="2" y="6429"/>
                  </a:cubicBezTo>
                  <a:lnTo>
                    <a:pt x="2" y="6429"/>
                  </a:lnTo>
                  <a:cubicBezTo>
                    <a:pt x="31" y="6409"/>
                    <a:pt x="644" y="6072"/>
                    <a:pt x="919" y="5571"/>
                  </a:cubicBezTo>
                  <a:lnTo>
                    <a:pt x="830" y="4613"/>
                  </a:lnTo>
                  <a:cubicBezTo>
                    <a:pt x="959" y="3994"/>
                    <a:pt x="1199" y="3634"/>
                    <a:pt x="1199" y="3634"/>
                  </a:cubicBezTo>
                  <a:cubicBezTo>
                    <a:pt x="2057" y="2346"/>
                    <a:pt x="2387" y="1727"/>
                    <a:pt x="2507" y="1438"/>
                  </a:cubicBezTo>
                  <a:cubicBezTo>
                    <a:pt x="2547" y="1318"/>
                    <a:pt x="2567" y="1248"/>
                    <a:pt x="2576" y="1228"/>
                  </a:cubicBezTo>
                  <a:cubicBezTo>
                    <a:pt x="2576" y="1228"/>
                    <a:pt x="2215" y="690"/>
                    <a:pt x="2086" y="146"/>
                  </a:cubicBezTo>
                  <a:close/>
                  <a:moveTo>
                    <a:pt x="2" y="6429"/>
                  </a:moveTo>
                  <a:cubicBezTo>
                    <a:pt x="1" y="6429"/>
                    <a:pt x="1" y="6429"/>
                    <a:pt x="1" y="6430"/>
                  </a:cubicBezTo>
                  <a:cubicBezTo>
                    <a:pt x="1" y="6430"/>
                    <a:pt x="1" y="6429"/>
                    <a:pt x="2" y="6429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1164239" y="4522342"/>
              <a:ext cx="578429" cy="293771"/>
            </a:xfrm>
            <a:custGeom>
              <a:avLst/>
              <a:gdLst/>
              <a:ahLst/>
              <a:cxnLst/>
              <a:rect l="l" t="t" r="r" b="b"/>
              <a:pathLst>
                <a:path w="5332" h="2708" extrusionOk="0">
                  <a:moveTo>
                    <a:pt x="5192" y="1"/>
                  </a:moveTo>
                  <a:cubicBezTo>
                    <a:pt x="5192" y="1"/>
                    <a:pt x="4882" y="1369"/>
                    <a:pt x="4493" y="1818"/>
                  </a:cubicBezTo>
                  <a:cubicBezTo>
                    <a:pt x="4348" y="1988"/>
                    <a:pt x="4178" y="2055"/>
                    <a:pt x="3983" y="2055"/>
                  </a:cubicBezTo>
                  <a:cubicBezTo>
                    <a:pt x="3653" y="2055"/>
                    <a:pt x="3254" y="1862"/>
                    <a:pt x="2796" y="1648"/>
                  </a:cubicBezTo>
                  <a:cubicBezTo>
                    <a:pt x="2326" y="1429"/>
                    <a:pt x="1" y="171"/>
                    <a:pt x="1" y="171"/>
                  </a:cubicBezTo>
                  <a:lnTo>
                    <a:pt x="1" y="171"/>
                  </a:lnTo>
                  <a:lnTo>
                    <a:pt x="170" y="460"/>
                  </a:lnTo>
                  <a:cubicBezTo>
                    <a:pt x="669" y="910"/>
                    <a:pt x="2226" y="1768"/>
                    <a:pt x="2865" y="2147"/>
                  </a:cubicBezTo>
                  <a:cubicBezTo>
                    <a:pt x="3403" y="2461"/>
                    <a:pt x="3806" y="2707"/>
                    <a:pt x="4097" y="2707"/>
                  </a:cubicBezTo>
                  <a:cubicBezTo>
                    <a:pt x="4195" y="2707"/>
                    <a:pt x="4280" y="2679"/>
                    <a:pt x="4353" y="2616"/>
                  </a:cubicBezTo>
                  <a:cubicBezTo>
                    <a:pt x="4642" y="2367"/>
                    <a:pt x="5092" y="1788"/>
                    <a:pt x="5281" y="1318"/>
                  </a:cubicBezTo>
                  <a:cubicBezTo>
                    <a:pt x="5281" y="1109"/>
                    <a:pt x="5331" y="819"/>
                    <a:pt x="5331" y="819"/>
                  </a:cubicBezTo>
                  <a:cubicBezTo>
                    <a:pt x="5321" y="311"/>
                    <a:pt x="5192" y="1"/>
                    <a:pt x="5192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915918" y="3894226"/>
              <a:ext cx="253415" cy="234105"/>
            </a:xfrm>
            <a:custGeom>
              <a:avLst/>
              <a:gdLst/>
              <a:ahLst/>
              <a:cxnLst/>
              <a:rect l="l" t="t" r="r" b="b"/>
              <a:pathLst>
                <a:path w="2336" h="2158" extrusionOk="0">
                  <a:moveTo>
                    <a:pt x="1836" y="1"/>
                  </a:moveTo>
                  <a:lnTo>
                    <a:pt x="60" y="470"/>
                  </a:lnTo>
                  <a:cubicBezTo>
                    <a:pt x="60" y="470"/>
                    <a:pt x="199" y="1259"/>
                    <a:pt x="139" y="1429"/>
                  </a:cubicBezTo>
                  <a:cubicBezTo>
                    <a:pt x="139" y="1449"/>
                    <a:pt x="109" y="1478"/>
                    <a:pt x="80" y="1509"/>
                  </a:cubicBezTo>
                  <a:cubicBezTo>
                    <a:pt x="80" y="1538"/>
                    <a:pt x="1" y="2157"/>
                    <a:pt x="779" y="2157"/>
                  </a:cubicBezTo>
                  <a:cubicBezTo>
                    <a:pt x="785" y="2157"/>
                    <a:pt x="792" y="2157"/>
                    <a:pt x="798" y="2157"/>
                  </a:cubicBezTo>
                  <a:cubicBezTo>
                    <a:pt x="1597" y="2157"/>
                    <a:pt x="2296" y="1398"/>
                    <a:pt x="2336" y="1358"/>
                  </a:cubicBezTo>
                  <a:lnTo>
                    <a:pt x="2325" y="1358"/>
                  </a:lnTo>
                  <a:cubicBezTo>
                    <a:pt x="2205" y="1259"/>
                    <a:pt x="1836" y="1"/>
                    <a:pt x="1836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484369" y="4638310"/>
              <a:ext cx="139834" cy="61727"/>
            </a:xfrm>
            <a:custGeom>
              <a:avLst/>
              <a:gdLst/>
              <a:ahLst/>
              <a:cxnLst/>
              <a:rect l="l" t="t" r="r" b="b"/>
              <a:pathLst>
                <a:path w="128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270" y="309"/>
                    <a:pt x="370" y="469"/>
                    <a:pt x="370" y="469"/>
                  </a:cubicBezTo>
                  <a:cubicBezTo>
                    <a:pt x="340" y="509"/>
                    <a:pt x="310" y="539"/>
                    <a:pt x="290" y="569"/>
                  </a:cubicBezTo>
                  <a:cubicBezTo>
                    <a:pt x="318" y="560"/>
                    <a:pt x="802" y="368"/>
                    <a:pt x="1228" y="368"/>
                  </a:cubicBezTo>
                  <a:cubicBezTo>
                    <a:pt x="1248" y="368"/>
                    <a:pt x="1268" y="368"/>
                    <a:pt x="1288" y="369"/>
                  </a:cubicBezTo>
                  <a:cubicBezTo>
                    <a:pt x="1288" y="369"/>
                    <a:pt x="439" y="240"/>
                    <a:pt x="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25941" y="4463870"/>
              <a:ext cx="585914" cy="696458"/>
            </a:xfrm>
            <a:custGeom>
              <a:avLst/>
              <a:gdLst/>
              <a:ahLst/>
              <a:cxnLst/>
              <a:rect l="l" t="t" r="r" b="b"/>
              <a:pathLst>
                <a:path w="5401" h="6420" extrusionOk="0">
                  <a:moveTo>
                    <a:pt x="4253" y="1"/>
                  </a:moveTo>
                  <a:lnTo>
                    <a:pt x="4253" y="1"/>
                  </a:lnTo>
                  <a:cubicBezTo>
                    <a:pt x="4273" y="61"/>
                    <a:pt x="4672" y="999"/>
                    <a:pt x="4921" y="1508"/>
                  </a:cubicBezTo>
                  <a:cubicBezTo>
                    <a:pt x="5131" y="1957"/>
                    <a:pt x="5091" y="2447"/>
                    <a:pt x="4612" y="2996"/>
                  </a:cubicBezTo>
                  <a:cubicBezTo>
                    <a:pt x="3863" y="3854"/>
                    <a:pt x="2925" y="4563"/>
                    <a:pt x="2286" y="5192"/>
                  </a:cubicBezTo>
                  <a:cubicBezTo>
                    <a:pt x="2099" y="5373"/>
                    <a:pt x="1954" y="5410"/>
                    <a:pt x="1865" y="5410"/>
                  </a:cubicBezTo>
                  <a:cubicBezTo>
                    <a:pt x="1801" y="5410"/>
                    <a:pt x="1767" y="5391"/>
                    <a:pt x="1767" y="5391"/>
                  </a:cubicBezTo>
                  <a:cubicBezTo>
                    <a:pt x="1767" y="5391"/>
                    <a:pt x="1757" y="5551"/>
                    <a:pt x="1657" y="5621"/>
                  </a:cubicBezTo>
                  <a:cubicBezTo>
                    <a:pt x="1627" y="5641"/>
                    <a:pt x="1547" y="5661"/>
                    <a:pt x="1447" y="5681"/>
                  </a:cubicBezTo>
                  <a:cubicBezTo>
                    <a:pt x="1228" y="5711"/>
                    <a:pt x="908" y="5741"/>
                    <a:pt x="819" y="5761"/>
                  </a:cubicBezTo>
                  <a:cubicBezTo>
                    <a:pt x="539" y="5831"/>
                    <a:pt x="440" y="6230"/>
                    <a:pt x="0" y="6420"/>
                  </a:cubicBezTo>
                  <a:lnTo>
                    <a:pt x="80" y="6420"/>
                  </a:lnTo>
                  <a:cubicBezTo>
                    <a:pt x="509" y="6390"/>
                    <a:pt x="589" y="5941"/>
                    <a:pt x="859" y="5910"/>
                  </a:cubicBezTo>
                  <a:cubicBezTo>
                    <a:pt x="1028" y="5901"/>
                    <a:pt x="1308" y="5890"/>
                    <a:pt x="1547" y="5861"/>
                  </a:cubicBezTo>
                  <a:cubicBezTo>
                    <a:pt x="1707" y="5841"/>
                    <a:pt x="1837" y="5811"/>
                    <a:pt x="1907" y="5761"/>
                  </a:cubicBezTo>
                  <a:cubicBezTo>
                    <a:pt x="2077" y="5631"/>
                    <a:pt x="2476" y="5152"/>
                    <a:pt x="3624" y="4364"/>
                  </a:cubicBezTo>
                  <a:cubicBezTo>
                    <a:pt x="4782" y="3565"/>
                    <a:pt x="5331" y="2656"/>
                    <a:pt x="5371" y="2516"/>
                  </a:cubicBezTo>
                  <a:cubicBezTo>
                    <a:pt x="5401" y="2367"/>
                    <a:pt x="5401" y="2048"/>
                    <a:pt x="5032" y="1338"/>
                  </a:cubicBezTo>
                  <a:cubicBezTo>
                    <a:pt x="4872" y="1019"/>
                    <a:pt x="4562" y="500"/>
                    <a:pt x="4253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578970" y="4550548"/>
              <a:ext cx="19635" cy="83532"/>
            </a:xfrm>
            <a:custGeom>
              <a:avLst/>
              <a:gdLst/>
              <a:ahLst/>
              <a:cxnLst/>
              <a:rect l="l" t="t" r="r" b="b"/>
              <a:pathLst>
                <a:path w="181" h="770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31" y="160"/>
                    <a:pt x="71" y="310"/>
                    <a:pt x="1" y="420"/>
                  </a:cubicBezTo>
                  <a:lnTo>
                    <a:pt x="180" y="769"/>
                  </a:lnTo>
                  <a:cubicBezTo>
                    <a:pt x="131" y="430"/>
                    <a:pt x="180" y="1"/>
                    <a:pt x="18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834556" y="4892378"/>
              <a:ext cx="40247" cy="74094"/>
            </a:xfrm>
            <a:custGeom>
              <a:avLst/>
              <a:gdLst/>
              <a:ahLst/>
              <a:cxnLst/>
              <a:rect l="l" t="t" r="r" b="b"/>
              <a:pathLst>
                <a:path w="371" h="683" extrusionOk="0">
                  <a:moveTo>
                    <a:pt x="191" y="174"/>
                  </a:moveTo>
                  <a:cubicBezTo>
                    <a:pt x="200" y="174"/>
                    <a:pt x="192" y="183"/>
                    <a:pt x="182" y="183"/>
                  </a:cubicBezTo>
                  <a:lnTo>
                    <a:pt x="182" y="183"/>
                  </a:lnTo>
                  <a:cubicBezTo>
                    <a:pt x="187" y="177"/>
                    <a:pt x="191" y="174"/>
                    <a:pt x="191" y="174"/>
                  </a:cubicBezTo>
                  <a:close/>
                  <a:moveTo>
                    <a:pt x="179" y="0"/>
                  </a:moveTo>
                  <a:cubicBezTo>
                    <a:pt x="156" y="0"/>
                    <a:pt x="125" y="9"/>
                    <a:pt x="111" y="24"/>
                  </a:cubicBezTo>
                  <a:cubicBezTo>
                    <a:pt x="40" y="64"/>
                    <a:pt x="21" y="134"/>
                    <a:pt x="11" y="184"/>
                  </a:cubicBezTo>
                  <a:cubicBezTo>
                    <a:pt x="1" y="294"/>
                    <a:pt x="31" y="383"/>
                    <a:pt x="71" y="473"/>
                  </a:cubicBezTo>
                  <a:cubicBezTo>
                    <a:pt x="100" y="383"/>
                    <a:pt x="120" y="294"/>
                    <a:pt x="151" y="223"/>
                  </a:cubicBezTo>
                  <a:cubicBezTo>
                    <a:pt x="154" y="218"/>
                    <a:pt x="158" y="213"/>
                    <a:pt x="162" y="208"/>
                  </a:cubicBezTo>
                  <a:lnTo>
                    <a:pt x="162" y="208"/>
                  </a:lnTo>
                  <a:cubicBezTo>
                    <a:pt x="181" y="268"/>
                    <a:pt x="191" y="356"/>
                    <a:pt x="211" y="434"/>
                  </a:cubicBezTo>
                  <a:cubicBezTo>
                    <a:pt x="211" y="473"/>
                    <a:pt x="220" y="513"/>
                    <a:pt x="220" y="553"/>
                  </a:cubicBezTo>
                  <a:cubicBezTo>
                    <a:pt x="220" y="593"/>
                    <a:pt x="231" y="633"/>
                    <a:pt x="200" y="683"/>
                  </a:cubicBezTo>
                  <a:cubicBezTo>
                    <a:pt x="260" y="673"/>
                    <a:pt x="290" y="613"/>
                    <a:pt x="310" y="573"/>
                  </a:cubicBezTo>
                  <a:cubicBezTo>
                    <a:pt x="330" y="523"/>
                    <a:pt x="340" y="483"/>
                    <a:pt x="350" y="434"/>
                  </a:cubicBezTo>
                  <a:cubicBezTo>
                    <a:pt x="360" y="334"/>
                    <a:pt x="370" y="243"/>
                    <a:pt x="330" y="134"/>
                  </a:cubicBezTo>
                  <a:cubicBezTo>
                    <a:pt x="330" y="124"/>
                    <a:pt x="320" y="114"/>
                    <a:pt x="310" y="94"/>
                  </a:cubicBezTo>
                  <a:cubicBezTo>
                    <a:pt x="300" y="84"/>
                    <a:pt x="300" y="64"/>
                    <a:pt x="280" y="44"/>
                  </a:cubicBezTo>
                  <a:cubicBezTo>
                    <a:pt x="270" y="44"/>
                    <a:pt x="260" y="34"/>
                    <a:pt x="251" y="24"/>
                  </a:cubicBezTo>
                  <a:cubicBezTo>
                    <a:pt x="240" y="14"/>
                    <a:pt x="220" y="14"/>
                    <a:pt x="200" y="4"/>
                  </a:cubicBezTo>
                  <a:cubicBezTo>
                    <a:pt x="195" y="1"/>
                    <a:pt x="187" y="0"/>
                    <a:pt x="179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1654800" y="4041545"/>
              <a:ext cx="673676" cy="651003"/>
            </a:xfrm>
            <a:custGeom>
              <a:avLst/>
              <a:gdLst/>
              <a:ahLst/>
              <a:cxnLst/>
              <a:rect l="l" t="t" r="r" b="b"/>
              <a:pathLst>
                <a:path w="6210" h="6001" extrusionOk="0">
                  <a:moveTo>
                    <a:pt x="4743" y="0"/>
                  </a:moveTo>
                  <a:cubicBezTo>
                    <a:pt x="4743" y="0"/>
                    <a:pt x="4024" y="799"/>
                    <a:pt x="3205" y="799"/>
                  </a:cubicBezTo>
                  <a:cubicBezTo>
                    <a:pt x="3199" y="799"/>
                    <a:pt x="3192" y="799"/>
                    <a:pt x="3186" y="799"/>
                  </a:cubicBezTo>
                  <a:cubicBezTo>
                    <a:pt x="2388" y="799"/>
                    <a:pt x="2487" y="160"/>
                    <a:pt x="2487" y="160"/>
                  </a:cubicBezTo>
                  <a:lnTo>
                    <a:pt x="2487" y="160"/>
                  </a:lnTo>
                  <a:cubicBezTo>
                    <a:pt x="2307" y="330"/>
                    <a:pt x="1828" y="559"/>
                    <a:pt x="1368" y="670"/>
                  </a:cubicBezTo>
                  <a:cubicBezTo>
                    <a:pt x="1249" y="699"/>
                    <a:pt x="1138" y="719"/>
                    <a:pt x="1039" y="739"/>
                  </a:cubicBezTo>
                  <a:cubicBezTo>
                    <a:pt x="719" y="1558"/>
                    <a:pt x="320" y="2097"/>
                    <a:pt x="131" y="2536"/>
                  </a:cubicBezTo>
                  <a:cubicBezTo>
                    <a:pt x="40" y="2726"/>
                    <a:pt x="0" y="2895"/>
                    <a:pt x="11" y="3055"/>
                  </a:cubicBezTo>
                  <a:cubicBezTo>
                    <a:pt x="60" y="3754"/>
                    <a:pt x="280" y="3854"/>
                    <a:pt x="639" y="4373"/>
                  </a:cubicBezTo>
                  <a:cubicBezTo>
                    <a:pt x="799" y="4603"/>
                    <a:pt x="819" y="4982"/>
                    <a:pt x="809" y="5291"/>
                  </a:cubicBezTo>
                  <a:cubicBezTo>
                    <a:pt x="809" y="5291"/>
                    <a:pt x="1230" y="5218"/>
                    <a:pt x="1857" y="5218"/>
                  </a:cubicBezTo>
                  <a:cubicBezTo>
                    <a:pt x="2714" y="5218"/>
                    <a:pt x="3958" y="5355"/>
                    <a:pt x="5042" y="6000"/>
                  </a:cubicBezTo>
                  <a:cubicBezTo>
                    <a:pt x="5801" y="4952"/>
                    <a:pt x="6210" y="4113"/>
                    <a:pt x="6210" y="4113"/>
                  </a:cubicBezTo>
                  <a:cubicBezTo>
                    <a:pt x="4763" y="2427"/>
                    <a:pt x="5810" y="619"/>
                    <a:pt x="5810" y="619"/>
                  </a:cubicBezTo>
                  <a:cubicBezTo>
                    <a:pt x="5501" y="550"/>
                    <a:pt x="4852" y="91"/>
                    <a:pt x="4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1904961" y="4407567"/>
              <a:ext cx="423516" cy="284984"/>
            </a:xfrm>
            <a:custGeom>
              <a:avLst/>
              <a:gdLst/>
              <a:ahLst/>
              <a:cxnLst/>
              <a:rect l="l" t="t" r="r" b="b"/>
              <a:pathLst>
                <a:path w="3904" h="2627" extrusionOk="0">
                  <a:moveTo>
                    <a:pt x="3425" y="1"/>
                  </a:moveTo>
                  <a:cubicBezTo>
                    <a:pt x="3425" y="1"/>
                    <a:pt x="2766" y="1149"/>
                    <a:pt x="2027" y="1289"/>
                  </a:cubicBezTo>
                  <a:cubicBezTo>
                    <a:pt x="1803" y="1329"/>
                    <a:pt x="1609" y="1346"/>
                    <a:pt x="1439" y="1346"/>
                  </a:cubicBezTo>
                  <a:cubicBezTo>
                    <a:pt x="672" y="1346"/>
                    <a:pt x="393" y="988"/>
                    <a:pt x="1" y="710"/>
                  </a:cubicBezTo>
                  <a:lnTo>
                    <a:pt x="1" y="710"/>
                  </a:lnTo>
                  <a:cubicBezTo>
                    <a:pt x="1" y="710"/>
                    <a:pt x="170" y="1598"/>
                    <a:pt x="1528" y="1877"/>
                  </a:cubicBezTo>
                  <a:cubicBezTo>
                    <a:pt x="1867" y="1948"/>
                    <a:pt x="1887" y="2227"/>
                    <a:pt x="2137" y="2327"/>
                  </a:cubicBezTo>
                  <a:cubicBezTo>
                    <a:pt x="2277" y="2376"/>
                    <a:pt x="2526" y="2496"/>
                    <a:pt x="2736" y="2626"/>
                  </a:cubicBezTo>
                  <a:cubicBezTo>
                    <a:pt x="3495" y="1578"/>
                    <a:pt x="3904" y="739"/>
                    <a:pt x="3904" y="739"/>
                  </a:cubicBezTo>
                  <a:cubicBezTo>
                    <a:pt x="3694" y="500"/>
                    <a:pt x="3544" y="251"/>
                    <a:pt x="34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1727375" y="4484482"/>
              <a:ext cx="177694" cy="131155"/>
            </a:xfrm>
            <a:custGeom>
              <a:avLst/>
              <a:gdLst/>
              <a:ahLst/>
              <a:cxnLst/>
              <a:rect l="l" t="t" r="r" b="b"/>
              <a:pathLst>
                <a:path w="1638" h="1209" extrusionOk="0">
                  <a:moveTo>
                    <a:pt x="1638" y="1"/>
                  </a:moveTo>
                  <a:cubicBezTo>
                    <a:pt x="1188" y="41"/>
                    <a:pt x="1088" y="460"/>
                    <a:pt x="500" y="480"/>
                  </a:cubicBezTo>
                  <a:cubicBezTo>
                    <a:pt x="491" y="480"/>
                    <a:pt x="481" y="480"/>
                    <a:pt x="472" y="480"/>
                  </a:cubicBezTo>
                  <a:cubicBezTo>
                    <a:pt x="206" y="480"/>
                    <a:pt x="1" y="350"/>
                    <a:pt x="1" y="350"/>
                  </a:cubicBezTo>
                  <a:lnTo>
                    <a:pt x="1" y="350"/>
                  </a:lnTo>
                  <a:cubicBezTo>
                    <a:pt x="130" y="589"/>
                    <a:pt x="150" y="929"/>
                    <a:pt x="140" y="1208"/>
                  </a:cubicBezTo>
                  <a:cubicBezTo>
                    <a:pt x="140" y="1208"/>
                    <a:pt x="839" y="829"/>
                    <a:pt x="1239" y="430"/>
                  </a:cubicBezTo>
                  <a:cubicBezTo>
                    <a:pt x="1428" y="230"/>
                    <a:pt x="1638" y="1"/>
                    <a:pt x="1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854521" y="4283029"/>
              <a:ext cx="212409" cy="287045"/>
            </a:xfrm>
            <a:custGeom>
              <a:avLst/>
              <a:gdLst/>
              <a:ahLst/>
              <a:cxnLst/>
              <a:rect l="l" t="t" r="r" b="b"/>
              <a:pathLst>
                <a:path w="1958" h="2646" extrusionOk="0">
                  <a:moveTo>
                    <a:pt x="999" y="1"/>
                  </a:moveTo>
                  <a:cubicBezTo>
                    <a:pt x="449" y="1"/>
                    <a:pt x="1" y="590"/>
                    <a:pt x="1" y="1319"/>
                  </a:cubicBezTo>
                  <a:cubicBezTo>
                    <a:pt x="1" y="2047"/>
                    <a:pt x="449" y="2646"/>
                    <a:pt x="999" y="2646"/>
                  </a:cubicBezTo>
                  <a:lnTo>
                    <a:pt x="1957" y="2646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959532" y="4283029"/>
              <a:ext cx="215663" cy="287045"/>
            </a:xfrm>
            <a:custGeom>
              <a:avLst/>
              <a:gdLst/>
              <a:ahLst/>
              <a:cxnLst/>
              <a:rect l="l" t="t" r="r" b="b"/>
              <a:pathLst>
                <a:path w="1988" h="2646" extrusionOk="0">
                  <a:moveTo>
                    <a:pt x="989" y="1"/>
                  </a:moveTo>
                  <a:cubicBezTo>
                    <a:pt x="440" y="1"/>
                    <a:pt x="1" y="590"/>
                    <a:pt x="1" y="1319"/>
                  </a:cubicBezTo>
                  <a:cubicBezTo>
                    <a:pt x="1" y="2047"/>
                    <a:pt x="440" y="2646"/>
                    <a:pt x="989" y="2646"/>
                  </a:cubicBezTo>
                  <a:cubicBezTo>
                    <a:pt x="1538" y="2646"/>
                    <a:pt x="1987" y="2047"/>
                    <a:pt x="1987" y="1319"/>
                  </a:cubicBezTo>
                  <a:cubicBezTo>
                    <a:pt x="1987" y="590"/>
                    <a:pt x="1538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040786" y="4383701"/>
              <a:ext cx="49902" cy="96549"/>
            </a:xfrm>
            <a:custGeom>
              <a:avLst/>
              <a:gdLst/>
              <a:ahLst/>
              <a:cxnLst/>
              <a:rect l="l" t="t" r="r" b="b"/>
              <a:pathLst>
                <a:path w="460" h="890" extrusionOk="0">
                  <a:moveTo>
                    <a:pt x="330" y="1"/>
                  </a:moveTo>
                  <a:cubicBezTo>
                    <a:pt x="150" y="1"/>
                    <a:pt x="1" y="201"/>
                    <a:pt x="1" y="451"/>
                  </a:cubicBezTo>
                  <a:cubicBezTo>
                    <a:pt x="1" y="690"/>
                    <a:pt x="150" y="890"/>
                    <a:pt x="330" y="890"/>
                  </a:cubicBezTo>
                  <a:lnTo>
                    <a:pt x="460" y="890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1054889" y="4383701"/>
              <a:ext cx="72683" cy="96549"/>
            </a:xfrm>
            <a:custGeom>
              <a:avLst/>
              <a:gdLst/>
              <a:ahLst/>
              <a:cxnLst/>
              <a:rect l="l" t="t" r="r" b="b"/>
              <a:pathLst>
                <a:path w="670" h="890" extrusionOk="0">
                  <a:moveTo>
                    <a:pt x="330" y="1"/>
                  </a:moveTo>
                  <a:cubicBezTo>
                    <a:pt x="150" y="1"/>
                    <a:pt x="0" y="201"/>
                    <a:pt x="0" y="451"/>
                  </a:cubicBezTo>
                  <a:cubicBezTo>
                    <a:pt x="0" y="690"/>
                    <a:pt x="150" y="890"/>
                    <a:pt x="330" y="890"/>
                  </a:cubicBezTo>
                  <a:cubicBezTo>
                    <a:pt x="519" y="890"/>
                    <a:pt x="669" y="690"/>
                    <a:pt x="669" y="451"/>
                  </a:cubicBezTo>
                  <a:cubicBezTo>
                    <a:pt x="669" y="201"/>
                    <a:pt x="519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1084071" y="4299301"/>
              <a:ext cx="212409" cy="287153"/>
            </a:xfrm>
            <a:custGeom>
              <a:avLst/>
              <a:gdLst/>
              <a:ahLst/>
              <a:cxnLst/>
              <a:rect l="l" t="t" r="r" b="b"/>
              <a:pathLst>
                <a:path w="1958" h="2647" extrusionOk="0">
                  <a:moveTo>
                    <a:pt x="989" y="0"/>
                  </a:moveTo>
                  <a:cubicBezTo>
                    <a:pt x="450" y="0"/>
                    <a:pt x="1" y="599"/>
                    <a:pt x="1" y="1328"/>
                  </a:cubicBezTo>
                  <a:cubicBezTo>
                    <a:pt x="1" y="2057"/>
                    <a:pt x="450" y="2646"/>
                    <a:pt x="989" y="2646"/>
                  </a:cubicBezTo>
                  <a:lnTo>
                    <a:pt x="1958" y="2646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1188106" y="4299301"/>
              <a:ext cx="215555" cy="287153"/>
            </a:xfrm>
            <a:custGeom>
              <a:avLst/>
              <a:gdLst/>
              <a:ahLst/>
              <a:cxnLst/>
              <a:rect l="l" t="t" r="r" b="b"/>
              <a:pathLst>
                <a:path w="1987" h="2647" extrusionOk="0">
                  <a:moveTo>
                    <a:pt x="999" y="0"/>
                  </a:moveTo>
                  <a:cubicBezTo>
                    <a:pt x="449" y="0"/>
                    <a:pt x="0" y="599"/>
                    <a:pt x="0" y="1328"/>
                  </a:cubicBezTo>
                  <a:cubicBezTo>
                    <a:pt x="0" y="2057"/>
                    <a:pt x="449" y="2646"/>
                    <a:pt x="999" y="2646"/>
                  </a:cubicBezTo>
                  <a:cubicBezTo>
                    <a:pt x="1547" y="2646"/>
                    <a:pt x="1986" y="2057"/>
                    <a:pt x="1986" y="1328"/>
                  </a:cubicBezTo>
                  <a:cubicBezTo>
                    <a:pt x="1986" y="599"/>
                    <a:pt x="1547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1284439" y="4398888"/>
              <a:ext cx="50987" cy="96549"/>
            </a:xfrm>
            <a:custGeom>
              <a:avLst/>
              <a:gdLst/>
              <a:ahLst/>
              <a:cxnLst/>
              <a:rect l="l" t="t" r="r" b="b"/>
              <a:pathLst>
                <a:path w="470" h="890" extrusionOk="0">
                  <a:moveTo>
                    <a:pt x="340" y="1"/>
                  </a:moveTo>
                  <a:cubicBezTo>
                    <a:pt x="150" y="1"/>
                    <a:pt x="0" y="200"/>
                    <a:pt x="0" y="450"/>
                  </a:cubicBezTo>
                  <a:cubicBezTo>
                    <a:pt x="0" y="690"/>
                    <a:pt x="150" y="890"/>
                    <a:pt x="340" y="890"/>
                  </a:cubicBezTo>
                  <a:lnTo>
                    <a:pt x="470" y="890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1299626" y="4398888"/>
              <a:ext cx="71490" cy="96549"/>
            </a:xfrm>
            <a:custGeom>
              <a:avLst/>
              <a:gdLst/>
              <a:ahLst/>
              <a:cxnLst/>
              <a:rect l="l" t="t" r="r" b="b"/>
              <a:pathLst>
                <a:path w="659" h="890" extrusionOk="0">
                  <a:moveTo>
                    <a:pt x="330" y="1"/>
                  </a:moveTo>
                  <a:cubicBezTo>
                    <a:pt x="140" y="1"/>
                    <a:pt x="0" y="200"/>
                    <a:pt x="0" y="450"/>
                  </a:cubicBezTo>
                  <a:cubicBezTo>
                    <a:pt x="0" y="690"/>
                    <a:pt x="140" y="890"/>
                    <a:pt x="330" y="890"/>
                  </a:cubicBezTo>
                  <a:cubicBezTo>
                    <a:pt x="510" y="890"/>
                    <a:pt x="659" y="690"/>
                    <a:pt x="659" y="450"/>
                  </a:cubicBezTo>
                  <a:cubicBezTo>
                    <a:pt x="659" y="200"/>
                    <a:pt x="51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955840" y="3356909"/>
              <a:ext cx="420261" cy="500755"/>
            </a:xfrm>
            <a:custGeom>
              <a:avLst/>
              <a:gdLst/>
              <a:ahLst/>
              <a:cxnLst/>
              <a:rect l="l" t="t" r="r" b="b"/>
              <a:pathLst>
                <a:path w="3874" h="4616" extrusionOk="0">
                  <a:moveTo>
                    <a:pt x="1604" y="0"/>
                  </a:moveTo>
                  <a:cubicBezTo>
                    <a:pt x="970" y="0"/>
                    <a:pt x="218" y="306"/>
                    <a:pt x="1" y="1080"/>
                  </a:cubicBezTo>
                  <a:cubicBezTo>
                    <a:pt x="291" y="1271"/>
                    <a:pt x="759" y="1410"/>
                    <a:pt x="819" y="1739"/>
                  </a:cubicBezTo>
                  <a:cubicBezTo>
                    <a:pt x="889" y="2079"/>
                    <a:pt x="879" y="2418"/>
                    <a:pt x="929" y="2758"/>
                  </a:cubicBezTo>
                  <a:cubicBezTo>
                    <a:pt x="1029" y="3456"/>
                    <a:pt x="1409" y="4135"/>
                    <a:pt x="2028" y="4455"/>
                  </a:cubicBezTo>
                  <a:cubicBezTo>
                    <a:pt x="2238" y="4562"/>
                    <a:pt x="2478" y="4615"/>
                    <a:pt x="2715" y="4615"/>
                  </a:cubicBezTo>
                  <a:cubicBezTo>
                    <a:pt x="3185" y="4615"/>
                    <a:pt x="3648" y="4407"/>
                    <a:pt x="3874" y="3995"/>
                  </a:cubicBezTo>
                  <a:lnTo>
                    <a:pt x="3874" y="3995"/>
                  </a:lnTo>
                  <a:cubicBezTo>
                    <a:pt x="3846" y="4000"/>
                    <a:pt x="3818" y="4003"/>
                    <a:pt x="3790" y="4003"/>
                  </a:cubicBezTo>
                  <a:cubicBezTo>
                    <a:pt x="3532" y="4003"/>
                    <a:pt x="3294" y="3800"/>
                    <a:pt x="3186" y="3556"/>
                  </a:cubicBezTo>
                  <a:cubicBezTo>
                    <a:pt x="3066" y="3287"/>
                    <a:pt x="3086" y="2977"/>
                    <a:pt x="3135" y="2688"/>
                  </a:cubicBezTo>
                  <a:cubicBezTo>
                    <a:pt x="3186" y="2398"/>
                    <a:pt x="3275" y="2109"/>
                    <a:pt x="3275" y="1810"/>
                  </a:cubicBezTo>
                  <a:cubicBezTo>
                    <a:pt x="3275" y="1120"/>
                    <a:pt x="2756" y="272"/>
                    <a:pt x="2107" y="73"/>
                  </a:cubicBezTo>
                  <a:cubicBezTo>
                    <a:pt x="1960" y="26"/>
                    <a:pt x="1787" y="0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1821538" y="3474505"/>
              <a:ext cx="413861" cy="549789"/>
            </a:xfrm>
            <a:custGeom>
              <a:avLst/>
              <a:gdLst/>
              <a:ahLst/>
              <a:cxnLst/>
              <a:rect l="l" t="t" r="r" b="b"/>
              <a:pathLst>
                <a:path w="3815" h="5068" extrusionOk="0">
                  <a:moveTo>
                    <a:pt x="1714" y="1"/>
                  </a:moveTo>
                  <a:cubicBezTo>
                    <a:pt x="855" y="1"/>
                    <a:pt x="384" y="593"/>
                    <a:pt x="171" y="965"/>
                  </a:cubicBezTo>
                  <a:cubicBezTo>
                    <a:pt x="1" y="1265"/>
                    <a:pt x="71" y="1733"/>
                    <a:pt x="151" y="2043"/>
                  </a:cubicBezTo>
                  <a:cubicBezTo>
                    <a:pt x="211" y="2273"/>
                    <a:pt x="231" y="2512"/>
                    <a:pt x="211" y="2752"/>
                  </a:cubicBezTo>
                  <a:cubicBezTo>
                    <a:pt x="191" y="2962"/>
                    <a:pt x="160" y="3211"/>
                    <a:pt x="131" y="3411"/>
                  </a:cubicBezTo>
                  <a:cubicBezTo>
                    <a:pt x="61" y="3810"/>
                    <a:pt x="510" y="5068"/>
                    <a:pt x="1469" y="5068"/>
                  </a:cubicBezTo>
                  <a:cubicBezTo>
                    <a:pt x="2916" y="5068"/>
                    <a:pt x="3725" y="3830"/>
                    <a:pt x="3774" y="2852"/>
                  </a:cubicBezTo>
                  <a:cubicBezTo>
                    <a:pt x="3814" y="1873"/>
                    <a:pt x="3814" y="606"/>
                    <a:pt x="2467" y="136"/>
                  </a:cubicBezTo>
                  <a:cubicBezTo>
                    <a:pt x="2188" y="41"/>
                    <a:pt x="1938" y="1"/>
                    <a:pt x="1714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1817199" y="3468538"/>
              <a:ext cx="419285" cy="484266"/>
            </a:xfrm>
            <a:custGeom>
              <a:avLst/>
              <a:gdLst/>
              <a:ahLst/>
              <a:cxnLst/>
              <a:rect l="l" t="t" r="r" b="b"/>
              <a:pathLst>
                <a:path w="3865" h="4464" extrusionOk="0">
                  <a:moveTo>
                    <a:pt x="1729" y="0"/>
                  </a:moveTo>
                  <a:cubicBezTo>
                    <a:pt x="1698" y="0"/>
                    <a:pt x="1668" y="1"/>
                    <a:pt x="1638" y="2"/>
                  </a:cubicBezTo>
                  <a:lnTo>
                    <a:pt x="1569" y="2"/>
                  </a:lnTo>
                  <a:lnTo>
                    <a:pt x="1389" y="32"/>
                  </a:lnTo>
                  <a:cubicBezTo>
                    <a:pt x="1378" y="32"/>
                    <a:pt x="1358" y="32"/>
                    <a:pt x="1339" y="42"/>
                  </a:cubicBezTo>
                  <a:cubicBezTo>
                    <a:pt x="720" y="182"/>
                    <a:pt x="360" y="650"/>
                    <a:pt x="171" y="970"/>
                  </a:cubicBezTo>
                  <a:cubicBezTo>
                    <a:pt x="1" y="1280"/>
                    <a:pt x="71" y="1759"/>
                    <a:pt x="151" y="2068"/>
                  </a:cubicBezTo>
                  <a:cubicBezTo>
                    <a:pt x="181" y="1979"/>
                    <a:pt x="280" y="1899"/>
                    <a:pt x="560" y="1859"/>
                  </a:cubicBezTo>
                  <a:cubicBezTo>
                    <a:pt x="879" y="1808"/>
                    <a:pt x="1139" y="1400"/>
                    <a:pt x="1229" y="1120"/>
                  </a:cubicBezTo>
                  <a:cubicBezTo>
                    <a:pt x="1369" y="1559"/>
                    <a:pt x="1678" y="1729"/>
                    <a:pt x="2387" y="1848"/>
                  </a:cubicBezTo>
                  <a:cubicBezTo>
                    <a:pt x="2716" y="1899"/>
                    <a:pt x="3215" y="2048"/>
                    <a:pt x="3195" y="2937"/>
                  </a:cubicBezTo>
                  <a:cubicBezTo>
                    <a:pt x="3215" y="3276"/>
                    <a:pt x="3235" y="3736"/>
                    <a:pt x="3186" y="3985"/>
                  </a:cubicBezTo>
                  <a:cubicBezTo>
                    <a:pt x="3106" y="4414"/>
                    <a:pt x="3266" y="4464"/>
                    <a:pt x="3266" y="4464"/>
                  </a:cubicBezTo>
                  <a:cubicBezTo>
                    <a:pt x="3635" y="4025"/>
                    <a:pt x="3794" y="3426"/>
                    <a:pt x="3814" y="2887"/>
                  </a:cubicBezTo>
                  <a:cubicBezTo>
                    <a:pt x="3865" y="1899"/>
                    <a:pt x="3854" y="611"/>
                    <a:pt x="2497" y="142"/>
                  </a:cubicBezTo>
                  <a:cubicBezTo>
                    <a:pt x="2207" y="36"/>
                    <a:pt x="1955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2151869" y="3721412"/>
              <a:ext cx="108483" cy="130613"/>
            </a:xfrm>
            <a:custGeom>
              <a:avLst/>
              <a:gdLst/>
              <a:ahLst/>
              <a:cxnLst/>
              <a:rect l="l" t="t" r="r" b="b"/>
              <a:pathLst>
                <a:path w="1000" h="1204" extrusionOk="0">
                  <a:moveTo>
                    <a:pt x="510" y="0"/>
                  </a:moveTo>
                  <a:cubicBezTo>
                    <a:pt x="353" y="0"/>
                    <a:pt x="221" y="127"/>
                    <a:pt x="221" y="127"/>
                  </a:cubicBezTo>
                  <a:cubicBezTo>
                    <a:pt x="221" y="127"/>
                    <a:pt x="1" y="386"/>
                    <a:pt x="141" y="1055"/>
                  </a:cubicBezTo>
                  <a:cubicBezTo>
                    <a:pt x="156" y="1146"/>
                    <a:pt x="258" y="1203"/>
                    <a:pt x="383" y="1203"/>
                  </a:cubicBezTo>
                  <a:cubicBezTo>
                    <a:pt x="506" y="1203"/>
                    <a:pt x="651" y="1148"/>
                    <a:pt x="760" y="1015"/>
                  </a:cubicBezTo>
                  <a:cubicBezTo>
                    <a:pt x="999" y="715"/>
                    <a:pt x="899" y="207"/>
                    <a:pt x="680" y="56"/>
                  </a:cubicBezTo>
                  <a:cubicBezTo>
                    <a:pt x="623" y="15"/>
                    <a:pt x="565" y="0"/>
                    <a:pt x="5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173565" y="3768602"/>
              <a:ext cx="32653" cy="47841"/>
            </a:xfrm>
            <a:custGeom>
              <a:avLst/>
              <a:gdLst/>
              <a:ahLst/>
              <a:cxnLst/>
              <a:rect l="l" t="t" r="r" b="b"/>
              <a:pathLst>
                <a:path w="301" h="441" extrusionOk="0">
                  <a:moveTo>
                    <a:pt x="10" y="1"/>
                  </a:moveTo>
                  <a:cubicBezTo>
                    <a:pt x="10" y="1"/>
                    <a:pt x="1" y="31"/>
                    <a:pt x="10" y="91"/>
                  </a:cubicBezTo>
                  <a:cubicBezTo>
                    <a:pt x="10" y="141"/>
                    <a:pt x="21" y="211"/>
                    <a:pt x="50" y="280"/>
                  </a:cubicBezTo>
                  <a:cubicBezTo>
                    <a:pt x="60" y="320"/>
                    <a:pt x="80" y="360"/>
                    <a:pt x="100" y="380"/>
                  </a:cubicBezTo>
                  <a:cubicBezTo>
                    <a:pt x="120" y="400"/>
                    <a:pt x="130" y="410"/>
                    <a:pt x="150" y="420"/>
                  </a:cubicBezTo>
                  <a:cubicBezTo>
                    <a:pt x="160" y="430"/>
                    <a:pt x="180" y="430"/>
                    <a:pt x="190" y="440"/>
                  </a:cubicBezTo>
                  <a:lnTo>
                    <a:pt x="260" y="440"/>
                  </a:lnTo>
                  <a:cubicBezTo>
                    <a:pt x="280" y="440"/>
                    <a:pt x="290" y="430"/>
                    <a:pt x="290" y="430"/>
                  </a:cubicBezTo>
                  <a:lnTo>
                    <a:pt x="270" y="410"/>
                  </a:lnTo>
                  <a:cubicBezTo>
                    <a:pt x="260" y="410"/>
                    <a:pt x="250" y="400"/>
                    <a:pt x="250" y="400"/>
                  </a:cubicBezTo>
                  <a:cubicBezTo>
                    <a:pt x="240" y="391"/>
                    <a:pt x="230" y="380"/>
                    <a:pt x="220" y="380"/>
                  </a:cubicBezTo>
                  <a:cubicBezTo>
                    <a:pt x="200" y="360"/>
                    <a:pt x="180" y="351"/>
                    <a:pt x="160" y="331"/>
                  </a:cubicBezTo>
                  <a:cubicBezTo>
                    <a:pt x="150" y="311"/>
                    <a:pt x="140" y="300"/>
                    <a:pt x="120" y="280"/>
                  </a:cubicBezTo>
                  <a:cubicBezTo>
                    <a:pt x="120" y="280"/>
                    <a:pt x="130" y="280"/>
                    <a:pt x="130" y="271"/>
                  </a:cubicBezTo>
                  <a:cubicBezTo>
                    <a:pt x="140" y="260"/>
                    <a:pt x="150" y="251"/>
                    <a:pt x="160" y="231"/>
                  </a:cubicBezTo>
                  <a:cubicBezTo>
                    <a:pt x="170" y="220"/>
                    <a:pt x="170" y="200"/>
                    <a:pt x="180" y="180"/>
                  </a:cubicBezTo>
                  <a:cubicBezTo>
                    <a:pt x="210" y="141"/>
                    <a:pt x="240" y="111"/>
                    <a:pt x="260" y="81"/>
                  </a:cubicBezTo>
                  <a:lnTo>
                    <a:pt x="300" y="41"/>
                  </a:lnTo>
                  <a:lnTo>
                    <a:pt x="290" y="31"/>
                  </a:lnTo>
                  <a:cubicBezTo>
                    <a:pt x="290" y="31"/>
                    <a:pt x="210" y="71"/>
                    <a:pt x="140" y="141"/>
                  </a:cubicBezTo>
                  <a:cubicBezTo>
                    <a:pt x="120" y="151"/>
                    <a:pt x="100" y="171"/>
                    <a:pt x="80" y="191"/>
                  </a:cubicBezTo>
                  <a:lnTo>
                    <a:pt x="80" y="211"/>
                  </a:lnTo>
                  <a:cubicBezTo>
                    <a:pt x="60" y="161"/>
                    <a:pt x="40" y="121"/>
                    <a:pt x="30" y="81"/>
                  </a:cubicBezTo>
                  <a:cubicBezTo>
                    <a:pt x="21" y="3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2165971" y="3718809"/>
              <a:ext cx="88847" cy="137664"/>
            </a:xfrm>
            <a:custGeom>
              <a:avLst/>
              <a:gdLst/>
              <a:ahLst/>
              <a:cxnLst/>
              <a:rect l="l" t="t" r="r" b="b"/>
              <a:pathLst>
                <a:path w="819" h="1269" extrusionOk="0">
                  <a:moveTo>
                    <a:pt x="420" y="1"/>
                  </a:moveTo>
                  <a:cubicBezTo>
                    <a:pt x="300" y="1"/>
                    <a:pt x="210" y="51"/>
                    <a:pt x="160" y="80"/>
                  </a:cubicBezTo>
                  <a:cubicBezTo>
                    <a:pt x="110" y="120"/>
                    <a:pt x="80" y="140"/>
                    <a:pt x="80" y="140"/>
                  </a:cubicBezTo>
                  <a:lnTo>
                    <a:pt x="91" y="151"/>
                  </a:lnTo>
                  <a:cubicBezTo>
                    <a:pt x="91" y="151"/>
                    <a:pt x="120" y="131"/>
                    <a:pt x="170" y="100"/>
                  </a:cubicBezTo>
                  <a:cubicBezTo>
                    <a:pt x="211" y="76"/>
                    <a:pt x="278" y="46"/>
                    <a:pt x="355" y="46"/>
                  </a:cubicBezTo>
                  <a:cubicBezTo>
                    <a:pt x="373" y="46"/>
                    <a:pt x="391" y="47"/>
                    <a:pt x="410" y="51"/>
                  </a:cubicBezTo>
                  <a:cubicBezTo>
                    <a:pt x="459" y="51"/>
                    <a:pt x="510" y="80"/>
                    <a:pt x="550" y="120"/>
                  </a:cubicBezTo>
                  <a:cubicBezTo>
                    <a:pt x="579" y="140"/>
                    <a:pt x="590" y="160"/>
                    <a:pt x="610" y="180"/>
                  </a:cubicBezTo>
                  <a:cubicBezTo>
                    <a:pt x="630" y="211"/>
                    <a:pt x="639" y="231"/>
                    <a:pt x="659" y="260"/>
                  </a:cubicBezTo>
                  <a:cubicBezTo>
                    <a:pt x="709" y="380"/>
                    <a:pt x="729" y="520"/>
                    <a:pt x="719" y="650"/>
                  </a:cubicBezTo>
                  <a:cubicBezTo>
                    <a:pt x="709" y="719"/>
                    <a:pt x="699" y="779"/>
                    <a:pt x="670" y="839"/>
                  </a:cubicBezTo>
                  <a:cubicBezTo>
                    <a:pt x="650" y="899"/>
                    <a:pt x="610" y="959"/>
                    <a:pt x="579" y="999"/>
                  </a:cubicBezTo>
                  <a:lnTo>
                    <a:pt x="539" y="1039"/>
                  </a:lnTo>
                  <a:lnTo>
                    <a:pt x="510" y="1069"/>
                  </a:lnTo>
                  <a:cubicBezTo>
                    <a:pt x="510" y="1079"/>
                    <a:pt x="490" y="1079"/>
                    <a:pt x="479" y="1089"/>
                  </a:cubicBezTo>
                  <a:lnTo>
                    <a:pt x="450" y="1119"/>
                  </a:lnTo>
                  <a:cubicBezTo>
                    <a:pt x="400" y="1139"/>
                    <a:pt x="360" y="1159"/>
                    <a:pt x="310" y="1169"/>
                  </a:cubicBezTo>
                  <a:cubicBezTo>
                    <a:pt x="285" y="1175"/>
                    <a:pt x="260" y="1177"/>
                    <a:pt x="236" y="1177"/>
                  </a:cubicBezTo>
                  <a:cubicBezTo>
                    <a:pt x="173" y="1177"/>
                    <a:pt x="116" y="1161"/>
                    <a:pt x="80" y="1139"/>
                  </a:cubicBezTo>
                  <a:cubicBezTo>
                    <a:pt x="60" y="1119"/>
                    <a:pt x="40" y="1109"/>
                    <a:pt x="31" y="1099"/>
                  </a:cubicBezTo>
                  <a:cubicBezTo>
                    <a:pt x="20" y="1079"/>
                    <a:pt x="11" y="1079"/>
                    <a:pt x="11" y="1079"/>
                  </a:cubicBezTo>
                  <a:lnTo>
                    <a:pt x="0" y="1079"/>
                  </a:lnTo>
                  <a:cubicBezTo>
                    <a:pt x="0" y="1079"/>
                    <a:pt x="0" y="1089"/>
                    <a:pt x="11" y="1109"/>
                  </a:cubicBezTo>
                  <a:cubicBezTo>
                    <a:pt x="20" y="1119"/>
                    <a:pt x="31" y="1149"/>
                    <a:pt x="60" y="1169"/>
                  </a:cubicBezTo>
                  <a:cubicBezTo>
                    <a:pt x="80" y="1199"/>
                    <a:pt x="110" y="1218"/>
                    <a:pt x="160" y="1238"/>
                  </a:cubicBezTo>
                  <a:cubicBezTo>
                    <a:pt x="200" y="1258"/>
                    <a:pt x="260" y="1269"/>
                    <a:pt x="320" y="1269"/>
                  </a:cubicBezTo>
                  <a:cubicBezTo>
                    <a:pt x="380" y="1269"/>
                    <a:pt x="450" y="1249"/>
                    <a:pt x="510" y="1218"/>
                  </a:cubicBezTo>
                  <a:lnTo>
                    <a:pt x="599" y="1159"/>
                  </a:lnTo>
                  <a:lnTo>
                    <a:pt x="639" y="1119"/>
                  </a:lnTo>
                  <a:lnTo>
                    <a:pt x="670" y="1079"/>
                  </a:lnTo>
                  <a:cubicBezTo>
                    <a:pt x="719" y="1019"/>
                    <a:pt x="759" y="959"/>
                    <a:pt x="779" y="879"/>
                  </a:cubicBezTo>
                  <a:cubicBezTo>
                    <a:pt x="799" y="810"/>
                    <a:pt x="819" y="730"/>
                    <a:pt x="819" y="659"/>
                  </a:cubicBezTo>
                  <a:cubicBezTo>
                    <a:pt x="819" y="500"/>
                    <a:pt x="789" y="350"/>
                    <a:pt x="719" y="231"/>
                  </a:cubicBezTo>
                  <a:lnTo>
                    <a:pt x="659" y="140"/>
                  </a:lnTo>
                  <a:lnTo>
                    <a:pt x="590" y="71"/>
                  </a:lnTo>
                  <a:cubicBezTo>
                    <a:pt x="530" y="31"/>
                    <a:pt x="470" y="11"/>
                    <a:pt x="420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1768598" y="3535798"/>
              <a:ext cx="144065" cy="265457"/>
            </a:xfrm>
            <a:custGeom>
              <a:avLst/>
              <a:gdLst/>
              <a:ahLst/>
              <a:cxnLst/>
              <a:rect l="l" t="t" r="r" b="b"/>
              <a:pathLst>
                <a:path w="1328" h="2447" extrusionOk="0">
                  <a:moveTo>
                    <a:pt x="1327" y="1"/>
                  </a:moveTo>
                  <a:cubicBezTo>
                    <a:pt x="1327" y="1"/>
                    <a:pt x="120" y="1"/>
                    <a:pt x="60" y="989"/>
                  </a:cubicBezTo>
                  <a:cubicBezTo>
                    <a:pt x="0" y="1967"/>
                    <a:pt x="569" y="2446"/>
                    <a:pt x="569" y="2446"/>
                  </a:cubicBezTo>
                  <a:cubicBezTo>
                    <a:pt x="569" y="2446"/>
                    <a:pt x="289" y="1518"/>
                    <a:pt x="559" y="1228"/>
                  </a:cubicBezTo>
                  <a:cubicBezTo>
                    <a:pt x="828" y="929"/>
                    <a:pt x="1068" y="889"/>
                    <a:pt x="1068" y="889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2014312" y="3535798"/>
              <a:ext cx="144173" cy="265457"/>
            </a:xfrm>
            <a:custGeom>
              <a:avLst/>
              <a:gdLst/>
              <a:ahLst/>
              <a:cxnLst/>
              <a:rect l="l" t="t" r="r" b="b"/>
              <a:pathLst>
                <a:path w="1329" h="2447" extrusionOk="0">
                  <a:moveTo>
                    <a:pt x="1" y="1"/>
                  </a:moveTo>
                  <a:lnTo>
                    <a:pt x="260" y="889"/>
                  </a:lnTo>
                  <a:cubicBezTo>
                    <a:pt x="260" y="889"/>
                    <a:pt x="510" y="929"/>
                    <a:pt x="779" y="1228"/>
                  </a:cubicBezTo>
                  <a:cubicBezTo>
                    <a:pt x="1049" y="1518"/>
                    <a:pt x="759" y="2446"/>
                    <a:pt x="759" y="2446"/>
                  </a:cubicBezTo>
                  <a:cubicBezTo>
                    <a:pt x="759" y="2446"/>
                    <a:pt x="1329" y="1967"/>
                    <a:pt x="1269" y="989"/>
                  </a:cubicBezTo>
                  <a:cubicBezTo>
                    <a:pt x="120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8344" y="6978506"/>
              <a:ext cx="1132883" cy="125731"/>
            </a:xfrm>
            <a:custGeom>
              <a:avLst/>
              <a:gdLst/>
              <a:ahLst/>
              <a:cxnLst/>
              <a:rect l="l" t="t" r="r" b="b"/>
              <a:pathLst>
                <a:path w="10443" h="1159" extrusionOk="0">
                  <a:moveTo>
                    <a:pt x="5221" y="1"/>
                  </a:moveTo>
                  <a:cubicBezTo>
                    <a:pt x="2336" y="1"/>
                    <a:pt x="0" y="260"/>
                    <a:pt x="0" y="580"/>
                  </a:cubicBezTo>
                  <a:cubicBezTo>
                    <a:pt x="0" y="899"/>
                    <a:pt x="2336" y="1159"/>
                    <a:pt x="5221" y="1159"/>
                  </a:cubicBezTo>
                  <a:cubicBezTo>
                    <a:pt x="8106" y="1159"/>
                    <a:pt x="10442" y="899"/>
                    <a:pt x="10442" y="580"/>
                  </a:cubicBezTo>
                  <a:cubicBezTo>
                    <a:pt x="10442" y="260"/>
                    <a:pt x="8106" y="1"/>
                    <a:pt x="5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0" y="5785084"/>
              <a:ext cx="1234748" cy="1233663"/>
            </a:xfrm>
            <a:custGeom>
              <a:avLst/>
              <a:gdLst/>
              <a:ahLst/>
              <a:cxnLst/>
              <a:rect l="l" t="t" r="r" b="b"/>
              <a:pathLst>
                <a:path w="11382" h="11372" extrusionOk="0">
                  <a:moveTo>
                    <a:pt x="5691" y="1"/>
                  </a:moveTo>
                  <a:cubicBezTo>
                    <a:pt x="2547" y="1"/>
                    <a:pt x="1" y="2547"/>
                    <a:pt x="1" y="5691"/>
                  </a:cubicBezTo>
                  <a:cubicBezTo>
                    <a:pt x="1" y="8825"/>
                    <a:pt x="2547" y="11371"/>
                    <a:pt x="5691" y="11371"/>
                  </a:cubicBezTo>
                  <a:cubicBezTo>
                    <a:pt x="8836" y="11371"/>
                    <a:pt x="11381" y="8825"/>
                    <a:pt x="11381" y="5691"/>
                  </a:cubicBezTo>
                  <a:cubicBezTo>
                    <a:pt x="11381" y="2547"/>
                    <a:pt x="8836" y="1"/>
                    <a:pt x="5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104035" y="6692110"/>
              <a:ext cx="733233" cy="286502"/>
            </a:xfrm>
            <a:custGeom>
              <a:avLst/>
              <a:gdLst/>
              <a:ahLst/>
              <a:cxnLst/>
              <a:rect l="l" t="t" r="r" b="b"/>
              <a:pathLst>
                <a:path w="6759" h="2641" extrusionOk="0">
                  <a:moveTo>
                    <a:pt x="2027" y="1"/>
                  </a:moveTo>
                  <a:cubicBezTo>
                    <a:pt x="1974" y="1"/>
                    <a:pt x="1921" y="2"/>
                    <a:pt x="1867" y="5"/>
                  </a:cubicBezTo>
                  <a:cubicBezTo>
                    <a:pt x="1218" y="45"/>
                    <a:pt x="579" y="205"/>
                    <a:pt x="0" y="484"/>
                  </a:cubicBezTo>
                  <a:cubicBezTo>
                    <a:pt x="610" y="305"/>
                    <a:pt x="1238" y="215"/>
                    <a:pt x="1867" y="215"/>
                  </a:cubicBezTo>
                  <a:cubicBezTo>
                    <a:pt x="2496" y="215"/>
                    <a:pt x="3125" y="315"/>
                    <a:pt x="3714" y="504"/>
                  </a:cubicBezTo>
                  <a:cubicBezTo>
                    <a:pt x="4013" y="604"/>
                    <a:pt x="4303" y="714"/>
                    <a:pt x="4583" y="854"/>
                  </a:cubicBezTo>
                  <a:cubicBezTo>
                    <a:pt x="4722" y="924"/>
                    <a:pt x="4852" y="1003"/>
                    <a:pt x="4992" y="1083"/>
                  </a:cubicBezTo>
                  <a:cubicBezTo>
                    <a:pt x="5122" y="1163"/>
                    <a:pt x="5261" y="1243"/>
                    <a:pt x="5381" y="1343"/>
                  </a:cubicBezTo>
                  <a:cubicBezTo>
                    <a:pt x="5900" y="1702"/>
                    <a:pt x="6349" y="2141"/>
                    <a:pt x="6759" y="2641"/>
                  </a:cubicBezTo>
                  <a:cubicBezTo>
                    <a:pt x="6449" y="2082"/>
                    <a:pt x="6020" y="1582"/>
                    <a:pt x="5511" y="1174"/>
                  </a:cubicBezTo>
                  <a:cubicBezTo>
                    <a:pt x="5002" y="764"/>
                    <a:pt x="4413" y="455"/>
                    <a:pt x="3794" y="255"/>
                  </a:cubicBezTo>
                  <a:cubicBezTo>
                    <a:pt x="3485" y="155"/>
                    <a:pt x="3165" y="85"/>
                    <a:pt x="2846" y="45"/>
                  </a:cubicBezTo>
                  <a:cubicBezTo>
                    <a:pt x="2676" y="25"/>
                    <a:pt x="2516" y="16"/>
                    <a:pt x="2356" y="5"/>
                  </a:cubicBezTo>
                  <a:cubicBezTo>
                    <a:pt x="2243" y="5"/>
                    <a:pt x="2135" y="1"/>
                    <a:pt x="2027" y="1"/>
                  </a:cubicBezTo>
                  <a:close/>
                </a:path>
              </a:pathLst>
            </a:custGeom>
            <a:solidFill>
              <a:srgbClr val="5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9872" y="6346701"/>
              <a:ext cx="1010406" cy="523645"/>
            </a:xfrm>
            <a:custGeom>
              <a:avLst/>
              <a:gdLst/>
              <a:ahLst/>
              <a:cxnLst/>
              <a:rect l="l" t="t" r="r" b="b"/>
              <a:pathLst>
                <a:path w="9314" h="4827" extrusionOk="0">
                  <a:moveTo>
                    <a:pt x="3675" y="1"/>
                  </a:moveTo>
                  <a:cubicBezTo>
                    <a:pt x="3587" y="1"/>
                    <a:pt x="3496" y="8"/>
                    <a:pt x="3404" y="15"/>
                  </a:cubicBezTo>
                  <a:cubicBezTo>
                    <a:pt x="3155" y="25"/>
                    <a:pt x="2895" y="65"/>
                    <a:pt x="2645" y="114"/>
                  </a:cubicBezTo>
                  <a:cubicBezTo>
                    <a:pt x="1647" y="314"/>
                    <a:pt x="719" y="804"/>
                    <a:pt x="0" y="1492"/>
                  </a:cubicBezTo>
                  <a:cubicBezTo>
                    <a:pt x="788" y="884"/>
                    <a:pt x="1717" y="474"/>
                    <a:pt x="2685" y="314"/>
                  </a:cubicBezTo>
                  <a:cubicBezTo>
                    <a:pt x="2991" y="264"/>
                    <a:pt x="3300" y="239"/>
                    <a:pt x="3609" y="239"/>
                  </a:cubicBezTo>
                  <a:cubicBezTo>
                    <a:pt x="4281" y="239"/>
                    <a:pt x="4951" y="355"/>
                    <a:pt x="5580" y="574"/>
                  </a:cubicBezTo>
                  <a:cubicBezTo>
                    <a:pt x="6030" y="744"/>
                    <a:pt x="6478" y="963"/>
                    <a:pt x="6878" y="1243"/>
                  </a:cubicBezTo>
                  <a:cubicBezTo>
                    <a:pt x="7277" y="1512"/>
                    <a:pt x="7647" y="1842"/>
                    <a:pt x="7976" y="2211"/>
                  </a:cubicBezTo>
                  <a:cubicBezTo>
                    <a:pt x="8295" y="2581"/>
                    <a:pt x="8575" y="2989"/>
                    <a:pt x="8805" y="3429"/>
                  </a:cubicBezTo>
                  <a:cubicBezTo>
                    <a:pt x="9024" y="3868"/>
                    <a:pt x="9184" y="4338"/>
                    <a:pt x="9314" y="4826"/>
                  </a:cubicBezTo>
                  <a:cubicBezTo>
                    <a:pt x="9244" y="4327"/>
                    <a:pt x="9104" y="3838"/>
                    <a:pt x="8914" y="3369"/>
                  </a:cubicBezTo>
                  <a:cubicBezTo>
                    <a:pt x="8715" y="2910"/>
                    <a:pt x="8445" y="2470"/>
                    <a:pt x="8136" y="2071"/>
                  </a:cubicBezTo>
                  <a:cubicBezTo>
                    <a:pt x="7816" y="1682"/>
                    <a:pt x="7427" y="1332"/>
                    <a:pt x="7018" y="1033"/>
                  </a:cubicBezTo>
                  <a:cubicBezTo>
                    <a:pt x="6609" y="733"/>
                    <a:pt x="6139" y="504"/>
                    <a:pt x="5660" y="324"/>
                  </a:cubicBezTo>
                  <a:lnTo>
                    <a:pt x="5301" y="214"/>
                  </a:lnTo>
                  <a:cubicBezTo>
                    <a:pt x="5181" y="174"/>
                    <a:pt x="5051" y="154"/>
                    <a:pt x="4932" y="125"/>
                  </a:cubicBezTo>
                  <a:cubicBezTo>
                    <a:pt x="4861" y="114"/>
                    <a:pt x="4801" y="94"/>
                    <a:pt x="4741" y="85"/>
                  </a:cubicBezTo>
                  <a:lnTo>
                    <a:pt x="4552" y="55"/>
                  </a:lnTo>
                  <a:cubicBezTo>
                    <a:pt x="4422" y="45"/>
                    <a:pt x="4293" y="15"/>
                    <a:pt x="4173" y="15"/>
                  </a:cubicBezTo>
                  <a:lnTo>
                    <a:pt x="3783" y="5"/>
                  </a:lnTo>
                  <a:cubicBezTo>
                    <a:pt x="3748" y="2"/>
                    <a:pt x="3712" y="1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15188" y="6012031"/>
              <a:ext cx="1128543" cy="765127"/>
            </a:xfrm>
            <a:custGeom>
              <a:avLst/>
              <a:gdLst/>
              <a:ahLst/>
              <a:cxnLst/>
              <a:rect l="l" t="t" r="r" b="b"/>
              <a:pathLst>
                <a:path w="10403" h="7053" extrusionOk="0">
                  <a:moveTo>
                    <a:pt x="4512" y="1"/>
                  </a:moveTo>
                  <a:cubicBezTo>
                    <a:pt x="4458" y="1"/>
                    <a:pt x="4403" y="5"/>
                    <a:pt x="4343" y="5"/>
                  </a:cubicBezTo>
                  <a:cubicBezTo>
                    <a:pt x="4264" y="15"/>
                    <a:pt x="4184" y="15"/>
                    <a:pt x="4104" y="25"/>
                  </a:cubicBezTo>
                  <a:cubicBezTo>
                    <a:pt x="3774" y="45"/>
                    <a:pt x="3455" y="105"/>
                    <a:pt x="3135" y="185"/>
                  </a:cubicBezTo>
                  <a:cubicBezTo>
                    <a:pt x="2816" y="265"/>
                    <a:pt x="2516" y="375"/>
                    <a:pt x="2217" y="514"/>
                  </a:cubicBezTo>
                  <a:cubicBezTo>
                    <a:pt x="1917" y="654"/>
                    <a:pt x="1638" y="814"/>
                    <a:pt x="1369" y="994"/>
                  </a:cubicBezTo>
                  <a:cubicBezTo>
                    <a:pt x="1099" y="1183"/>
                    <a:pt x="859" y="1393"/>
                    <a:pt x="620" y="1613"/>
                  </a:cubicBezTo>
                  <a:cubicBezTo>
                    <a:pt x="390" y="1842"/>
                    <a:pt x="191" y="2092"/>
                    <a:pt x="1" y="2351"/>
                  </a:cubicBezTo>
                  <a:cubicBezTo>
                    <a:pt x="819" y="1363"/>
                    <a:pt x="1957" y="664"/>
                    <a:pt x="3185" y="384"/>
                  </a:cubicBezTo>
                  <a:cubicBezTo>
                    <a:pt x="3495" y="315"/>
                    <a:pt x="3804" y="265"/>
                    <a:pt x="4124" y="255"/>
                  </a:cubicBezTo>
                  <a:cubicBezTo>
                    <a:pt x="4193" y="245"/>
                    <a:pt x="4273" y="245"/>
                    <a:pt x="4353" y="245"/>
                  </a:cubicBezTo>
                  <a:cubicBezTo>
                    <a:pt x="4406" y="245"/>
                    <a:pt x="4460" y="240"/>
                    <a:pt x="4513" y="240"/>
                  </a:cubicBezTo>
                  <a:cubicBezTo>
                    <a:pt x="4539" y="240"/>
                    <a:pt x="4566" y="241"/>
                    <a:pt x="4593" y="245"/>
                  </a:cubicBezTo>
                  <a:lnTo>
                    <a:pt x="5062" y="275"/>
                  </a:lnTo>
                  <a:cubicBezTo>
                    <a:pt x="5681" y="344"/>
                    <a:pt x="6300" y="514"/>
                    <a:pt x="6859" y="774"/>
                  </a:cubicBezTo>
                  <a:cubicBezTo>
                    <a:pt x="8007" y="1293"/>
                    <a:pt x="8955" y="2232"/>
                    <a:pt x="9524" y="3350"/>
                  </a:cubicBezTo>
                  <a:cubicBezTo>
                    <a:pt x="9674" y="3619"/>
                    <a:pt x="9784" y="3918"/>
                    <a:pt x="9883" y="4218"/>
                  </a:cubicBezTo>
                  <a:lnTo>
                    <a:pt x="10014" y="4677"/>
                  </a:lnTo>
                  <a:lnTo>
                    <a:pt x="10094" y="5146"/>
                  </a:lnTo>
                  <a:cubicBezTo>
                    <a:pt x="10113" y="5226"/>
                    <a:pt x="10123" y="5306"/>
                    <a:pt x="10123" y="5386"/>
                  </a:cubicBezTo>
                  <a:lnTo>
                    <a:pt x="10143" y="5615"/>
                  </a:lnTo>
                  <a:cubicBezTo>
                    <a:pt x="10163" y="5775"/>
                    <a:pt x="10163" y="5935"/>
                    <a:pt x="10163" y="6094"/>
                  </a:cubicBezTo>
                  <a:cubicBezTo>
                    <a:pt x="10153" y="6414"/>
                    <a:pt x="10123" y="6733"/>
                    <a:pt x="10074" y="7053"/>
                  </a:cubicBezTo>
                  <a:cubicBezTo>
                    <a:pt x="10403" y="5815"/>
                    <a:pt x="10283" y="4437"/>
                    <a:pt x="9704" y="3259"/>
                  </a:cubicBezTo>
                  <a:cubicBezTo>
                    <a:pt x="9435" y="2660"/>
                    <a:pt x="9045" y="2121"/>
                    <a:pt x="8586" y="1662"/>
                  </a:cubicBezTo>
                  <a:cubicBezTo>
                    <a:pt x="8117" y="1193"/>
                    <a:pt x="7568" y="814"/>
                    <a:pt x="6979" y="534"/>
                  </a:cubicBezTo>
                  <a:cubicBezTo>
                    <a:pt x="6380" y="265"/>
                    <a:pt x="5741" y="85"/>
                    <a:pt x="5082" y="25"/>
                  </a:cubicBezTo>
                  <a:lnTo>
                    <a:pt x="4593" y="5"/>
                  </a:lnTo>
                  <a:cubicBezTo>
                    <a:pt x="4566" y="2"/>
                    <a:pt x="4539" y="1"/>
                    <a:pt x="4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34715" y="5849523"/>
              <a:ext cx="1173998" cy="833471"/>
            </a:xfrm>
            <a:custGeom>
              <a:avLst/>
              <a:gdLst/>
              <a:ahLst/>
              <a:cxnLst/>
              <a:rect l="l" t="t" r="r" b="b"/>
              <a:pathLst>
                <a:path w="10822" h="7683" extrusionOk="0">
                  <a:moveTo>
                    <a:pt x="5100" y="0"/>
                  </a:moveTo>
                  <a:cubicBezTo>
                    <a:pt x="4416" y="0"/>
                    <a:pt x="3733" y="121"/>
                    <a:pt x="3095" y="365"/>
                  </a:cubicBezTo>
                  <a:cubicBezTo>
                    <a:pt x="2426" y="624"/>
                    <a:pt x="1797" y="1004"/>
                    <a:pt x="1268" y="1493"/>
                  </a:cubicBezTo>
                  <a:cubicBezTo>
                    <a:pt x="739" y="1982"/>
                    <a:pt x="310" y="2572"/>
                    <a:pt x="0" y="3210"/>
                  </a:cubicBezTo>
                  <a:cubicBezTo>
                    <a:pt x="699" y="1973"/>
                    <a:pt x="1847" y="1014"/>
                    <a:pt x="3165" y="555"/>
                  </a:cubicBezTo>
                  <a:cubicBezTo>
                    <a:pt x="3748" y="364"/>
                    <a:pt x="4354" y="248"/>
                    <a:pt x="4963" y="248"/>
                  </a:cubicBezTo>
                  <a:cubicBezTo>
                    <a:pt x="5052" y="248"/>
                    <a:pt x="5142" y="250"/>
                    <a:pt x="5231" y="256"/>
                  </a:cubicBezTo>
                  <a:cubicBezTo>
                    <a:pt x="5920" y="276"/>
                    <a:pt x="6609" y="425"/>
                    <a:pt x="7248" y="704"/>
                  </a:cubicBezTo>
                  <a:cubicBezTo>
                    <a:pt x="8536" y="1243"/>
                    <a:pt x="9594" y="2282"/>
                    <a:pt x="10173" y="3559"/>
                  </a:cubicBezTo>
                  <a:cubicBezTo>
                    <a:pt x="10462" y="4198"/>
                    <a:pt x="10632" y="4888"/>
                    <a:pt x="10672" y="5586"/>
                  </a:cubicBezTo>
                  <a:cubicBezTo>
                    <a:pt x="10742" y="6285"/>
                    <a:pt x="10642" y="7004"/>
                    <a:pt x="10433" y="7683"/>
                  </a:cubicBezTo>
                  <a:cubicBezTo>
                    <a:pt x="10562" y="7353"/>
                    <a:pt x="10662" y="7004"/>
                    <a:pt x="10722" y="6654"/>
                  </a:cubicBezTo>
                  <a:cubicBezTo>
                    <a:pt x="10782" y="6305"/>
                    <a:pt x="10822" y="5946"/>
                    <a:pt x="10802" y="5586"/>
                  </a:cubicBezTo>
                  <a:cubicBezTo>
                    <a:pt x="10792" y="4868"/>
                    <a:pt x="10642" y="4138"/>
                    <a:pt x="10362" y="3470"/>
                  </a:cubicBezTo>
                  <a:cubicBezTo>
                    <a:pt x="10083" y="2811"/>
                    <a:pt x="9664" y="2192"/>
                    <a:pt x="9155" y="1683"/>
                  </a:cubicBezTo>
                  <a:cubicBezTo>
                    <a:pt x="8636" y="1164"/>
                    <a:pt x="8026" y="744"/>
                    <a:pt x="7358" y="455"/>
                  </a:cubicBezTo>
                  <a:cubicBezTo>
                    <a:pt x="6644" y="153"/>
                    <a:pt x="5871" y="0"/>
                    <a:pt x="5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106205" y="5850065"/>
              <a:ext cx="536121" cy="246038"/>
            </a:xfrm>
            <a:custGeom>
              <a:avLst/>
              <a:gdLst/>
              <a:ahLst/>
              <a:cxnLst/>
              <a:rect l="l" t="t" r="r" b="b"/>
              <a:pathLst>
                <a:path w="4942" h="2268" extrusionOk="0">
                  <a:moveTo>
                    <a:pt x="4432" y="1"/>
                  </a:moveTo>
                  <a:cubicBezTo>
                    <a:pt x="3754" y="1"/>
                    <a:pt x="3075" y="120"/>
                    <a:pt x="2436" y="360"/>
                  </a:cubicBezTo>
                  <a:cubicBezTo>
                    <a:pt x="1767" y="619"/>
                    <a:pt x="1138" y="999"/>
                    <a:pt x="609" y="1488"/>
                  </a:cubicBezTo>
                  <a:cubicBezTo>
                    <a:pt x="479" y="1608"/>
                    <a:pt x="360" y="1728"/>
                    <a:pt x="250" y="1848"/>
                  </a:cubicBezTo>
                  <a:cubicBezTo>
                    <a:pt x="150" y="1988"/>
                    <a:pt x="70" y="2127"/>
                    <a:pt x="0" y="2267"/>
                  </a:cubicBezTo>
                  <a:cubicBezTo>
                    <a:pt x="679" y="1488"/>
                    <a:pt x="1548" y="889"/>
                    <a:pt x="2506" y="550"/>
                  </a:cubicBezTo>
                  <a:cubicBezTo>
                    <a:pt x="3095" y="360"/>
                    <a:pt x="3694" y="240"/>
                    <a:pt x="4303" y="240"/>
                  </a:cubicBezTo>
                  <a:cubicBezTo>
                    <a:pt x="4393" y="240"/>
                    <a:pt x="4483" y="240"/>
                    <a:pt x="4572" y="251"/>
                  </a:cubicBezTo>
                  <a:cubicBezTo>
                    <a:pt x="4692" y="251"/>
                    <a:pt x="4822" y="260"/>
                    <a:pt x="4942" y="271"/>
                  </a:cubicBezTo>
                  <a:cubicBezTo>
                    <a:pt x="4932" y="251"/>
                    <a:pt x="4922" y="231"/>
                    <a:pt x="4902" y="200"/>
                  </a:cubicBezTo>
                  <a:cubicBezTo>
                    <a:pt x="4852" y="131"/>
                    <a:pt x="4792" y="60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1167494" y="6205239"/>
              <a:ext cx="67259" cy="477757"/>
            </a:xfrm>
            <a:custGeom>
              <a:avLst/>
              <a:gdLst/>
              <a:ahLst/>
              <a:cxnLst/>
              <a:rect l="l" t="t" r="r" b="b"/>
              <a:pathLst>
                <a:path w="620" h="4404" extrusionOk="0">
                  <a:moveTo>
                    <a:pt x="320" y="1"/>
                  </a:moveTo>
                  <a:cubicBezTo>
                    <a:pt x="230" y="161"/>
                    <a:pt x="130" y="320"/>
                    <a:pt x="31" y="470"/>
                  </a:cubicBezTo>
                  <a:cubicBezTo>
                    <a:pt x="240" y="1059"/>
                    <a:pt x="350" y="1678"/>
                    <a:pt x="360" y="2307"/>
                  </a:cubicBezTo>
                  <a:cubicBezTo>
                    <a:pt x="380" y="2667"/>
                    <a:pt x="340" y="3026"/>
                    <a:pt x="280" y="3375"/>
                  </a:cubicBezTo>
                  <a:cubicBezTo>
                    <a:pt x="220" y="3725"/>
                    <a:pt x="130" y="4064"/>
                    <a:pt x="0" y="4404"/>
                  </a:cubicBezTo>
                  <a:cubicBezTo>
                    <a:pt x="390" y="3625"/>
                    <a:pt x="619" y="2747"/>
                    <a:pt x="619" y="1818"/>
                  </a:cubicBezTo>
                  <a:cubicBezTo>
                    <a:pt x="619" y="1179"/>
                    <a:pt x="510" y="570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44478" y="6277922"/>
              <a:ext cx="1155556" cy="740827"/>
            </a:xfrm>
            <a:custGeom>
              <a:avLst/>
              <a:gdLst/>
              <a:ahLst/>
              <a:cxnLst/>
              <a:rect l="l" t="t" r="r" b="b"/>
              <a:pathLst>
                <a:path w="10652" h="6829" extrusionOk="0">
                  <a:moveTo>
                    <a:pt x="10243" y="0"/>
                  </a:moveTo>
                  <a:cubicBezTo>
                    <a:pt x="10013" y="329"/>
                    <a:pt x="9764" y="639"/>
                    <a:pt x="9504" y="939"/>
                  </a:cubicBezTo>
                  <a:cubicBezTo>
                    <a:pt x="10013" y="2086"/>
                    <a:pt x="10113" y="3404"/>
                    <a:pt x="9804" y="4602"/>
                  </a:cubicBezTo>
                  <a:cubicBezTo>
                    <a:pt x="10003" y="4333"/>
                    <a:pt x="10192" y="4043"/>
                    <a:pt x="10343" y="3734"/>
                  </a:cubicBezTo>
                  <a:cubicBezTo>
                    <a:pt x="10552" y="3055"/>
                    <a:pt x="10652" y="2336"/>
                    <a:pt x="10582" y="1637"/>
                  </a:cubicBezTo>
                  <a:cubicBezTo>
                    <a:pt x="10552" y="1078"/>
                    <a:pt x="10432" y="529"/>
                    <a:pt x="10243" y="0"/>
                  </a:cubicBezTo>
                  <a:close/>
                  <a:moveTo>
                    <a:pt x="9354" y="1088"/>
                  </a:moveTo>
                  <a:cubicBezTo>
                    <a:pt x="8835" y="1627"/>
                    <a:pt x="8256" y="2097"/>
                    <a:pt x="7627" y="2485"/>
                  </a:cubicBezTo>
                  <a:cubicBezTo>
                    <a:pt x="7687" y="2556"/>
                    <a:pt x="7757" y="2636"/>
                    <a:pt x="7817" y="2705"/>
                  </a:cubicBezTo>
                  <a:cubicBezTo>
                    <a:pt x="8126" y="3104"/>
                    <a:pt x="8396" y="3544"/>
                    <a:pt x="8595" y="4003"/>
                  </a:cubicBezTo>
                  <a:cubicBezTo>
                    <a:pt x="8785" y="4472"/>
                    <a:pt x="8925" y="4961"/>
                    <a:pt x="8995" y="5451"/>
                  </a:cubicBezTo>
                  <a:cubicBezTo>
                    <a:pt x="9284" y="5201"/>
                    <a:pt x="9564" y="4912"/>
                    <a:pt x="9804" y="4602"/>
                  </a:cubicBezTo>
                  <a:cubicBezTo>
                    <a:pt x="9853" y="4282"/>
                    <a:pt x="9883" y="3963"/>
                    <a:pt x="9893" y="3643"/>
                  </a:cubicBezTo>
                  <a:cubicBezTo>
                    <a:pt x="9893" y="3484"/>
                    <a:pt x="9893" y="3324"/>
                    <a:pt x="9873" y="3164"/>
                  </a:cubicBezTo>
                  <a:lnTo>
                    <a:pt x="9853" y="2935"/>
                  </a:lnTo>
                  <a:cubicBezTo>
                    <a:pt x="9853" y="2855"/>
                    <a:pt x="9843" y="2775"/>
                    <a:pt x="9824" y="2695"/>
                  </a:cubicBezTo>
                  <a:lnTo>
                    <a:pt x="9744" y="2226"/>
                  </a:lnTo>
                  <a:lnTo>
                    <a:pt x="9613" y="1767"/>
                  </a:lnTo>
                  <a:cubicBezTo>
                    <a:pt x="9534" y="1537"/>
                    <a:pt x="9454" y="1307"/>
                    <a:pt x="9354" y="1088"/>
                  </a:cubicBezTo>
                  <a:close/>
                  <a:moveTo>
                    <a:pt x="7428" y="2605"/>
                  </a:moveTo>
                  <a:cubicBezTo>
                    <a:pt x="6130" y="3364"/>
                    <a:pt x="4613" y="3794"/>
                    <a:pt x="2995" y="3794"/>
                  </a:cubicBezTo>
                  <a:cubicBezTo>
                    <a:pt x="1947" y="3794"/>
                    <a:pt x="939" y="3614"/>
                    <a:pt x="1" y="3274"/>
                  </a:cubicBezTo>
                  <a:lnTo>
                    <a:pt x="1" y="3274"/>
                  </a:lnTo>
                  <a:cubicBezTo>
                    <a:pt x="609" y="4772"/>
                    <a:pt x="1837" y="5959"/>
                    <a:pt x="3375" y="6509"/>
                  </a:cubicBezTo>
                  <a:cubicBezTo>
                    <a:pt x="3963" y="6718"/>
                    <a:pt x="4613" y="6828"/>
                    <a:pt x="5281" y="6828"/>
                  </a:cubicBezTo>
                  <a:cubicBezTo>
                    <a:pt x="5994" y="6828"/>
                    <a:pt x="6678" y="6697"/>
                    <a:pt x="7307" y="6458"/>
                  </a:cubicBezTo>
                  <a:lnTo>
                    <a:pt x="7307" y="6458"/>
                  </a:lnTo>
                  <a:cubicBezTo>
                    <a:pt x="7308" y="6458"/>
                    <a:pt x="7308" y="6458"/>
                    <a:pt x="7308" y="6459"/>
                  </a:cubicBezTo>
                  <a:cubicBezTo>
                    <a:pt x="7308" y="6458"/>
                    <a:pt x="7308" y="6458"/>
                    <a:pt x="7308" y="6458"/>
                  </a:cubicBezTo>
                  <a:lnTo>
                    <a:pt x="7308" y="6458"/>
                  </a:lnTo>
                  <a:cubicBezTo>
                    <a:pt x="7307" y="6458"/>
                    <a:pt x="7307" y="6458"/>
                    <a:pt x="7307" y="6458"/>
                  </a:cubicBezTo>
                  <a:lnTo>
                    <a:pt x="7307" y="6458"/>
                  </a:lnTo>
                  <a:cubicBezTo>
                    <a:pt x="6898" y="5959"/>
                    <a:pt x="6449" y="5520"/>
                    <a:pt x="5930" y="5161"/>
                  </a:cubicBezTo>
                  <a:cubicBezTo>
                    <a:pt x="5810" y="5061"/>
                    <a:pt x="5671" y="4981"/>
                    <a:pt x="5541" y="4901"/>
                  </a:cubicBezTo>
                  <a:cubicBezTo>
                    <a:pt x="5401" y="4821"/>
                    <a:pt x="5271" y="4742"/>
                    <a:pt x="5132" y="4672"/>
                  </a:cubicBezTo>
                  <a:cubicBezTo>
                    <a:pt x="4852" y="4532"/>
                    <a:pt x="4562" y="4422"/>
                    <a:pt x="4263" y="4322"/>
                  </a:cubicBezTo>
                  <a:cubicBezTo>
                    <a:pt x="3674" y="4133"/>
                    <a:pt x="3045" y="4033"/>
                    <a:pt x="2416" y="4033"/>
                  </a:cubicBezTo>
                  <a:lnTo>
                    <a:pt x="2396" y="4033"/>
                  </a:lnTo>
                  <a:cubicBezTo>
                    <a:pt x="1777" y="4033"/>
                    <a:pt x="1159" y="4123"/>
                    <a:pt x="549" y="4302"/>
                  </a:cubicBezTo>
                  <a:cubicBezTo>
                    <a:pt x="1128" y="4023"/>
                    <a:pt x="1767" y="3863"/>
                    <a:pt x="2416" y="3823"/>
                  </a:cubicBezTo>
                  <a:lnTo>
                    <a:pt x="2905" y="3823"/>
                  </a:lnTo>
                  <a:cubicBezTo>
                    <a:pt x="3065" y="3834"/>
                    <a:pt x="3225" y="3843"/>
                    <a:pt x="3395" y="3863"/>
                  </a:cubicBezTo>
                  <a:cubicBezTo>
                    <a:pt x="3714" y="3903"/>
                    <a:pt x="4034" y="3973"/>
                    <a:pt x="4343" y="4073"/>
                  </a:cubicBezTo>
                  <a:cubicBezTo>
                    <a:pt x="4962" y="4273"/>
                    <a:pt x="5551" y="4582"/>
                    <a:pt x="6060" y="4992"/>
                  </a:cubicBezTo>
                  <a:cubicBezTo>
                    <a:pt x="6569" y="5400"/>
                    <a:pt x="6998" y="5899"/>
                    <a:pt x="7308" y="6458"/>
                  </a:cubicBezTo>
                  <a:lnTo>
                    <a:pt x="7308" y="6458"/>
                  </a:lnTo>
                  <a:cubicBezTo>
                    <a:pt x="7929" y="6222"/>
                    <a:pt x="8499" y="5882"/>
                    <a:pt x="8995" y="5460"/>
                  </a:cubicBezTo>
                  <a:cubicBezTo>
                    <a:pt x="8865" y="4972"/>
                    <a:pt x="8705" y="4502"/>
                    <a:pt x="8486" y="4063"/>
                  </a:cubicBezTo>
                  <a:cubicBezTo>
                    <a:pt x="8256" y="3623"/>
                    <a:pt x="7976" y="3215"/>
                    <a:pt x="7657" y="2845"/>
                  </a:cubicBezTo>
                  <a:cubicBezTo>
                    <a:pt x="7587" y="2755"/>
                    <a:pt x="7508" y="2676"/>
                    <a:pt x="7428" y="2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104035" y="6692653"/>
              <a:ext cx="733233" cy="285960"/>
            </a:xfrm>
            <a:custGeom>
              <a:avLst/>
              <a:gdLst/>
              <a:ahLst/>
              <a:cxnLst/>
              <a:rect l="l" t="t" r="r" b="b"/>
              <a:pathLst>
                <a:path w="6759" h="2636" extrusionOk="0">
                  <a:moveTo>
                    <a:pt x="1867" y="0"/>
                  </a:moveTo>
                  <a:cubicBezTo>
                    <a:pt x="1218" y="40"/>
                    <a:pt x="579" y="200"/>
                    <a:pt x="0" y="479"/>
                  </a:cubicBezTo>
                  <a:cubicBezTo>
                    <a:pt x="610" y="300"/>
                    <a:pt x="1228" y="210"/>
                    <a:pt x="1847" y="210"/>
                  </a:cubicBezTo>
                  <a:lnTo>
                    <a:pt x="1867" y="210"/>
                  </a:lnTo>
                  <a:cubicBezTo>
                    <a:pt x="2496" y="210"/>
                    <a:pt x="3125" y="310"/>
                    <a:pt x="3714" y="499"/>
                  </a:cubicBezTo>
                  <a:cubicBezTo>
                    <a:pt x="4013" y="599"/>
                    <a:pt x="4303" y="709"/>
                    <a:pt x="4583" y="849"/>
                  </a:cubicBezTo>
                  <a:cubicBezTo>
                    <a:pt x="4722" y="919"/>
                    <a:pt x="4852" y="998"/>
                    <a:pt x="4992" y="1078"/>
                  </a:cubicBezTo>
                  <a:cubicBezTo>
                    <a:pt x="5122" y="1158"/>
                    <a:pt x="5261" y="1238"/>
                    <a:pt x="5381" y="1338"/>
                  </a:cubicBezTo>
                  <a:cubicBezTo>
                    <a:pt x="5900" y="1697"/>
                    <a:pt x="6349" y="2136"/>
                    <a:pt x="6759" y="2636"/>
                  </a:cubicBezTo>
                  <a:cubicBezTo>
                    <a:pt x="6449" y="2077"/>
                    <a:pt x="6020" y="1577"/>
                    <a:pt x="5511" y="1169"/>
                  </a:cubicBezTo>
                  <a:cubicBezTo>
                    <a:pt x="5002" y="759"/>
                    <a:pt x="4413" y="450"/>
                    <a:pt x="3794" y="250"/>
                  </a:cubicBezTo>
                  <a:cubicBezTo>
                    <a:pt x="3485" y="150"/>
                    <a:pt x="3165" y="80"/>
                    <a:pt x="2846" y="40"/>
                  </a:cubicBezTo>
                  <a:cubicBezTo>
                    <a:pt x="2676" y="20"/>
                    <a:pt x="2516" y="11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850181" y="6547503"/>
              <a:ext cx="170101" cy="322844"/>
            </a:xfrm>
            <a:custGeom>
              <a:avLst/>
              <a:gdLst/>
              <a:ahLst/>
              <a:cxnLst/>
              <a:rect l="l" t="t" r="r" b="b"/>
              <a:pathLst>
                <a:path w="1568" h="2976" extrusionOk="0">
                  <a:moveTo>
                    <a:pt x="200" y="0"/>
                  </a:moveTo>
                  <a:cubicBezTo>
                    <a:pt x="130" y="40"/>
                    <a:pt x="70" y="80"/>
                    <a:pt x="1" y="120"/>
                  </a:cubicBezTo>
                  <a:cubicBezTo>
                    <a:pt x="81" y="191"/>
                    <a:pt x="160" y="270"/>
                    <a:pt x="230" y="360"/>
                  </a:cubicBezTo>
                  <a:cubicBezTo>
                    <a:pt x="549" y="730"/>
                    <a:pt x="829" y="1138"/>
                    <a:pt x="1059" y="1578"/>
                  </a:cubicBezTo>
                  <a:cubicBezTo>
                    <a:pt x="1278" y="2017"/>
                    <a:pt x="1438" y="2487"/>
                    <a:pt x="1568" y="2975"/>
                  </a:cubicBezTo>
                  <a:lnTo>
                    <a:pt x="1568" y="2966"/>
                  </a:lnTo>
                  <a:cubicBezTo>
                    <a:pt x="1498" y="2476"/>
                    <a:pt x="1358" y="1987"/>
                    <a:pt x="1168" y="1518"/>
                  </a:cubicBezTo>
                  <a:cubicBezTo>
                    <a:pt x="969" y="1059"/>
                    <a:pt x="699" y="619"/>
                    <a:pt x="390" y="220"/>
                  </a:cubicBezTo>
                  <a:cubicBezTo>
                    <a:pt x="330" y="151"/>
                    <a:pt x="260" y="71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1059119" y="6379679"/>
              <a:ext cx="82447" cy="397480"/>
            </a:xfrm>
            <a:custGeom>
              <a:avLst/>
              <a:gdLst/>
              <a:ahLst/>
              <a:cxnLst/>
              <a:rect l="l" t="t" r="r" b="b"/>
              <a:pathLst>
                <a:path w="760" h="3664" extrusionOk="0">
                  <a:moveTo>
                    <a:pt x="151" y="1"/>
                  </a:moveTo>
                  <a:lnTo>
                    <a:pt x="1" y="150"/>
                  </a:lnTo>
                  <a:cubicBezTo>
                    <a:pt x="101" y="369"/>
                    <a:pt x="181" y="599"/>
                    <a:pt x="260" y="829"/>
                  </a:cubicBezTo>
                  <a:lnTo>
                    <a:pt x="391" y="1288"/>
                  </a:lnTo>
                  <a:lnTo>
                    <a:pt x="471" y="1757"/>
                  </a:lnTo>
                  <a:cubicBezTo>
                    <a:pt x="490" y="1837"/>
                    <a:pt x="500" y="1917"/>
                    <a:pt x="500" y="1997"/>
                  </a:cubicBezTo>
                  <a:lnTo>
                    <a:pt x="520" y="2226"/>
                  </a:lnTo>
                  <a:cubicBezTo>
                    <a:pt x="540" y="2386"/>
                    <a:pt x="540" y="2546"/>
                    <a:pt x="540" y="2705"/>
                  </a:cubicBezTo>
                  <a:cubicBezTo>
                    <a:pt x="530" y="3025"/>
                    <a:pt x="500" y="3344"/>
                    <a:pt x="451" y="3664"/>
                  </a:cubicBezTo>
                  <a:cubicBezTo>
                    <a:pt x="760" y="2466"/>
                    <a:pt x="660" y="1148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1155561" y="6256226"/>
              <a:ext cx="53156" cy="426770"/>
            </a:xfrm>
            <a:custGeom>
              <a:avLst/>
              <a:gdLst/>
              <a:ahLst/>
              <a:cxnLst/>
              <a:rect l="l" t="t" r="r" b="b"/>
              <a:pathLst>
                <a:path w="490" h="3934" extrusionOk="0">
                  <a:moveTo>
                    <a:pt x="141" y="0"/>
                  </a:moveTo>
                  <a:cubicBezTo>
                    <a:pt x="90" y="70"/>
                    <a:pt x="50" y="140"/>
                    <a:pt x="1" y="200"/>
                  </a:cubicBezTo>
                  <a:cubicBezTo>
                    <a:pt x="190" y="729"/>
                    <a:pt x="310" y="1278"/>
                    <a:pt x="340" y="1837"/>
                  </a:cubicBezTo>
                  <a:cubicBezTo>
                    <a:pt x="410" y="2536"/>
                    <a:pt x="310" y="3255"/>
                    <a:pt x="101" y="3934"/>
                  </a:cubicBezTo>
                  <a:lnTo>
                    <a:pt x="110" y="3934"/>
                  </a:lnTo>
                  <a:cubicBezTo>
                    <a:pt x="240" y="3594"/>
                    <a:pt x="330" y="3255"/>
                    <a:pt x="390" y="2905"/>
                  </a:cubicBezTo>
                  <a:cubicBezTo>
                    <a:pt x="450" y="2556"/>
                    <a:pt x="490" y="2197"/>
                    <a:pt x="470" y="1837"/>
                  </a:cubicBezTo>
                  <a:cubicBezTo>
                    <a:pt x="460" y="1208"/>
                    <a:pt x="350" y="589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39"/>
          <p:cNvGrpSpPr/>
          <p:nvPr/>
        </p:nvGrpSpPr>
        <p:grpSpPr>
          <a:xfrm>
            <a:off x="757875" y="1275338"/>
            <a:ext cx="578307" cy="664511"/>
            <a:chOff x="4788650" y="2643675"/>
            <a:chExt cx="578307" cy="664511"/>
          </a:xfrm>
        </p:grpSpPr>
        <p:sp>
          <p:nvSpPr>
            <p:cNvPr id="1289" name="Google Shape;1289;p39"/>
            <p:cNvSpPr/>
            <p:nvPr/>
          </p:nvSpPr>
          <p:spPr>
            <a:xfrm>
              <a:off x="4788650" y="2722768"/>
              <a:ext cx="456835" cy="583261"/>
            </a:xfrm>
            <a:custGeom>
              <a:avLst/>
              <a:gdLst/>
              <a:ahLst/>
              <a:cxnLst/>
              <a:rect l="l" t="t" r="r" b="b"/>
              <a:pathLst>
                <a:path w="9507" h="12138" extrusionOk="0">
                  <a:moveTo>
                    <a:pt x="778" y="0"/>
                  </a:moveTo>
                  <a:cubicBezTo>
                    <a:pt x="353" y="0"/>
                    <a:pt x="0" y="353"/>
                    <a:pt x="0" y="779"/>
                  </a:cubicBezTo>
                  <a:lnTo>
                    <a:pt x="0" y="11360"/>
                  </a:lnTo>
                  <a:cubicBezTo>
                    <a:pt x="0" y="11785"/>
                    <a:pt x="353" y="12138"/>
                    <a:pt x="778" y="12138"/>
                  </a:cubicBezTo>
                  <a:lnTo>
                    <a:pt x="8729" y="12138"/>
                  </a:lnTo>
                  <a:cubicBezTo>
                    <a:pt x="9154" y="12138"/>
                    <a:pt x="9507" y="11785"/>
                    <a:pt x="9507" y="11360"/>
                  </a:cubicBezTo>
                  <a:lnTo>
                    <a:pt x="9507" y="779"/>
                  </a:lnTo>
                  <a:cubicBezTo>
                    <a:pt x="9507" y="353"/>
                    <a:pt x="9154" y="0"/>
                    <a:pt x="8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5045630" y="2940970"/>
              <a:ext cx="199850" cy="365055"/>
            </a:xfrm>
            <a:custGeom>
              <a:avLst/>
              <a:gdLst/>
              <a:ahLst/>
              <a:cxnLst/>
              <a:rect l="l" t="t" r="r" b="b"/>
              <a:pathLst>
                <a:path w="4159" h="7597" extrusionOk="0">
                  <a:moveTo>
                    <a:pt x="3307" y="0"/>
                  </a:moveTo>
                  <a:lnTo>
                    <a:pt x="3307" y="6525"/>
                  </a:lnTo>
                  <a:cubicBezTo>
                    <a:pt x="3307" y="6642"/>
                    <a:pt x="3218" y="6730"/>
                    <a:pt x="3101" y="6730"/>
                  </a:cubicBezTo>
                  <a:lnTo>
                    <a:pt x="1" y="6730"/>
                  </a:lnTo>
                  <a:cubicBezTo>
                    <a:pt x="279" y="7068"/>
                    <a:pt x="618" y="7362"/>
                    <a:pt x="1000" y="7597"/>
                  </a:cubicBezTo>
                  <a:lnTo>
                    <a:pt x="3381" y="7597"/>
                  </a:lnTo>
                  <a:cubicBezTo>
                    <a:pt x="3806" y="7597"/>
                    <a:pt x="4159" y="7244"/>
                    <a:pt x="4159" y="6819"/>
                  </a:cubicBezTo>
                  <a:lnTo>
                    <a:pt x="4159" y="118"/>
                  </a:lnTo>
                  <a:cubicBezTo>
                    <a:pt x="3880" y="59"/>
                    <a:pt x="3600" y="14"/>
                    <a:pt x="3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999740" y="2940970"/>
              <a:ext cx="204800" cy="323441"/>
            </a:xfrm>
            <a:custGeom>
              <a:avLst/>
              <a:gdLst/>
              <a:ahLst/>
              <a:cxnLst/>
              <a:rect l="l" t="t" r="r" b="b"/>
              <a:pathLst>
                <a:path w="4262" h="6731" extrusionOk="0">
                  <a:moveTo>
                    <a:pt x="4115" y="0"/>
                  </a:moveTo>
                  <a:cubicBezTo>
                    <a:pt x="3468" y="0"/>
                    <a:pt x="2866" y="147"/>
                    <a:pt x="2337" y="396"/>
                  </a:cubicBezTo>
                  <a:lnTo>
                    <a:pt x="3115" y="396"/>
                  </a:lnTo>
                  <a:cubicBezTo>
                    <a:pt x="3219" y="396"/>
                    <a:pt x="3321" y="500"/>
                    <a:pt x="3321" y="617"/>
                  </a:cubicBezTo>
                  <a:cubicBezTo>
                    <a:pt x="3321" y="720"/>
                    <a:pt x="3219" y="823"/>
                    <a:pt x="3115" y="823"/>
                  </a:cubicBezTo>
                  <a:lnTo>
                    <a:pt x="1646" y="823"/>
                  </a:lnTo>
                  <a:cubicBezTo>
                    <a:pt x="1279" y="1088"/>
                    <a:pt x="970" y="1425"/>
                    <a:pt x="705" y="1807"/>
                  </a:cubicBezTo>
                  <a:lnTo>
                    <a:pt x="1470" y="1807"/>
                  </a:lnTo>
                  <a:cubicBezTo>
                    <a:pt x="1587" y="1807"/>
                    <a:pt x="1691" y="1895"/>
                    <a:pt x="1691" y="2013"/>
                  </a:cubicBezTo>
                  <a:cubicBezTo>
                    <a:pt x="1691" y="2130"/>
                    <a:pt x="1587" y="2219"/>
                    <a:pt x="1470" y="2219"/>
                  </a:cubicBezTo>
                  <a:lnTo>
                    <a:pt x="456" y="2219"/>
                  </a:lnTo>
                  <a:cubicBezTo>
                    <a:pt x="176" y="2792"/>
                    <a:pt x="0" y="3424"/>
                    <a:pt x="0" y="4099"/>
                  </a:cubicBezTo>
                  <a:cubicBezTo>
                    <a:pt x="0" y="5099"/>
                    <a:pt x="368" y="6025"/>
                    <a:pt x="956" y="6730"/>
                  </a:cubicBezTo>
                  <a:lnTo>
                    <a:pt x="4056" y="6730"/>
                  </a:lnTo>
                  <a:cubicBezTo>
                    <a:pt x="4173" y="6730"/>
                    <a:pt x="4262" y="6642"/>
                    <a:pt x="4262" y="6525"/>
                  </a:cubicBezTo>
                  <a:lnTo>
                    <a:pt x="4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4828869" y="2761593"/>
              <a:ext cx="375674" cy="502821"/>
            </a:xfrm>
            <a:custGeom>
              <a:avLst/>
              <a:gdLst/>
              <a:ahLst/>
              <a:cxnLst/>
              <a:rect l="l" t="t" r="r" b="b"/>
              <a:pathLst>
                <a:path w="7818" h="10464" extrusionOk="0">
                  <a:moveTo>
                    <a:pt x="221" y="1"/>
                  </a:moveTo>
                  <a:cubicBezTo>
                    <a:pt x="104" y="1"/>
                    <a:pt x="0" y="103"/>
                    <a:pt x="0" y="221"/>
                  </a:cubicBezTo>
                  <a:lnTo>
                    <a:pt x="0" y="10258"/>
                  </a:lnTo>
                  <a:cubicBezTo>
                    <a:pt x="0" y="10375"/>
                    <a:pt x="104" y="10463"/>
                    <a:pt x="221" y="10463"/>
                  </a:cubicBezTo>
                  <a:lnTo>
                    <a:pt x="4512" y="10463"/>
                  </a:lnTo>
                  <a:cubicBezTo>
                    <a:pt x="3924" y="9758"/>
                    <a:pt x="3556" y="8832"/>
                    <a:pt x="3556" y="7832"/>
                  </a:cubicBezTo>
                  <a:cubicBezTo>
                    <a:pt x="3556" y="5570"/>
                    <a:pt x="5394" y="3733"/>
                    <a:pt x="7671" y="3733"/>
                  </a:cubicBezTo>
                  <a:lnTo>
                    <a:pt x="7818" y="3733"/>
                  </a:lnTo>
                  <a:lnTo>
                    <a:pt x="7818" y="221"/>
                  </a:lnTo>
                  <a:cubicBezTo>
                    <a:pt x="7818" y="103"/>
                    <a:pt x="7729" y="1"/>
                    <a:pt x="7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910749" y="2643675"/>
              <a:ext cx="212632" cy="127868"/>
            </a:xfrm>
            <a:custGeom>
              <a:avLst/>
              <a:gdLst/>
              <a:ahLst/>
              <a:cxnLst/>
              <a:rect l="l" t="t" r="r" b="b"/>
              <a:pathLst>
                <a:path w="4425" h="2661" extrusionOk="0">
                  <a:moveTo>
                    <a:pt x="1720" y="0"/>
                  </a:moveTo>
                  <a:cubicBezTo>
                    <a:pt x="1411" y="0"/>
                    <a:pt x="1162" y="251"/>
                    <a:pt x="1162" y="559"/>
                  </a:cubicBezTo>
                  <a:cubicBezTo>
                    <a:pt x="1162" y="750"/>
                    <a:pt x="1000" y="911"/>
                    <a:pt x="809" y="911"/>
                  </a:cubicBezTo>
                  <a:lnTo>
                    <a:pt x="295" y="911"/>
                  </a:lnTo>
                  <a:cubicBezTo>
                    <a:pt x="133" y="911"/>
                    <a:pt x="1" y="1044"/>
                    <a:pt x="1" y="1205"/>
                  </a:cubicBezTo>
                  <a:lnTo>
                    <a:pt x="1" y="2367"/>
                  </a:lnTo>
                  <a:cubicBezTo>
                    <a:pt x="1" y="2528"/>
                    <a:pt x="133" y="2661"/>
                    <a:pt x="295" y="2661"/>
                  </a:cubicBezTo>
                  <a:lnTo>
                    <a:pt x="4130" y="2661"/>
                  </a:lnTo>
                  <a:cubicBezTo>
                    <a:pt x="4291" y="2661"/>
                    <a:pt x="4424" y="2528"/>
                    <a:pt x="4424" y="2367"/>
                  </a:cubicBezTo>
                  <a:lnTo>
                    <a:pt x="4424" y="1205"/>
                  </a:lnTo>
                  <a:cubicBezTo>
                    <a:pt x="4424" y="1044"/>
                    <a:pt x="4291" y="911"/>
                    <a:pt x="4130" y="911"/>
                  </a:cubicBezTo>
                  <a:lnTo>
                    <a:pt x="3615" y="911"/>
                  </a:lnTo>
                  <a:cubicBezTo>
                    <a:pt x="3425" y="911"/>
                    <a:pt x="3263" y="750"/>
                    <a:pt x="3263" y="559"/>
                  </a:cubicBezTo>
                  <a:cubicBezTo>
                    <a:pt x="3263" y="251"/>
                    <a:pt x="3014" y="0"/>
                    <a:pt x="2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4994070" y="2674044"/>
              <a:ext cx="45986" cy="20518"/>
            </a:xfrm>
            <a:custGeom>
              <a:avLst/>
              <a:gdLst/>
              <a:ahLst/>
              <a:cxnLst/>
              <a:rect l="l" t="t" r="r" b="b"/>
              <a:pathLst>
                <a:path w="957" h="427" extrusionOk="0">
                  <a:moveTo>
                    <a:pt x="206" y="1"/>
                  </a:moveTo>
                  <a:cubicBezTo>
                    <a:pt x="104" y="1"/>
                    <a:pt x="1" y="103"/>
                    <a:pt x="1" y="206"/>
                  </a:cubicBezTo>
                  <a:cubicBezTo>
                    <a:pt x="1" y="324"/>
                    <a:pt x="104" y="426"/>
                    <a:pt x="206" y="426"/>
                  </a:cubicBezTo>
                  <a:lnTo>
                    <a:pt x="735" y="426"/>
                  </a:lnTo>
                  <a:cubicBezTo>
                    <a:pt x="853" y="426"/>
                    <a:pt x="956" y="324"/>
                    <a:pt x="956" y="206"/>
                  </a:cubicBezTo>
                  <a:cubicBezTo>
                    <a:pt x="956" y="103"/>
                    <a:pt x="853" y="1"/>
                    <a:pt x="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873365" y="2816853"/>
              <a:ext cx="59345" cy="47140"/>
            </a:xfrm>
            <a:custGeom>
              <a:avLst/>
              <a:gdLst/>
              <a:ahLst/>
              <a:cxnLst/>
              <a:rect l="l" t="t" r="r" b="b"/>
              <a:pathLst>
                <a:path w="1235" h="981" extrusionOk="0">
                  <a:moveTo>
                    <a:pt x="1008" y="0"/>
                  </a:moveTo>
                  <a:cubicBezTo>
                    <a:pt x="955" y="0"/>
                    <a:pt x="904" y="19"/>
                    <a:pt x="867" y="56"/>
                  </a:cubicBezTo>
                  <a:lnTo>
                    <a:pt x="441" y="481"/>
                  </a:lnTo>
                  <a:lnTo>
                    <a:pt x="367" y="423"/>
                  </a:lnTo>
                  <a:cubicBezTo>
                    <a:pt x="331" y="379"/>
                    <a:pt x="279" y="356"/>
                    <a:pt x="226" y="356"/>
                  </a:cubicBezTo>
                  <a:cubicBezTo>
                    <a:pt x="173" y="356"/>
                    <a:pt x="117" y="379"/>
                    <a:pt x="73" y="423"/>
                  </a:cubicBezTo>
                  <a:cubicBezTo>
                    <a:pt x="0" y="497"/>
                    <a:pt x="0" y="628"/>
                    <a:pt x="73" y="716"/>
                  </a:cubicBezTo>
                  <a:lnTo>
                    <a:pt x="294" y="922"/>
                  </a:lnTo>
                  <a:cubicBezTo>
                    <a:pt x="324" y="967"/>
                    <a:pt x="382" y="981"/>
                    <a:pt x="441" y="981"/>
                  </a:cubicBezTo>
                  <a:cubicBezTo>
                    <a:pt x="485" y="981"/>
                    <a:pt x="544" y="967"/>
                    <a:pt x="588" y="922"/>
                  </a:cubicBezTo>
                  <a:lnTo>
                    <a:pt x="1161" y="350"/>
                  </a:lnTo>
                  <a:cubicBezTo>
                    <a:pt x="1235" y="276"/>
                    <a:pt x="1235" y="144"/>
                    <a:pt x="1161" y="56"/>
                  </a:cubicBezTo>
                  <a:cubicBezTo>
                    <a:pt x="1117" y="19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960915" y="2830788"/>
              <a:ext cx="198457" cy="19846"/>
            </a:xfrm>
            <a:custGeom>
              <a:avLst/>
              <a:gdLst/>
              <a:ahLst/>
              <a:cxnLst/>
              <a:rect l="l" t="t" r="r" b="b"/>
              <a:pathLst>
                <a:path w="4130" h="413" extrusionOk="0">
                  <a:moveTo>
                    <a:pt x="206" y="1"/>
                  </a:moveTo>
                  <a:cubicBezTo>
                    <a:pt x="89" y="1"/>
                    <a:pt x="1" y="89"/>
                    <a:pt x="1" y="207"/>
                  </a:cubicBezTo>
                  <a:cubicBezTo>
                    <a:pt x="1" y="324"/>
                    <a:pt x="89" y="412"/>
                    <a:pt x="206" y="412"/>
                  </a:cubicBezTo>
                  <a:lnTo>
                    <a:pt x="3923" y="412"/>
                  </a:lnTo>
                  <a:cubicBezTo>
                    <a:pt x="4027" y="412"/>
                    <a:pt x="4129" y="324"/>
                    <a:pt x="4129" y="207"/>
                  </a:cubicBezTo>
                  <a:cubicBezTo>
                    <a:pt x="4129" y="89"/>
                    <a:pt x="4027" y="1"/>
                    <a:pt x="3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873365" y="2879127"/>
              <a:ext cx="59345" cy="47764"/>
            </a:xfrm>
            <a:custGeom>
              <a:avLst/>
              <a:gdLst/>
              <a:ahLst/>
              <a:cxnLst/>
              <a:rect l="l" t="t" r="r" b="b"/>
              <a:pathLst>
                <a:path w="1235" h="994" extrusionOk="0">
                  <a:moveTo>
                    <a:pt x="1008" y="1"/>
                  </a:moveTo>
                  <a:cubicBezTo>
                    <a:pt x="955" y="1"/>
                    <a:pt x="904" y="23"/>
                    <a:pt x="867" y="67"/>
                  </a:cubicBezTo>
                  <a:lnTo>
                    <a:pt x="441" y="494"/>
                  </a:lnTo>
                  <a:lnTo>
                    <a:pt x="367" y="420"/>
                  </a:lnTo>
                  <a:cubicBezTo>
                    <a:pt x="331" y="383"/>
                    <a:pt x="279" y="365"/>
                    <a:pt x="226" y="365"/>
                  </a:cubicBezTo>
                  <a:cubicBezTo>
                    <a:pt x="173" y="365"/>
                    <a:pt x="117" y="383"/>
                    <a:pt x="73" y="420"/>
                  </a:cubicBezTo>
                  <a:cubicBezTo>
                    <a:pt x="0" y="508"/>
                    <a:pt x="0" y="641"/>
                    <a:pt x="73" y="714"/>
                  </a:cubicBezTo>
                  <a:lnTo>
                    <a:pt x="294" y="935"/>
                  </a:lnTo>
                  <a:cubicBezTo>
                    <a:pt x="324" y="964"/>
                    <a:pt x="382" y="993"/>
                    <a:pt x="441" y="993"/>
                  </a:cubicBezTo>
                  <a:cubicBezTo>
                    <a:pt x="485" y="993"/>
                    <a:pt x="544" y="964"/>
                    <a:pt x="588" y="935"/>
                  </a:cubicBezTo>
                  <a:lnTo>
                    <a:pt x="1161" y="361"/>
                  </a:lnTo>
                  <a:cubicBezTo>
                    <a:pt x="1235" y="273"/>
                    <a:pt x="1235" y="141"/>
                    <a:pt x="1161" y="67"/>
                  </a:cubicBezTo>
                  <a:cubicBezTo>
                    <a:pt x="1117" y="23"/>
                    <a:pt x="1062" y="1"/>
                    <a:pt x="1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960915" y="2892966"/>
              <a:ext cx="198457" cy="19798"/>
            </a:xfrm>
            <a:custGeom>
              <a:avLst/>
              <a:gdLst/>
              <a:ahLst/>
              <a:cxnLst/>
              <a:rect l="l" t="t" r="r" b="b"/>
              <a:pathLst>
                <a:path w="4130" h="412" extrusionOk="0">
                  <a:moveTo>
                    <a:pt x="206" y="0"/>
                  </a:moveTo>
                  <a:cubicBezTo>
                    <a:pt x="89" y="0"/>
                    <a:pt x="1" y="88"/>
                    <a:pt x="1" y="206"/>
                  </a:cubicBezTo>
                  <a:cubicBezTo>
                    <a:pt x="1" y="323"/>
                    <a:pt x="89" y="412"/>
                    <a:pt x="206" y="412"/>
                  </a:cubicBezTo>
                  <a:lnTo>
                    <a:pt x="3923" y="412"/>
                  </a:lnTo>
                  <a:cubicBezTo>
                    <a:pt x="4027" y="412"/>
                    <a:pt x="4129" y="323"/>
                    <a:pt x="4129" y="206"/>
                  </a:cubicBezTo>
                  <a:cubicBezTo>
                    <a:pt x="4129" y="88"/>
                    <a:pt x="4027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73365" y="2946784"/>
              <a:ext cx="59345" cy="47140"/>
            </a:xfrm>
            <a:custGeom>
              <a:avLst/>
              <a:gdLst/>
              <a:ahLst/>
              <a:cxnLst/>
              <a:rect l="l" t="t" r="r" b="b"/>
              <a:pathLst>
                <a:path w="1235" h="981" extrusionOk="0">
                  <a:moveTo>
                    <a:pt x="1008" y="0"/>
                  </a:moveTo>
                  <a:cubicBezTo>
                    <a:pt x="955" y="0"/>
                    <a:pt x="904" y="19"/>
                    <a:pt x="867" y="56"/>
                  </a:cubicBezTo>
                  <a:lnTo>
                    <a:pt x="441" y="481"/>
                  </a:lnTo>
                  <a:lnTo>
                    <a:pt x="367" y="422"/>
                  </a:lnTo>
                  <a:cubicBezTo>
                    <a:pt x="331" y="378"/>
                    <a:pt x="279" y="356"/>
                    <a:pt x="226" y="356"/>
                  </a:cubicBezTo>
                  <a:cubicBezTo>
                    <a:pt x="173" y="356"/>
                    <a:pt x="117" y="378"/>
                    <a:pt x="73" y="422"/>
                  </a:cubicBezTo>
                  <a:cubicBezTo>
                    <a:pt x="0" y="496"/>
                    <a:pt x="0" y="628"/>
                    <a:pt x="73" y="716"/>
                  </a:cubicBezTo>
                  <a:lnTo>
                    <a:pt x="294" y="922"/>
                  </a:lnTo>
                  <a:cubicBezTo>
                    <a:pt x="324" y="967"/>
                    <a:pt x="382" y="981"/>
                    <a:pt x="441" y="981"/>
                  </a:cubicBezTo>
                  <a:cubicBezTo>
                    <a:pt x="485" y="981"/>
                    <a:pt x="544" y="967"/>
                    <a:pt x="588" y="922"/>
                  </a:cubicBezTo>
                  <a:lnTo>
                    <a:pt x="1161" y="350"/>
                  </a:lnTo>
                  <a:cubicBezTo>
                    <a:pt x="1235" y="275"/>
                    <a:pt x="1235" y="144"/>
                    <a:pt x="1161" y="56"/>
                  </a:cubicBezTo>
                  <a:cubicBezTo>
                    <a:pt x="1117" y="19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785" y="2959998"/>
              <a:ext cx="80584" cy="20566"/>
            </a:xfrm>
            <a:custGeom>
              <a:avLst/>
              <a:gdLst/>
              <a:ahLst/>
              <a:cxnLst/>
              <a:rect l="l" t="t" r="r" b="b"/>
              <a:pathLst>
                <a:path w="1677" h="428" extrusionOk="0">
                  <a:moveTo>
                    <a:pt x="692" y="0"/>
                  </a:moveTo>
                  <a:cubicBezTo>
                    <a:pt x="442" y="118"/>
                    <a:pt x="222" y="265"/>
                    <a:pt x="1" y="427"/>
                  </a:cubicBezTo>
                  <a:lnTo>
                    <a:pt x="1470" y="427"/>
                  </a:lnTo>
                  <a:cubicBezTo>
                    <a:pt x="1574" y="427"/>
                    <a:pt x="1676" y="324"/>
                    <a:pt x="1676" y="221"/>
                  </a:cubicBezTo>
                  <a:cubicBezTo>
                    <a:pt x="1676" y="104"/>
                    <a:pt x="1574" y="0"/>
                    <a:pt x="1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960915" y="2959998"/>
              <a:ext cx="151173" cy="20566"/>
            </a:xfrm>
            <a:custGeom>
              <a:avLst/>
              <a:gdLst/>
              <a:ahLst/>
              <a:cxnLst/>
              <a:rect l="l" t="t" r="r" b="b"/>
              <a:pathLst>
                <a:path w="3146" h="428" extrusionOk="0">
                  <a:moveTo>
                    <a:pt x="206" y="0"/>
                  </a:moveTo>
                  <a:cubicBezTo>
                    <a:pt x="89" y="0"/>
                    <a:pt x="1" y="104"/>
                    <a:pt x="1" y="221"/>
                  </a:cubicBezTo>
                  <a:cubicBezTo>
                    <a:pt x="1" y="324"/>
                    <a:pt x="89" y="427"/>
                    <a:pt x="206" y="427"/>
                  </a:cubicBezTo>
                  <a:lnTo>
                    <a:pt x="2454" y="427"/>
                  </a:lnTo>
                  <a:cubicBezTo>
                    <a:pt x="2675" y="265"/>
                    <a:pt x="2895" y="118"/>
                    <a:pt x="3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4873365" y="3014056"/>
              <a:ext cx="59345" cy="47668"/>
            </a:xfrm>
            <a:custGeom>
              <a:avLst/>
              <a:gdLst/>
              <a:ahLst/>
              <a:cxnLst/>
              <a:rect l="l" t="t" r="r" b="b"/>
              <a:pathLst>
                <a:path w="1235" h="992" extrusionOk="0">
                  <a:moveTo>
                    <a:pt x="1008" y="0"/>
                  </a:moveTo>
                  <a:cubicBezTo>
                    <a:pt x="955" y="0"/>
                    <a:pt x="904" y="22"/>
                    <a:pt x="867" y="66"/>
                  </a:cubicBezTo>
                  <a:lnTo>
                    <a:pt x="441" y="492"/>
                  </a:lnTo>
                  <a:lnTo>
                    <a:pt x="367" y="419"/>
                  </a:lnTo>
                  <a:cubicBezTo>
                    <a:pt x="331" y="382"/>
                    <a:pt x="279" y="363"/>
                    <a:pt x="226" y="363"/>
                  </a:cubicBezTo>
                  <a:cubicBezTo>
                    <a:pt x="173" y="363"/>
                    <a:pt x="117" y="382"/>
                    <a:pt x="73" y="419"/>
                  </a:cubicBezTo>
                  <a:cubicBezTo>
                    <a:pt x="0" y="507"/>
                    <a:pt x="0" y="639"/>
                    <a:pt x="73" y="713"/>
                  </a:cubicBezTo>
                  <a:lnTo>
                    <a:pt x="294" y="933"/>
                  </a:lnTo>
                  <a:cubicBezTo>
                    <a:pt x="324" y="962"/>
                    <a:pt x="382" y="991"/>
                    <a:pt x="441" y="991"/>
                  </a:cubicBezTo>
                  <a:cubicBezTo>
                    <a:pt x="485" y="991"/>
                    <a:pt x="544" y="962"/>
                    <a:pt x="588" y="933"/>
                  </a:cubicBezTo>
                  <a:lnTo>
                    <a:pt x="1161" y="360"/>
                  </a:lnTo>
                  <a:cubicBezTo>
                    <a:pt x="1235" y="272"/>
                    <a:pt x="1235" y="139"/>
                    <a:pt x="1161" y="66"/>
                  </a:cubicBezTo>
                  <a:cubicBezTo>
                    <a:pt x="1117" y="22"/>
                    <a:pt x="1062" y="0"/>
                    <a:pt x="1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5021652" y="3027799"/>
              <a:ext cx="59345" cy="19798"/>
            </a:xfrm>
            <a:custGeom>
              <a:avLst/>
              <a:gdLst/>
              <a:ahLst/>
              <a:cxnLst/>
              <a:rect l="l" t="t" r="r" b="b"/>
              <a:pathLst>
                <a:path w="1235" h="412" extrusionOk="0">
                  <a:moveTo>
                    <a:pt x="249" y="0"/>
                  </a:moveTo>
                  <a:cubicBezTo>
                    <a:pt x="161" y="133"/>
                    <a:pt x="73" y="280"/>
                    <a:pt x="0" y="412"/>
                  </a:cubicBezTo>
                  <a:lnTo>
                    <a:pt x="1014" y="412"/>
                  </a:lnTo>
                  <a:cubicBezTo>
                    <a:pt x="1131" y="412"/>
                    <a:pt x="1235" y="323"/>
                    <a:pt x="1235" y="206"/>
                  </a:cubicBezTo>
                  <a:cubicBezTo>
                    <a:pt x="1235" y="88"/>
                    <a:pt x="1131" y="0"/>
                    <a:pt x="1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961587" y="3027799"/>
              <a:ext cx="72079" cy="19798"/>
            </a:xfrm>
            <a:custGeom>
              <a:avLst/>
              <a:gdLst/>
              <a:ahLst/>
              <a:cxnLst/>
              <a:rect l="l" t="t" r="r" b="b"/>
              <a:pathLst>
                <a:path w="1500" h="412" extrusionOk="0">
                  <a:moveTo>
                    <a:pt x="206" y="0"/>
                  </a:moveTo>
                  <a:cubicBezTo>
                    <a:pt x="89" y="0"/>
                    <a:pt x="1" y="88"/>
                    <a:pt x="1" y="206"/>
                  </a:cubicBezTo>
                  <a:cubicBezTo>
                    <a:pt x="1" y="323"/>
                    <a:pt x="89" y="412"/>
                    <a:pt x="206" y="412"/>
                  </a:cubicBezTo>
                  <a:lnTo>
                    <a:pt x="1250" y="412"/>
                  </a:lnTo>
                  <a:cubicBezTo>
                    <a:pt x="1323" y="280"/>
                    <a:pt x="1411" y="133"/>
                    <a:pt x="1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5027274" y="2967782"/>
              <a:ext cx="339683" cy="340404"/>
            </a:xfrm>
            <a:custGeom>
              <a:avLst/>
              <a:gdLst/>
              <a:ahLst/>
              <a:cxnLst/>
              <a:rect l="l" t="t" r="r" b="b"/>
              <a:pathLst>
                <a:path w="7069" h="7084" extrusionOk="0">
                  <a:moveTo>
                    <a:pt x="3542" y="1"/>
                  </a:moveTo>
                  <a:cubicBezTo>
                    <a:pt x="1588" y="1"/>
                    <a:pt x="1" y="1588"/>
                    <a:pt x="1" y="3541"/>
                  </a:cubicBezTo>
                  <a:cubicBezTo>
                    <a:pt x="1" y="5496"/>
                    <a:pt x="1588" y="7083"/>
                    <a:pt x="3542" y="7083"/>
                  </a:cubicBezTo>
                  <a:cubicBezTo>
                    <a:pt x="5497" y="7083"/>
                    <a:pt x="7068" y="5496"/>
                    <a:pt x="7068" y="3541"/>
                  </a:cubicBezTo>
                  <a:cubicBezTo>
                    <a:pt x="7068" y="1588"/>
                    <a:pt x="5497" y="1"/>
                    <a:pt x="3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5110595" y="3079166"/>
              <a:ext cx="173037" cy="136325"/>
            </a:xfrm>
            <a:custGeom>
              <a:avLst/>
              <a:gdLst/>
              <a:ahLst/>
              <a:cxnLst/>
              <a:rect l="l" t="t" r="r" b="b"/>
              <a:pathLst>
                <a:path w="3601" h="2837" extrusionOk="0">
                  <a:moveTo>
                    <a:pt x="941" y="1"/>
                  </a:moveTo>
                  <a:cubicBezTo>
                    <a:pt x="724" y="1"/>
                    <a:pt x="507" y="85"/>
                    <a:pt x="338" y="254"/>
                  </a:cubicBezTo>
                  <a:cubicBezTo>
                    <a:pt x="1" y="592"/>
                    <a:pt x="1" y="1121"/>
                    <a:pt x="338" y="1459"/>
                  </a:cubicBezTo>
                  <a:lnTo>
                    <a:pt x="603" y="1709"/>
                  </a:lnTo>
                  <a:lnTo>
                    <a:pt x="1661" y="2781"/>
                  </a:lnTo>
                  <a:cubicBezTo>
                    <a:pt x="1698" y="2818"/>
                    <a:pt x="1749" y="2837"/>
                    <a:pt x="1801" y="2837"/>
                  </a:cubicBezTo>
                  <a:cubicBezTo>
                    <a:pt x="1852" y="2837"/>
                    <a:pt x="1903" y="2818"/>
                    <a:pt x="1940" y="2781"/>
                  </a:cubicBezTo>
                  <a:lnTo>
                    <a:pt x="3263" y="1459"/>
                  </a:lnTo>
                  <a:cubicBezTo>
                    <a:pt x="3600" y="1121"/>
                    <a:pt x="3600" y="592"/>
                    <a:pt x="3263" y="254"/>
                  </a:cubicBezTo>
                  <a:cubicBezTo>
                    <a:pt x="3101" y="85"/>
                    <a:pt x="2884" y="1"/>
                    <a:pt x="2666" y="1"/>
                  </a:cubicBezTo>
                  <a:cubicBezTo>
                    <a:pt x="2447" y="1"/>
                    <a:pt x="2227" y="85"/>
                    <a:pt x="2058" y="254"/>
                  </a:cubicBezTo>
                  <a:lnTo>
                    <a:pt x="1852" y="459"/>
                  </a:lnTo>
                  <a:cubicBezTo>
                    <a:pt x="1838" y="474"/>
                    <a:pt x="1819" y="481"/>
                    <a:pt x="1801" y="481"/>
                  </a:cubicBezTo>
                  <a:cubicBezTo>
                    <a:pt x="1782" y="481"/>
                    <a:pt x="1764" y="474"/>
                    <a:pt x="1749" y="459"/>
                  </a:cubicBezTo>
                  <a:lnTo>
                    <a:pt x="1543" y="254"/>
                  </a:lnTo>
                  <a:cubicBezTo>
                    <a:pt x="1374" y="85"/>
                    <a:pt x="1158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874038" y="3139326"/>
              <a:ext cx="91828" cy="70685"/>
            </a:xfrm>
            <a:custGeom>
              <a:avLst/>
              <a:gdLst/>
              <a:ahLst/>
              <a:cxnLst/>
              <a:rect l="l" t="t" r="r" b="b"/>
              <a:pathLst>
                <a:path w="1911" h="1471" extrusionOk="0">
                  <a:moveTo>
                    <a:pt x="368" y="1"/>
                  </a:moveTo>
                  <a:cubicBezTo>
                    <a:pt x="265" y="1"/>
                    <a:pt x="177" y="89"/>
                    <a:pt x="163" y="192"/>
                  </a:cubicBezTo>
                  <a:cubicBezTo>
                    <a:pt x="163" y="295"/>
                    <a:pt x="163" y="412"/>
                    <a:pt x="192" y="530"/>
                  </a:cubicBezTo>
                  <a:cubicBezTo>
                    <a:pt x="177" y="751"/>
                    <a:pt x="133" y="971"/>
                    <a:pt x="45" y="1176"/>
                  </a:cubicBezTo>
                  <a:cubicBezTo>
                    <a:pt x="1" y="1280"/>
                    <a:pt x="45" y="1412"/>
                    <a:pt x="147" y="1456"/>
                  </a:cubicBezTo>
                  <a:cubicBezTo>
                    <a:pt x="177" y="1470"/>
                    <a:pt x="206" y="1470"/>
                    <a:pt x="236" y="1470"/>
                  </a:cubicBezTo>
                  <a:cubicBezTo>
                    <a:pt x="324" y="1470"/>
                    <a:pt x="398" y="1427"/>
                    <a:pt x="427" y="1339"/>
                  </a:cubicBezTo>
                  <a:cubicBezTo>
                    <a:pt x="457" y="1265"/>
                    <a:pt x="486" y="1192"/>
                    <a:pt x="515" y="1104"/>
                  </a:cubicBezTo>
                  <a:cubicBezTo>
                    <a:pt x="588" y="1176"/>
                    <a:pt x="676" y="1235"/>
                    <a:pt x="751" y="1250"/>
                  </a:cubicBezTo>
                  <a:cubicBezTo>
                    <a:pt x="803" y="1266"/>
                    <a:pt x="856" y="1274"/>
                    <a:pt x="907" y="1274"/>
                  </a:cubicBezTo>
                  <a:cubicBezTo>
                    <a:pt x="997" y="1274"/>
                    <a:pt x="1081" y="1248"/>
                    <a:pt x="1147" y="1192"/>
                  </a:cubicBezTo>
                  <a:cubicBezTo>
                    <a:pt x="1250" y="1104"/>
                    <a:pt x="1280" y="971"/>
                    <a:pt x="1309" y="883"/>
                  </a:cubicBezTo>
                  <a:lnTo>
                    <a:pt x="1323" y="810"/>
                  </a:lnTo>
                  <a:cubicBezTo>
                    <a:pt x="1529" y="780"/>
                    <a:pt x="1720" y="663"/>
                    <a:pt x="1838" y="500"/>
                  </a:cubicBezTo>
                  <a:cubicBezTo>
                    <a:pt x="1911" y="412"/>
                    <a:pt x="1897" y="281"/>
                    <a:pt x="1809" y="207"/>
                  </a:cubicBezTo>
                  <a:cubicBezTo>
                    <a:pt x="1767" y="183"/>
                    <a:pt x="1722" y="172"/>
                    <a:pt x="1678" y="172"/>
                  </a:cubicBezTo>
                  <a:cubicBezTo>
                    <a:pt x="1612" y="172"/>
                    <a:pt x="1550" y="198"/>
                    <a:pt x="1515" y="251"/>
                  </a:cubicBezTo>
                  <a:cubicBezTo>
                    <a:pt x="1441" y="339"/>
                    <a:pt x="1338" y="398"/>
                    <a:pt x="1235" y="398"/>
                  </a:cubicBezTo>
                  <a:cubicBezTo>
                    <a:pt x="1191" y="398"/>
                    <a:pt x="1074" y="398"/>
                    <a:pt x="1000" y="486"/>
                  </a:cubicBezTo>
                  <a:cubicBezTo>
                    <a:pt x="970" y="545"/>
                    <a:pt x="956" y="589"/>
                    <a:pt x="941" y="604"/>
                  </a:cubicBezTo>
                  <a:lnTo>
                    <a:pt x="897" y="780"/>
                  </a:lnTo>
                  <a:cubicBezTo>
                    <a:pt x="897" y="810"/>
                    <a:pt x="882" y="839"/>
                    <a:pt x="882" y="853"/>
                  </a:cubicBezTo>
                  <a:cubicBezTo>
                    <a:pt x="853" y="853"/>
                    <a:pt x="823" y="824"/>
                    <a:pt x="794" y="794"/>
                  </a:cubicBezTo>
                  <a:cubicBezTo>
                    <a:pt x="706" y="706"/>
                    <a:pt x="633" y="589"/>
                    <a:pt x="604" y="471"/>
                  </a:cubicBezTo>
                  <a:cubicBezTo>
                    <a:pt x="604" y="369"/>
                    <a:pt x="588" y="281"/>
                    <a:pt x="574" y="177"/>
                  </a:cubicBezTo>
                  <a:cubicBezTo>
                    <a:pt x="559" y="75"/>
                    <a:pt x="471" y="1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9"/>
          <p:cNvSpPr txBox="1"/>
          <p:nvPr/>
        </p:nvSpPr>
        <p:spPr>
          <a:xfrm>
            <a:off x="646225" y="2841966"/>
            <a:ext cx="1759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Tables of sport activities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09" name="Google Shape;130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Sports </a:t>
            </a: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310" name="Google Shape;1310;p39"/>
          <p:cNvGraphicFramePr/>
          <p:nvPr/>
        </p:nvGraphicFramePr>
        <p:xfrm>
          <a:off x="3960675" y="1608669"/>
          <a:ext cx="4904900" cy="259058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8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 Table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07:00-08:00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08:00-09:00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09:00-10:00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21:00-22:00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Sud</a:t>
                      </a:r>
                      <a:endParaRPr sz="9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11" name="Google Shape;1311;p39"/>
          <p:cNvSpPr/>
          <p:nvPr/>
        </p:nvSpPr>
        <p:spPr>
          <a:xfrm>
            <a:off x="5676050" y="1213275"/>
            <a:ext cx="31896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39"/>
          <p:cNvSpPr txBox="1"/>
          <p:nvPr/>
        </p:nvSpPr>
        <p:spPr>
          <a:xfrm>
            <a:off x="720000" y="3326775"/>
            <a:ext cx="31638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Scraping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Sport.unil.ch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13" name="Google Shape;1313;p39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314" name="Google Shape;1314;p39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315" name="Google Shape;1315;p39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316" name="Google Shape;1316;p39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39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18" name="Google Shape;1318;p39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4919754" y="4376087"/>
            <a:ext cx="1281317" cy="615010"/>
            <a:chOff x="4994725" y="2341425"/>
            <a:chExt cx="810550" cy="389050"/>
          </a:xfrm>
        </p:grpSpPr>
        <p:sp>
          <p:nvSpPr>
            <p:cNvPr id="1321" name="Google Shape;1321;p39"/>
            <p:cNvSpPr/>
            <p:nvPr/>
          </p:nvSpPr>
          <p:spPr>
            <a:xfrm>
              <a:off x="5043825" y="2676950"/>
              <a:ext cx="757025" cy="52250"/>
            </a:xfrm>
            <a:custGeom>
              <a:avLst/>
              <a:gdLst/>
              <a:ahLst/>
              <a:cxnLst/>
              <a:rect l="l" t="t" r="r" b="b"/>
              <a:pathLst>
                <a:path w="30281" h="2090" extrusionOk="0">
                  <a:moveTo>
                    <a:pt x="3305" y="0"/>
                  </a:moveTo>
                  <a:lnTo>
                    <a:pt x="0" y="2089"/>
                  </a:lnTo>
                  <a:lnTo>
                    <a:pt x="30280" y="2089"/>
                  </a:lnTo>
                  <a:lnTo>
                    <a:pt x="27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5146075" y="2578850"/>
              <a:ext cx="278325" cy="120925"/>
            </a:xfrm>
            <a:custGeom>
              <a:avLst/>
              <a:gdLst/>
              <a:ahLst/>
              <a:cxnLst/>
              <a:rect l="l" t="t" r="r" b="b"/>
              <a:pathLst>
                <a:path w="11133" h="4837" extrusionOk="0">
                  <a:moveTo>
                    <a:pt x="9908" y="0"/>
                  </a:moveTo>
                  <a:cubicBezTo>
                    <a:pt x="9192" y="0"/>
                    <a:pt x="8567" y="666"/>
                    <a:pt x="7979" y="682"/>
                  </a:cubicBezTo>
                  <a:cubicBezTo>
                    <a:pt x="8043" y="1189"/>
                    <a:pt x="8232" y="2253"/>
                    <a:pt x="8637" y="2999"/>
                  </a:cubicBezTo>
                  <a:cubicBezTo>
                    <a:pt x="8637" y="2999"/>
                    <a:pt x="8198" y="2674"/>
                    <a:pt x="6516" y="2674"/>
                  </a:cubicBezTo>
                  <a:cubicBezTo>
                    <a:pt x="5948" y="2674"/>
                    <a:pt x="5239" y="2711"/>
                    <a:pt x="4357" y="2810"/>
                  </a:cubicBezTo>
                  <a:cubicBezTo>
                    <a:pt x="4357" y="2810"/>
                    <a:pt x="3433" y="2088"/>
                    <a:pt x="3154" y="1695"/>
                  </a:cubicBezTo>
                  <a:cubicBezTo>
                    <a:pt x="3107" y="1626"/>
                    <a:pt x="3044" y="1597"/>
                    <a:pt x="2972" y="1597"/>
                  </a:cubicBezTo>
                  <a:cubicBezTo>
                    <a:pt x="2619" y="1597"/>
                    <a:pt x="2028" y="2294"/>
                    <a:pt x="1787" y="2493"/>
                  </a:cubicBezTo>
                  <a:cubicBezTo>
                    <a:pt x="1495" y="2721"/>
                    <a:pt x="482" y="3240"/>
                    <a:pt x="242" y="3936"/>
                  </a:cubicBezTo>
                  <a:cubicBezTo>
                    <a:pt x="0" y="4646"/>
                    <a:pt x="279" y="4823"/>
                    <a:pt x="444" y="4836"/>
                  </a:cubicBezTo>
                  <a:cubicBezTo>
                    <a:pt x="447" y="4837"/>
                    <a:pt x="450" y="4837"/>
                    <a:pt x="454" y="4837"/>
                  </a:cubicBezTo>
                  <a:cubicBezTo>
                    <a:pt x="619" y="4837"/>
                    <a:pt x="1190" y="4228"/>
                    <a:pt x="1761" y="4228"/>
                  </a:cubicBezTo>
                  <a:cubicBezTo>
                    <a:pt x="2032" y="4228"/>
                    <a:pt x="2391" y="4247"/>
                    <a:pt x="2748" y="4247"/>
                  </a:cubicBezTo>
                  <a:cubicBezTo>
                    <a:pt x="3159" y="4247"/>
                    <a:pt x="3567" y="4222"/>
                    <a:pt x="3838" y="4114"/>
                  </a:cubicBezTo>
                  <a:cubicBezTo>
                    <a:pt x="3899" y="4088"/>
                    <a:pt x="4014" y="4077"/>
                    <a:pt x="4170" y="4077"/>
                  </a:cubicBezTo>
                  <a:cubicBezTo>
                    <a:pt x="5316" y="4077"/>
                    <a:pt x="8681" y="4690"/>
                    <a:pt x="9093" y="4735"/>
                  </a:cubicBezTo>
                  <a:cubicBezTo>
                    <a:pt x="9241" y="4747"/>
                    <a:pt x="9474" y="4782"/>
                    <a:pt x="9727" y="4782"/>
                  </a:cubicBezTo>
                  <a:cubicBezTo>
                    <a:pt x="10258" y="4782"/>
                    <a:pt x="10878" y="4629"/>
                    <a:pt x="10981" y="3798"/>
                  </a:cubicBezTo>
                  <a:lnTo>
                    <a:pt x="11082" y="1429"/>
                  </a:lnTo>
                  <a:cubicBezTo>
                    <a:pt x="11082" y="1429"/>
                    <a:pt x="11094" y="1150"/>
                    <a:pt x="11133" y="758"/>
                  </a:cubicBezTo>
                  <a:cubicBezTo>
                    <a:pt x="10694" y="188"/>
                    <a:pt x="10288" y="0"/>
                    <a:pt x="990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5319900" y="2459975"/>
              <a:ext cx="125700" cy="164750"/>
            </a:xfrm>
            <a:custGeom>
              <a:avLst/>
              <a:gdLst/>
              <a:ahLst/>
              <a:cxnLst/>
              <a:rect l="l" t="t" r="r" b="b"/>
              <a:pathLst>
                <a:path w="5028" h="6590" extrusionOk="0">
                  <a:moveTo>
                    <a:pt x="3553" y="1"/>
                  </a:moveTo>
                  <a:cubicBezTo>
                    <a:pt x="3124" y="1"/>
                    <a:pt x="1520" y="123"/>
                    <a:pt x="811" y="1891"/>
                  </a:cubicBezTo>
                  <a:cubicBezTo>
                    <a:pt x="1" y="3955"/>
                    <a:pt x="950" y="5576"/>
                    <a:pt x="950" y="5576"/>
                  </a:cubicBezTo>
                  <a:lnTo>
                    <a:pt x="1318" y="5792"/>
                  </a:lnTo>
                  <a:cubicBezTo>
                    <a:pt x="1463" y="5880"/>
                    <a:pt x="1625" y="5922"/>
                    <a:pt x="1785" y="5922"/>
                  </a:cubicBezTo>
                  <a:cubicBezTo>
                    <a:pt x="2087" y="5922"/>
                    <a:pt x="2385" y="5773"/>
                    <a:pt x="2559" y="5500"/>
                  </a:cubicBezTo>
                  <a:cubicBezTo>
                    <a:pt x="2730" y="5244"/>
                    <a:pt x="2882" y="4997"/>
                    <a:pt x="2911" y="4941"/>
                  </a:cubicBezTo>
                  <a:lnTo>
                    <a:pt x="2911" y="4941"/>
                  </a:lnTo>
                  <a:cubicBezTo>
                    <a:pt x="2913" y="5019"/>
                    <a:pt x="3076" y="5518"/>
                    <a:pt x="3217" y="5919"/>
                  </a:cubicBezTo>
                  <a:cubicBezTo>
                    <a:pt x="3331" y="6248"/>
                    <a:pt x="3597" y="6476"/>
                    <a:pt x="3939" y="6539"/>
                  </a:cubicBezTo>
                  <a:lnTo>
                    <a:pt x="4306" y="6589"/>
                  </a:lnTo>
                  <a:cubicBezTo>
                    <a:pt x="4306" y="6589"/>
                    <a:pt x="4585" y="4677"/>
                    <a:pt x="5028" y="4208"/>
                  </a:cubicBezTo>
                  <a:lnTo>
                    <a:pt x="3660" y="4"/>
                  </a:lnTo>
                  <a:cubicBezTo>
                    <a:pt x="3660" y="4"/>
                    <a:pt x="3622" y="1"/>
                    <a:pt x="3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5591225" y="2358750"/>
              <a:ext cx="123825" cy="128575"/>
            </a:xfrm>
            <a:custGeom>
              <a:avLst/>
              <a:gdLst/>
              <a:ahLst/>
              <a:cxnLst/>
              <a:rect l="l" t="t" r="r" b="b"/>
              <a:pathLst>
                <a:path w="4953" h="5143" extrusionOk="0">
                  <a:moveTo>
                    <a:pt x="3002" y="0"/>
                  </a:moveTo>
                  <a:cubicBezTo>
                    <a:pt x="2901" y="26"/>
                    <a:pt x="2800" y="39"/>
                    <a:pt x="2698" y="76"/>
                  </a:cubicBezTo>
                  <a:cubicBezTo>
                    <a:pt x="2521" y="140"/>
                    <a:pt x="2331" y="203"/>
                    <a:pt x="2153" y="254"/>
                  </a:cubicBezTo>
                  <a:cubicBezTo>
                    <a:pt x="2077" y="317"/>
                    <a:pt x="1989" y="380"/>
                    <a:pt x="1900" y="444"/>
                  </a:cubicBezTo>
                  <a:cubicBezTo>
                    <a:pt x="1761" y="545"/>
                    <a:pt x="1647" y="647"/>
                    <a:pt x="1533" y="785"/>
                  </a:cubicBezTo>
                  <a:cubicBezTo>
                    <a:pt x="1444" y="912"/>
                    <a:pt x="1343" y="1039"/>
                    <a:pt x="1280" y="1179"/>
                  </a:cubicBezTo>
                  <a:cubicBezTo>
                    <a:pt x="1216" y="1292"/>
                    <a:pt x="1191" y="1406"/>
                    <a:pt x="1153" y="1533"/>
                  </a:cubicBezTo>
                  <a:cubicBezTo>
                    <a:pt x="1255" y="1913"/>
                    <a:pt x="1444" y="2153"/>
                    <a:pt x="1444" y="2153"/>
                  </a:cubicBezTo>
                  <a:lnTo>
                    <a:pt x="0" y="3141"/>
                  </a:lnTo>
                  <a:cubicBezTo>
                    <a:pt x="0" y="3141"/>
                    <a:pt x="1077" y="4395"/>
                    <a:pt x="2040" y="5003"/>
                  </a:cubicBezTo>
                  <a:cubicBezTo>
                    <a:pt x="2202" y="5102"/>
                    <a:pt x="2344" y="5143"/>
                    <a:pt x="2469" y="5143"/>
                  </a:cubicBezTo>
                  <a:cubicBezTo>
                    <a:pt x="3096" y="5143"/>
                    <a:pt x="3281" y="4103"/>
                    <a:pt x="3281" y="4103"/>
                  </a:cubicBezTo>
                  <a:lnTo>
                    <a:pt x="3774" y="4471"/>
                  </a:lnTo>
                  <a:cubicBezTo>
                    <a:pt x="3798" y="4491"/>
                    <a:pt x="3825" y="4499"/>
                    <a:pt x="3852" y="4499"/>
                  </a:cubicBezTo>
                  <a:cubicBezTo>
                    <a:pt x="3912" y="4499"/>
                    <a:pt x="3973" y="4456"/>
                    <a:pt x="3990" y="4395"/>
                  </a:cubicBezTo>
                  <a:lnTo>
                    <a:pt x="4154" y="3306"/>
                  </a:lnTo>
                  <a:cubicBezTo>
                    <a:pt x="4953" y="2381"/>
                    <a:pt x="4421" y="1128"/>
                    <a:pt x="4421" y="1128"/>
                  </a:cubicBezTo>
                  <a:cubicBezTo>
                    <a:pt x="4319" y="824"/>
                    <a:pt x="4015" y="444"/>
                    <a:pt x="3698" y="152"/>
                  </a:cubicBezTo>
                  <a:cubicBezTo>
                    <a:pt x="3470" y="102"/>
                    <a:pt x="3230" y="64"/>
                    <a:pt x="3002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5558925" y="2341425"/>
              <a:ext cx="164175" cy="176775"/>
            </a:xfrm>
            <a:custGeom>
              <a:avLst/>
              <a:gdLst/>
              <a:ahLst/>
              <a:cxnLst/>
              <a:rect l="l" t="t" r="r" b="b"/>
              <a:pathLst>
                <a:path w="6567" h="7071" extrusionOk="0">
                  <a:moveTo>
                    <a:pt x="4702" y="1"/>
                  </a:moveTo>
                  <a:cubicBezTo>
                    <a:pt x="4661" y="1"/>
                    <a:pt x="4618" y="4"/>
                    <a:pt x="4573" y="9"/>
                  </a:cubicBezTo>
                  <a:cubicBezTo>
                    <a:pt x="3661" y="111"/>
                    <a:pt x="3610" y="693"/>
                    <a:pt x="3610" y="693"/>
                  </a:cubicBezTo>
                  <a:cubicBezTo>
                    <a:pt x="3610" y="693"/>
                    <a:pt x="3309" y="586"/>
                    <a:pt x="2966" y="586"/>
                  </a:cubicBezTo>
                  <a:cubicBezTo>
                    <a:pt x="2677" y="586"/>
                    <a:pt x="2358" y="662"/>
                    <a:pt x="2167" y="947"/>
                  </a:cubicBezTo>
                  <a:cubicBezTo>
                    <a:pt x="1736" y="1554"/>
                    <a:pt x="2091" y="2720"/>
                    <a:pt x="2432" y="2910"/>
                  </a:cubicBezTo>
                  <a:lnTo>
                    <a:pt x="2457" y="2935"/>
                  </a:lnTo>
                  <a:cubicBezTo>
                    <a:pt x="2457" y="2935"/>
                    <a:pt x="1" y="3265"/>
                    <a:pt x="1812" y="5632"/>
                  </a:cubicBezTo>
                  <a:cubicBezTo>
                    <a:pt x="2365" y="6357"/>
                    <a:pt x="3193" y="7071"/>
                    <a:pt x="3777" y="7071"/>
                  </a:cubicBezTo>
                  <a:cubicBezTo>
                    <a:pt x="4050" y="7071"/>
                    <a:pt x="4270" y="6915"/>
                    <a:pt x="4382" y="6532"/>
                  </a:cubicBezTo>
                  <a:cubicBezTo>
                    <a:pt x="4788" y="5139"/>
                    <a:pt x="4624" y="4810"/>
                    <a:pt x="4624" y="4810"/>
                  </a:cubicBezTo>
                  <a:cubicBezTo>
                    <a:pt x="3521" y="4252"/>
                    <a:pt x="3800" y="3518"/>
                    <a:pt x="4092" y="3011"/>
                  </a:cubicBezTo>
                  <a:cubicBezTo>
                    <a:pt x="4193" y="2834"/>
                    <a:pt x="4193" y="2618"/>
                    <a:pt x="4078" y="2454"/>
                  </a:cubicBezTo>
                  <a:cubicBezTo>
                    <a:pt x="3980" y="2301"/>
                    <a:pt x="3926" y="2128"/>
                    <a:pt x="4185" y="2128"/>
                  </a:cubicBezTo>
                  <a:cubicBezTo>
                    <a:pt x="4291" y="2128"/>
                    <a:pt x="4448" y="2157"/>
                    <a:pt x="4674" y="2226"/>
                  </a:cubicBezTo>
                  <a:cubicBezTo>
                    <a:pt x="4678" y="2227"/>
                    <a:pt x="4682" y="2228"/>
                    <a:pt x="4685" y="2228"/>
                  </a:cubicBezTo>
                  <a:cubicBezTo>
                    <a:pt x="4823" y="2228"/>
                    <a:pt x="4969" y="1570"/>
                    <a:pt x="5205" y="1570"/>
                  </a:cubicBezTo>
                  <a:cubicBezTo>
                    <a:pt x="5289" y="1570"/>
                    <a:pt x="5386" y="1654"/>
                    <a:pt x="5497" y="1884"/>
                  </a:cubicBezTo>
                  <a:cubicBezTo>
                    <a:pt x="5609" y="2114"/>
                    <a:pt x="5742" y="2204"/>
                    <a:pt x="5870" y="2204"/>
                  </a:cubicBezTo>
                  <a:cubicBezTo>
                    <a:pt x="6235" y="2204"/>
                    <a:pt x="6567" y="1478"/>
                    <a:pt x="6295" y="1188"/>
                  </a:cubicBezTo>
                  <a:cubicBezTo>
                    <a:pt x="6112" y="996"/>
                    <a:pt x="5836" y="963"/>
                    <a:pt x="5668" y="963"/>
                  </a:cubicBezTo>
                  <a:cubicBezTo>
                    <a:pt x="5580" y="963"/>
                    <a:pt x="5522" y="972"/>
                    <a:pt x="5522" y="972"/>
                  </a:cubicBezTo>
                  <a:cubicBezTo>
                    <a:pt x="5522" y="972"/>
                    <a:pt x="5477" y="1"/>
                    <a:pt x="4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5630175" y="2407000"/>
              <a:ext cx="15225" cy="23025"/>
            </a:xfrm>
            <a:custGeom>
              <a:avLst/>
              <a:gdLst/>
              <a:ahLst/>
              <a:cxnLst/>
              <a:rect l="l" t="t" r="r" b="b"/>
              <a:pathLst>
                <a:path w="609" h="921" extrusionOk="0">
                  <a:moveTo>
                    <a:pt x="494" y="1"/>
                  </a:moveTo>
                  <a:cubicBezTo>
                    <a:pt x="314" y="1"/>
                    <a:pt x="139" y="141"/>
                    <a:pt x="77" y="350"/>
                  </a:cubicBezTo>
                  <a:cubicBezTo>
                    <a:pt x="1" y="591"/>
                    <a:pt x="102" y="856"/>
                    <a:pt x="317" y="920"/>
                  </a:cubicBezTo>
                  <a:lnTo>
                    <a:pt x="608" y="21"/>
                  </a:lnTo>
                  <a:cubicBezTo>
                    <a:pt x="571" y="7"/>
                    <a:pt x="532" y="1"/>
                    <a:pt x="494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5605150" y="2423025"/>
              <a:ext cx="34225" cy="50675"/>
            </a:xfrm>
            <a:custGeom>
              <a:avLst/>
              <a:gdLst/>
              <a:ahLst/>
              <a:cxnLst/>
              <a:rect l="l" t="t" r="r" b="b"/>
              <a:pathLst>
                <a:path w="1369" h="2027" extrusionOk="0">
                  <a:moveTo>
                    <a:pt x="1115" y="1"/>
                  </a:moveTo>
                  <a:lnTo>
                    <a:pt x="1" y="925"/>
                  </a:lnTo>
                  <a:lnTo>
                    <a:pt x="774" y="2027"/>
                  </a:lnTo>
                  <a:lnTo>
                    <a:pt x="1368" y="153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5529175" y="2508825"/>
              <a:ext cx="123500" cy="194800"/>
            </a:xfrm>
            <a:custGeom>
              <a:avLst/>
              <a:gdLst/>
              <a:ahLst/>
              <a:cxnLst/>
              <a:rect l="l" t="t" r="r" b="b"/>
              <a:pathLst>
                <a:path w="4940" h="7792" extrusionOk="0">
                  <a:moveTo>
                    <a:pt x="1723" y="0"/>
                  </a:moveTo>
                  <a:cubicBezTo>
                    <a:pt x="1393" y="76"/>
                    <a:pt x="1077" y="203"/>
                    <a:pt x="748" y="317"/>
                  </a:cubicBezTo>
                  <a:cubicBezTo>
                    <a:pt x="507" y="419"/>
                    <a:pt x="253" y="481"/>
                    <a:pt x="0" y="557"/>
                  </a:cubicBezTo>
                  <a:cubicBezTo>
                    <a:pt x="51" y="785"/>
                    <a:pt x="405" y="2254"/>
                    <a:pt x="431" y="3495"/>
                  </a:cubicBezTo>
                  <a:cubicBezTo>
                    <a:pt x="481" y="4826"/>
                    <a:pt x="811" y="7092"/>
                    <a:pt x="1330" y="7511"/>
                  </a:cubicBezTo>
                  <a:cubicBezTo>
                    <a:pt x="1627" y="7742"/>
                    <a:pt x="2763" y="7792"/>
                    <a:pt x="3682" y="7792"/>
                  </a:cubicBezTo>
                  <a:cubicBezTo>
                    <a:pt x="4372" y="7792"/>
                    <a:pt x="4939" y="7764"/>
                    <a:pt x="4939" y="7764"/>
                  </a:cubicBezTo>
                  <a:cubicBezTo>
                    <a:pt x="4939" y="7764"/>
                    <a:pt x="4304" y="7016"/>
                    <a:pt x="3391" y="7016"/>
                  </a:cubicBezTo>
                  <a:cubicBezTo>
                    <a:pt x="3384" y="7016"/>
                    <a:pt x="3376" y="7016"/>
                    <a:pt x="3369" y="7016"/>
                  </a:cubicBezTo>
                  <a:cubicBezTo>
                    <a:pt x="2736" y="7033"/>
                    <a:pt x="2398" y="7108"/>
                    <a:pt x="2218" y="7108"/>
                  </a:cubicBezTo>
                  <a:cubicBezTo>
                    <a:pt x="2131" y="7108"/>
                    <a:pt x="2081" y="7091"/>
                    <a:pt x="2052" y="7041"/>
                  </a:cubicBezTo>
                  <a:cubicBezTo>
                    <a:pt x="1950" y="6889"/>
                    <a:pt x="2204" y="4116"/>
                    <a:pt x="1685" y="3141"/>
                  </a:cubicBezTo>
                  <a:cubicBezTo>
                    <a:pt x="1685" y="3141"/>
                    <a:pt x="1584" y="368"/>
                    <a:pt x="1723" y="13"/>
                  </a:cubicBezTo>
                  <a:lnTo>
                    <a:pt x="1723" y="0"/>
                  </a:ln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5533600" y="2548225"/>
              <a:ext cx="38025" cy="16975"/>
            </a:xfrm>
            <a:custGeom>
              <a:avLst/>
              <a:gdLst/>
              <a:ahLst/>
              <a:cxnLst/>
              <a:rect l="l" t="t" r="r" b="b"/>
              <a:pathLst>
                <a:path w="1521" h="679" extrusionOk="0">
                  <a:moveTo>
                    <a:pt x="1165" y="0"/>
                  </a:moveTo>
                  <a:cubicBezTo>
                    <a:pt x="685" y="0"/>
                    <a:pt x="0" y="134"/>
                    <a:pt x="0" y="134"/>
                  </a:cubicBezTo>
                  <a:lnTo>
                    <a:pt x="152" y="678"/>
                  </a:lnTo>
                  <a:lnTo>
                    <a:pt x="1483" y="590"/>
                  </a:lnTo>
                  <a:lnTo>
                    <a:pt x="1520" y="45"/>
                  </a:lnTo>
                  <a:cubicBezTo>
                    <a:pt x="1437" y="13"/>
                    <a:pt x="1311" y="0"/>
                    <a:pt x="1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5231875" y="2645925"/>
              <a:ext cx="51625" cy="35475"/>
            </a:xfrm>
            <a:custGeom>
              <a:avLst/>
              <a:gdLst/>
              <a:ahLst/>
              <a:cxnLst/>
              <a:rect l="l" t="t" r="r" b="b"/>
              <a:pathLst>
                <a:path w="2065" h="1419" extrusionOk="0">
                  <a:moveTo>
                    <a:pt x="2065" y="0"/>
                  </a:moveTo>
                  <a:lnTo>
                    <a:pt x="292" y="139"/>
                  </a:lnTo>
                  <a:lnTo>
                    <a:pt x="1" y="1368"/>
                  </a:lnTo>
                  <a:lnTo>
                    <a:pt x="2065" y="1419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5145450" y="2618050"/>
              <a:ext cx="109550" cy="83400"/>
            </a:xfrm>
            <a:custGeom>
              <a:avLst/>
              <a:gdLst/>
              <a:ahLst/>
              <a:cxnLst/>
              <a:rect l="l" t="t" r="r" b="b"/>
              <a:pathLst>
                <a:path w="4382" h="3336" extrusionOk="0">
                  <a:moveTo>
                    <a:pt x="2952" y="1"/>
                  </a:moveTo>
                  <a:cubicBezTo>
                    <a:pt x="2871" y="1"/>
                    <a:pt x="2771" y="25"/>
                    <a:pt x="2660" y="102"/>
                  </a:cubicBezTo>
                  <a:cubicBezTo>
                    <a:pt x="2369" y="305"/>
                    <a:pt x="1761" y="925"/>
                    <a:pt x="1761" y="925"/>
                  </a:cubicBezTo>
                  <a:cubicBezTo>
                    <a:pt x="1761" y="925"/>
                    <a:pt x="811" y="1394"/>
                    <a:pt x="419" y="2014"/>
                  </a:cubicBezTo>
                  <a:cubicBezTo>
                    <a:pt x="25" y="2635"/>
                    <a:pt x="0" y="3040"/>
                    <a:pt x="368" y="3306"/>
                  </a:cubicBezTo>
                  <a:cubicBezTo>
                    <a:pt x="368" y="3306"/>
                    <a:pt x="378" y="3336"/>
                    <a:pt x="427" y="3336"/>
                  </a:cubicBezTo>
                  <a:cubicBezTo>
                    <a:pt x="474" y="3336"/>
                    <a:pt x="556" y="3309"/>
                    <a:pt x="697" y="3204"/>
                  </a:cubicBezTo>
                  <a:cubicBezTo>
                    <a:pt x="949" y="3029"/>
                    <a:pt x="1418" y="2684"/>
                    <a:pt x="2106" y="2684"/>
                  </a:cubicBezTo>
                  <a:cubicBezTo>
                    <a:pt x="2213" y="2684"/>
                    <a:pt x="2326" y="2692"/>
                    <a:pt x="2445" y="2711"/>
                  </a:cubicBezTo>
                  <a:cubicBezTo>
                    <a:pt x="2597" y="2735"/>
                    <a:pt x="2740" y="2745"/>
                    <a:pt x="2874" y="2745"/>
                  </a:cubicBezTo>
                  <a:cubicBezTo>
                    <a:pt x="3508" y="2745"/>
                    <a:pt x="3914" y="2520"/>
                    <a:pt x="3914" y="2520"/>
                  </a:cubicBezTo>
                  <a:cubicBezTo>
                    <a:pt x="3914" y="2520"/>
                    <a:pt x="3509" y="1596"/>
                    <a:pt x="3850" y="1394"/>
                  </a:cubicBezTo>
                  <a:cubicBezTo>
                    <a:pt x="4078" y="1259"/>
                    <a:pt x="4239" y="1236"/>
                    <a:pt x="4320" y="1236"/>
                  </a:cubicBezTo>
                  <a:cubicBezTo>
                    <a:pt x="4361" y="1236"/>
                    <a:pt x="4382" y="1242"/>
                    <a:pt x="4382" y="1242"/>
                  </a:cubicBezTo>
                  <a:lnTo>
                    <a:pt x="3622" y="545"/>
                  </a:lnTo>
                  <a:lnTo>
                    <a:pt x="3166" y="64"/>
                  </a:lnTo>
                  <a:cubicBezTo>
                    <a:pt x="3166" y="64"/>
                    <a:pt x="3084" y="1"/>
                    <a:pt x="2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5220500" y="2464750"/>
              <a:ext cx="203275" cy="93175"/>
            </a:xfrm>
            <a:custGeom>
              <a:avLst/>
              <a:gdLst/>
              <a:ahLst/>
              <a:cxnLst/>
              <a:rect l="l" t="t" r="r" b="b"/>
              <a:pathLst>
                <a:path w="8131" h="3727" extrusionOk="0">
                  <a:moveTo>
                    <a:pt x="7318" y="1"/>
                  </a:moveTo>
                  <a:cubicBezTo>
                    <a:pt x="6228" y="1"/>
                    <a:pt x="4812" y="333"/>
                    <a:pt x="4812" y="333"/>
                  </a:cubicBezTo>
                  <a:lnTo>
                    <a:pt x="4458" y="319"/>
                  </a:lnTo>
                  <a:cubicBezTo>
                    <a:pt x="4458" y="319"/>
                    <a:pt x="3166" y="1092"/>
                    <a:pt x="2128" y="1523"/>
                  </a:cubicBezTo>
                  <a:cubicBezTo>
                    <a:pt x="1716" y="1758"/>
                    <a:pt x="1144" y="1903"/>
                    <a:pt x="596" y="1903"/>
                  </a:cubicBezTo>
                  <a:cubicBezTo>
                    <a:pt x="436" y="1903"/>
                    <a:pt x="278" y="1890"/>
                    <a:pt x="127" y="1864"/>
                  </a:cubicBezTo>
                  <a:lnTo>
                    <a:pt x="127" y="1864"/>
                  </a:lnTo>
                  <a:cubicBezTo>
                    <a:pt x="63" y="2422"/>
                    <a:pt x="0" y="3435"/>
                    <a:pt x="1076" y="3561"/>
                  </a:cubicBezTo>
                  <a:lnTo>
                    <a:pt x="3457" y="3663"/>
                  </a:lnTo>
                  <a:cubicBezTo>
                    <a:pt x="3457" y="3663"/>
                    <a:pt x="3774" y="3676"/>
                    <a:pt x="4191" y="3727"/>
                  </a:cubicBezTo>
                  <a:cubicBezTo>
                    <a:pt x="4812" y="3220"/>
                    <a:pt x="5420" y="2700"/>
                    <a:pt x="6015" y="2156"/>
                  </a:cubicBezTo>
                  <a:cubicBezTo>
                    <a:pt x="6560" y="1662"/>
                    <a:pt x="7117" y="1168"/>
                    <a:pt x="7624" y="636"/>
                  </a:cubicBezTo>
                  <a:cubicBezTo>
                    <a:pt x="7788" y="446"/>
                    <a:pt x="7965" y="269"/>
                    <a:pt x="8131" y="91"/>
                  </a:cubicBezTo>
                  <a:cubicBezTo>
                    <a:pt x="8055" y="66"/>
                    <a:pt x="7965" y="54"/>
                    <a:pt x="7889" y="41"/>
                  </a:cubicBezTo>
                  <a:cubicBezTo>
                    <a:pt x="7718" y="13"/>
                    <a:pt x="7524" y="1"/>
                    <a:pt x="7318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995075" y="2472625"/>
              <a:ext cx="288625" cy="82775"/>
            </a:xfrm>
            <a:custGeom>
              <a:avLst/>
              <a:gdLst/>
              <a:ahLst/>
              <a:cxnLst/>
              <a:rect l="l" t="t" r="r" b="b"/>
              <a:pathLst>
                <a:path w="11545" h="3311" extrusionOk="0">
                  <a:moveTo>
                    <a:pt x="2971" y="0"/>
                  </a:moveTo>
                  <a:cubicBezTo>
                    <a:pt x="2615" y="0"/>
                    <a:pt x="2029" y="701"/>
                    <a:pt x="1785" y="891"/>
                  </a:cubicBezTo>
                  <a:cubicBezTo>
                    <a:pt x="1495" y="1119"/>
                    <a:pt x="481" y="1639"/>
                    <a:pt x="240" y="2348"/>
                  </a:cubicBezTo>
                  <a:cubicBezTo>
                    <a:pt x="0" y="3057"/>
                    <a:pt x="329" y="3285"/>
                    <a:pt x="481" y="3310"/>
                  </a:cubicBezTo>
                  <a:cubicBezTo>
                    <a:pt x="483" y="3310"/>
                    <a:pt x="484" y="3310"/>
                    <a:pt x="486" y="3310"/>
                  </a:cubicBezTo>
                  <a:cubicBezTo>
                    <a:pt x="644" y="3310"/>
                    <a:pt x="1208" y="2677"/>
                    <a:pt x="1785" y="2677"/>
                  </a:cubicBezTo>
                  <a:cubicBezTo>
                    <a:pt x="1971" y="2677"/>
                    <a:pt x="2196" y="2682"/>
                    <a:pt x="2433" y="2682"/>
                  </a:cubicBezTo>
                  <a:cubicBezTo>
                    <a:pt x="2936" y="2682"/>
                    <a:pt x="3492" y="2659"/>
                    <a:pt x="3837" y="2512"/>
                  </a:cubicBezTo>
                  <a:cubicBezTo>
                    <a:pt x="3897" y="2486"/>
                    <a:pt x="4010" y="2475"/>
                    <a:pt x="4163" y="2475"/>
                  </a:cubicBezTo>
                  <a:cubicBezTo>
                    <a:pt x="5303" y="2475"/>
                    <a:pt x="8678" y="3099"/>
                    <a:pt x="9080" y="3133"/>
                  </a:cubicBezTo>
                  <a:cubicBezTo>
                    <a:pt x="9231" y="3145"/>
                    <a:pt x="9467" y="3180"/>
                    <a:pt x="9722" y="3180"/>
                  </a:cubicBezTo>
                  <a:cubicBezTo>
                    <a:pt x="10257" y="3180"/>
                    <a:pt x="10877" y="3027"/>
                    <a:pt x="10980" y="2196"/>
                  </a:cubicBezTo>
                  <a:lnTo>
                    <a:pt x="10993" y="1892"/>
                  </a:lnTo>
                  <a:cubicBezTo>
                    <a:pt x="10753" y="1808"/>
                    <a:pt x="11545" y="1112"/>
                    <a:pt x="11406" y="1112"/>
                  </a:cubicBezTo>
                  <a:cubicBezTo>
                    <a:pt x="11398" y="1112"/>
                    <a:pt x="11387" y="1114"/>
                    <a:pt x="11373" y="1119"/>
                  </a:cubicBezTo>
                  <a:cubicBezTo>
                    <a:pt x="11280" y="1154"/>
                    <a:pt x="10271" y="1391"/>
                    <a:pt x="10055" y="1391"/>
                  </a:cubicBezTo>
                  <a:cubicBezTo>
                    <a:pt x="10035" y="1391"/>
                    <a:pt x="10022" y="1389"/>
                    <a:pt x="10017" y="1385"/>
                  </a:cubicBezTo>
                  <a:cubicBezTo>
                    <a:pt x="9807" y="1419"/>
                    <a:pt x="9602" y="1441"/>
                    <a:pt x="9388" y="1441"/>
                  </a:cubicBezTo>
                  <a:cubicBezTo>
                    <a:pt x="9280" y="1441"/>
                    <a:pt x="9169" y="1436"/>
                    <a:pt x="9055" y="1423"/>
                  </a:cubicBezTo>
                  <a:cubicBezTo>
                    <a:pt x="8989" y="1404"/>
                    <a:pt x="8347" y="1072"/>
                    <a:pt x="6559" y="1072"/>
                  </a:cubicBezTo>
                  <a:cubicBezTo>
                    <a:pt x="5961" y="1072"/>
                    <a:pt x="5234" y="1109"/>
                    <a:pt x="4357" y="1208"/>
                  </a:cubicBezTo>
                  <a:cubicBezTo>
                    <a:pt x="4357" y="1208"/>
                    <a:pt x="3432" y="499"/>
                    <a:pt x="3153" y="94"/>
                  </a:cubicBezTo>
                  <a:cubicBezTo>
                    <a:pt x="3105" y="28"/>
                    <a:pt x="3043" y="0"/>
                    <a:pt x="2971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5590925" y="2537650"/>
              <a:ext cx="120625" cy="184350"/>
            </a:xfrm>
            <a:custGeom>
              <a:avLst/>
              <a:gdLst/>
              <a:ahLst/>
              <a:cxnLst/>
              <a:rect l="l" t="t" r="r" b="b"/>
              <a:pathLst>
                <a:path w="4825" h="7374" extrusionOk="0">
                  <a:moveTo>
                    <a:pt x="1507" y="0"/>
                  </a:moveTo>
                  <a:cubicBezTo>
                    <a:pt x="1115" y="139"/>
                    <a:pt x="798" y="341"/>
                    <a:pt x="418" y="481"/>
                  </a:cubicBezTo>
                  <a:lnTo>
                    <a:pt x="0" y="633"/>
                  </a:lnTo>
                  <a:cubicBezTo>
                    <a:pt x="127" y="1228"/>
                    <a:pt x="304" y="2204"/>
                    <a:pt x="329" y="3065"/>
                  </a:cubicBezTo>
                  <a:cubicBezTo>
                    <a:pt x="367" y="4407"/>
                    <a:pt x="696" y="6674"/>
                    <a:pt x="1216" y="7092"/>
                  </a:cubicBezTo>
                  <a:cubicBezTo>
                    <a:pt x="1512" y="7324"/>
                    <a:pt x="2648" y="7373"/>
                    <a:pt x="3568" y="7373"/>
                  </a:cubicBezTo>
                  <a:cubicBezTo>
                    <a:pt x="4257" y="7373"/>
                    <a:pt x="4825" y="7345"/>
                    <a:pt x="4825" y="7345"/>
                  </a:cubicBezTo>
                  <a:cubicBezTo>
                    <a:pt x="4825" y="7345"/>
                    <a:pt x="4202" y="6597"/>
                    <a:pt x="3277" y="6597"/>
                  </a:cubicBezTo>
                  <a:cubicBezTo>
                    <a:pt x="3269" y="6597"/>
                    <a:pt x="3262" y="6598"/>
                    <a:pt x="3254" y="6598"/>
                  </a:cubicBezTo>
                  <a:cubicBezTo>
                    <a:pt x="2622" y="6615"/>
                    <a:pt x="2283" y="6690"/>
                    <a:pt x="2103" y="6690"/>
                  </a:cubicBezTo>
                  <a:cubicBezTo>
                    <a:pt x="2016" y="6690"/>
                    <a:pt x="1966" y="6672"/>
                    <a:pt x="1937" y="6623"/>
                  </a:cubicBezTo>
                  <a:cubicBezTo>
                    <a:pt x="1836" y="6471"/>
                    <a:pt x="2089" y="3685"/>
                    <a:pt x="1571" y="2722"/>
                  </a:cubicBezTo>
                  <a:cubicBezTo>
                    <a:pt x="1571" y="2722"/>
                    <a:pt x="1456" y="873"/>
                    <a:pt x="1507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293950" y="2454600"/>
              <a:ext cx="173825" cy="114250"/>
            </a:xfrm>
            <a:custGeom>
              <a:avLst/>
              <a:gdLst/>
              <a:ahLst/>
              <a:cxnLst/>
              <a:rect l="l" t="t" r="r" b="b"/>
              <a:pathLst>
                <a:path w="6953" h="4570" extrusionOk="0">
                  <a:moveTo>
                    <a:pt x="3477" y="0"/>
                  </a:moveTo>
                  <a:cubicBezTo>
                    <a:pt x="2070" y="0"/>
                    <a:pt x="1025" y="739"/>
                    <a:pt x="1025" y="739"/>
                  </a:cubicBezTo>
                  <a:lnTo>
                    <a:pt x="811" y="1105"/>
                  </a:lnTo>
                  <a:cubicBezTo>
                    <a:pt x="557" y="1524"/>
                    <a:pt x="684" y="2081"/>
                    <a:pt x="1101" y="2346"/>
                  </a:cubicBezTo>
                  <a:cubicBezTo>
                    <a:pt x="1358" y="2517"/>
                    <a:pt x="1605" y="2670"/>
                    <a:pt x="1661" y="2699"/>
                  </a:cubicBezTo>
                  <a:lnTo>
                    <a:pt x="1661" y="2699"/>
                  </a:lnTo>
                  <a:cubicBezTo>
                    <a:pt x="1583" y="2700"/>
                    <a:pt x="1084" y="2864"/>
                    <a:pt x="684" y="3005"/>
                  </a:cubicBezTo>
                  <a:cubicBezTo>
                    <a:pt x="355" y="3119"/>
                    <a:pt x="127" y="3385"/>
                    <a:pt x="63" y="3727"/>
                  </a:cubicBezTo>
                  <a:lnTo>
                    <a:pt x="0" y="4094"/>
                  </a:lnTo>
                  <a:cubicBezTo>
                    <a:pt x="0" y="4094"/>
                    <a:pt x="1505" y="4570"/>
                    <a:pt x="3679" y="4570"/>
                  </a:cubicBezTo>
                  <a:cubicBezTo>
                    <a:pt x="4410" y="4570"/>
                    <a:pt x="5216" y="4516"/>
                    <a:pt x="6066" y="4373"/>
                  </a:cubicBezTo>
                  <a:cubicBezTo>
                    <a:pt x="6268" y="4347"/>
                    <a:pt x="6155" y="4221"/>
                    <a:pt x="6256" y="4043"/>
                  </a:cubicBezTo>
                  <a:lnTo>
                    <a:pt x="6598" y="3449"/>
                  </a:lnTo>
                  <a:cubicBezTo>
                    <a:pt x="6598" y="3449"/>
                    <a:pt x="6952" y="1093"/>
                    <a:pt x="4901" y="269"/>
                  </a:cubicBezTo>
                  <a:cubicBezTo>
                    <a:pt x="4404" y="75"/>
                    <a:pt x="3923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5410750" y="2433225"/>
              <a:ext cx="224525" cy="131975"/>
            </a:xfrm>
            <a:custGeom>
              <a:avLst/>
              <a:gdLst/>
              <a:ahLst/>
              <a:cxnLst/>
              <a:rect l="l" t="t" r="r" b="b"/>
              <a:pathLst>
                <a:path w="8981" h="5279" extrusionOk="0">
                  <a:moveTo>
                    <a:pt x="6751" y="1"/>
                  </a:moveTo>
                  <a:cubicBezTo>
                    <a:pt x="6474" y="1"/>
                    <a:pt x="6239" y="56"/>
                    <a:pt x="6093" y="99"/>
                  </a:cubicBezTo>
                  <a:cubicBezTo>
                    <a:pt x="5953" y="137"/>
                    <a:pt x="5814" y="175"/>
                    <a:pt x="5674" y="200"/>
                  </a:cubicBezTo>
                  <a:lnTo>
                    <a:pt x="1" y="1074"/>
                  </a:lnTo>
                  <a:lnTo>
                    <a:pt x="1369" y="5278"/>
                  </a:lnTo>
                  <a:cubicBezTo>
                    <a:pt x="1369" y="5278"/>
                    <a:pt x="5043" y="4626"/>
                    <a:pt x="6233" y="4626"/>
                  </a:cubicBezTo>
                  <a:cubicBezTo>
                    <a:pt x="6380" y="4626"/>
                    <a:pt x="6489" y="4636"/>
                    <a:pt x="6549" y="4658"/>
                  </a:cubicBezTo>
                  <a:cubicBezTo>
                    <a:pt x="7106" y="4873"/>
                    <a:pt x="7270" y="5241"/>
                    <a:pt x="7270" y="5241"/>
                  </a:cubicBezTo>
                  <a:lnTo>
                    <a:pt x="8764" y="5114"/>
                  </a:lnTo>
                  <a:cubicBezTo>
                    <a:pt x="8764" y="5114"/>
                    <a:pt x="8688" y="4139"/>
                    <a:pt x="8828" y="3733"/>
                  </a:cubicBezTo>
                  <a:cubicBezTo>
                    <a:pt x="8980" y="3328"/>
                    <a:pt x="8916" y="1264"/>
                    <a:pt x="7979" y="454"/>
                  </a:cubicBezTo>
                  <a:cubicBezTo>
                    <a:pt x="7567" y="99"/>
                    <a:pt x="7121" y="1"/>
                    <a:pt x="6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5078325" y="2501850"/>
              <a:ext cx="46250" cy="35175"/>
            </a:xfrm>
            <a:custGeom>
              <a:avLst/>
              <a:gdLst/>
              <a:ahLst/>
              <a:cxnLst/>
              <a:rect l="l" t="t" r="r" b="b"/>
              <a:pathLst>
                <a:path w="1850" h="1407" extrusionOk="0">
                  <a:moveTo>
                    <a:pt x="634" y="0"/>
                  </a:moveTo>
                  <a:lnTo>
                    <a:pt x="0" y="1318"/>
                  </a:lnTo>
                  <a:lnTo>
                    <a:pt x="1849" y="1407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994725" y="2472375"/>
              <a:ext cx="108000" cy="84000"/>
            </a:xfrm>
            <a:custGeom>
              <a:avLst/>
              <a:gdLst/>
              <a:ahLst/>
              <a:cxnLst/>
              <a:rect l="l" t="t" r="r" b="b"/>
              <a:pathLst>
                <a:path w="4320" h="3360" extrusionOk="0">
                  <a:moveTo>
                    <a:pt x="2970" y="1"/>
                  </a:moveTo>
                  <a:cubicBezTo>
                    <a:pt x="2913" y="1"/>
                    <a:pt x="2844" y="15"/>
                    <a:pt x="2762" y="53"/>
                  </a:cubicBezTo>
                  <a:cubicBezTo>
                    <a:pt x="2433" y="217"/>
                    <a:pt x="1799" y="889"/>
                    <a:pt x="1799" y="889"/>
                  </a:cubicBezTo>
                  <a:cubicBezTo>
                    <a:pt x="1799" y="889"/>
                    <a:pt x="786" y="1407"/>
                    <a:pt x="394" y="2015"/>
                  </a:cubicBezTo>
                  <a:cubicBezTo>
                    <a:pt x="1" y="2636"/>
                    <a:pt x="14" y="3067"/>
                    <a:pt x="381" y="3346"/>
                  </a:cubicBezTo>
                  <a:cubicBezTo>
                    <a:pt x="381" y="3346"/>
                    <a:pt x="400" y="3360"/>
                    <a:pt x="444" y="3360"/>
                  </a:cubicBezTo>
                  <a:cubicBezTo>
                    <a:pt x="503" y="3360"/>
                    <a:pt x="607" y="3335"/>
                    <a:pt x="774" y="3219"/>
                  </a:cubicBezTo>
                  <a:cubicBezTo>
                    <a:pt x="1023" y="3034"/>
                    <a:pt x="1318" y="2721"/>
                    <a:pt x="1946" y="2721"/>
                  </a:cubicBezTo>
                  <a:cubicBezTo>
                    <a:pt x="2052" y="2721"/>
                    <a:pt x="2167" y="2730"/>
                    <a:pt x="2294" y="2750"/>
                  </a:cubicBezTo>
                  <a:cubicBezTo>
                    <a:pt x="2431" y="2772"/>
                    <a:pt x="2568" y="2782"/>
                    <a:pt x="2701" y="2782"/>
                  </a:cubicBezTo>
                  <a:cubicBezTo>
                    <a:pt x="3401" y="2782"/>
                    <a:pt x="3991" y="2522"/>
                    <a:pt x="3991" y="2522"/>
                  </a:cubicBezTo>
                  <a:cubicBezTo>
                    <a:pt x="3991" y="2522"/>
                    <a:pt x="3585" y="1610"/>
                    <a:pt x="3927" y="1407"/>
                  </a:cubicBezTo>
                  <a:cubicBezTo>
                    <a:pt x="4256" y="1205"/>
                    <a:pt x="4320" y="1179"/>
                    <a:pt x="4320" y="1179"/>
                  </a:cubicBezTo>
                  <a:lnTo>
                    <a:pt x="3648" y="610"/>
                  </a:lnTo>
                  <a:lnTo>
                    <a:pt x="3206" y="129"/>
                  </a:lnTo>
                  <a:cubicBezTo>
                    <a:pt x="3206" y="129"/>
                    <a:pt x="3141" y="1"/>
                    <a:pt x="2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5360100" y="2583475"/>
              <a:ext cx="33100" cy="25475"/>
            </a:xfrm>
            <a:custGeom>
              <a:avLst/>
              <a:gdLst/>
              <a:ahLst/>
              <a:cxnLst/>
              <a:rect l="l" t="t" r="r" b="b"/>
              <a:pathLst>
                <a:path w="1324" h="1019" extrusionOk="0">
                  <a:moveTo>
                    <a:pt x="1271" y="0"/>
                  </a:moveTo>
                  <a:cubicBezTo>
                    <a:pt x="1260" y="0"/>
                    <a:pt x="1249" y="5"/>
                    <a:pt x="1242" y="16"/>
                  </a:cubicBezTo>
                  <a:cubicBezTo>
                    <a:pt x="1128" y="256"/>
                    <a:pt x="988" y="484"/>
                    <a:pt x="824" y="687"/>
                  </a:cubicBezTo>
                  <a:cubicBezTo>
                    <a:pt x="640" y="894"/>
                    <a:pt x="381" y="955"/>
                    <a:pt x="117" y="955"/>
                  </a:cubicBezTo>
                  <a:cubicBezTo>
                    <a:pt x="91" y="955"/>
                    <a:pt x="65" y="954"/>
                    <a:pt x="39" y="953"/>
                  </a:cubicBezTo>
                  <a:cubicBezTo>
                    <a:pt x="0" y="953"/>
                    <a:pt x="0" y="1016"/>
                    <a:pt x="39" y="1016"/>
                  </a:cubicBezTo>
                  <a:cubicBezTo>
                    <a:pt x="70" y="1018"/>
                    <a:pt x="101" y="1018"/>
                    <a:pt x="133" y="1018"/>
                  </a:cubicBezTo>
                  <a:cubicBezTo>
                    <a:pt x="366" y="1018"/>
                    <a:pt x="595" y="971"/>
                    <a:pt x="774" y="827"/>
                  </a:cubicBezTo>
                  <a:cubicBezTo>
                    <a:pt x="1014" y="624"/>
                    <a:pt x="1179" y="320"/>
                    <a:pt x="1305" y="54"/>
                  </a:cubicBezTo>
                  <a:cubicBezTo>
                    <a:pt x="1323" y="27"/>
                    <a:pt x="1297" y="0"/>
                    <a:pt x="1271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5391250" y="2583450"/>
              <a:ext cx="36625" cy="43500"/>
            </a:xfrm>
            <a:custGeom>
              <a:avLst/>
              <a:gdLst/>
              <a:ahLst/>
              <a:cxnLst/>
              <a:rect l="l" t="t" r="r" b="b"/>
              <a:pathLst>
                <a:path w="1465" h="1740" extrusionOk="0">
                  <a:moveTo>
                    <a:pt x="40" y="1"/>
                  </a:moveTo>
                  <a:cubicBezTo>
                    <a:pt x="21" y="1"/>
                    <a:pt x="1" y="19"/>
                    <a:pt x="9" y="42"/>
                  </a:cubicBezTo>
                  <a:cubicBezTo>
                    <a:pt x="72" y="473"/>
                    <a:pt x="262" y="980"/>
                    <a:pt x="515" y="1334"/>
                  </a:cubicBezTo>
                  <a:cubicBezTo>
                    <a:pt x="730" y="1638"/>
                    <a:pt x="1059" y="1714"/>
                    <a:pt x="1414" y="1739"/>
                  </a:cubicBezTo>
                  <a:cubicBezTo>
                    <a:pt x="1465" y="1739"/>
                    <a:pt x="1465" y="1676"/>
                    <a:pt x="1414" y="1676"/>
                  </a:cubicBezTo>
                  <a:cubicBezTo>
                    <a:pt x="958" y="1638"/>
                    <a:pt x="642" y="1486"/>
                    <a:pt x="439" y="1068"/>
                  </a:cubicBezTo>
                  <a:cubicBezTo>
                    <a:pt x="274" y="738"/>
                    <a:pt x="122" y="384"/>
                    <a:pt x="72" y="29"/>
                  </a:cubicBezTo>
                  <a:cubicBezTo>
                    <a:pt x="67" y="9"/>
                    <a:pt x="54" y="1"/>
                    <a:pt x="40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5593450" y="2560750"/>
              <a:ext cx="36750" cy="3500"/>
            </a:xfrm>
            <a:custGeom>
              <a:avLst/>
              <a:gdLst/>
              <a:ahLst/>
              <a:cxnLst/>
              <a:rect l="l" t="t" r="r" b="b"/>
              <a:pathLst>
                <a:path w="1470" h="140" extrusionOk="0">
                  <a:moveTo>
                    <a:pt x="1419" y="0"/>
                  </a:moveTo>
                  <a:cubicBezTo>
                    <a:pt x="963" y="51"/>
                    <a:pt x="507" y="64"/>
                    <a:pt x="38" y="76"/>
                  </a:cubicBezTo>
                  <a:cubicBezTo>
                    <a:pt x="1" y="76"/>
                    <a:pt x="1" y="140"/>
                    <a:pt x="38" y="140"/>
                  </a:cubicBezTo>
                  <a:cubicBezTo>
                    <a:pt x="507" y="127"/>
                    <a:pt x="963" y="115"/>
                    <a:pt x="1419" y="76"/>
                  </a:cubicBezTo>
                  <a:cubicBezTo>
                    <a:pt x="1470" y="64"/>
                    <a:pt x="1470" y="0"/>
                    <a:pt x="1419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5592625" y="2563350"/>
              <a:ext cx="34250" cy="152400"/>
            </a:xfrm>
            <a:custGeom>
              <a:avLst/>
              <a:gdLst/>
              <a:ahLst/>
              <a:cxnLst/>
              <a:rect l="l" t="t" r="r" b="b"/>
              <a:pathLst>
                <a:path w="1370" h="6096" extrusionOk="0">
                  <a:moveTo>
                    <a:pt x="46" y="1"/>
                  </a:moveTo>
                  <a:cubicBezTo>
                    <a:pt x="25" y="1"/>
                    <a:pt x="0" y="17"/>
                    <a:pt x="8" y="48"/>
                  </a:cubicBezTo>
                  <a:cubicBezTo>
                    <a:pt x="287" y="1328"/>
                    <a:pt x="261" y="2645"/>
                    <a:pt x="388" y="3949"/>
                  </a:cubicBezTo>
                  <a:cubicBezTo>
                    <a:pt x="451" y="4607"/>
                    <a:pt x="730" y="5684"/>
                    <a:pt x="1300" y="6089"/>
                  </a:cubicBezTo>
                  <a:cubicBezTo>
                    <a:pt x="1306" y="6093"/>
                    <a:pt x="1312" y="6095"/>
                    <a:pt x="1318" y="6095"/>
                  </a:cubicBezTo>
                  <a:cubicBezTo>
                    <a:pt x="1348" y="6095"/>
                    <a:pt x="1370" y="6047"/>
                    <a:pt x="1337" y="6026"/>
                  </a:cubicBezTo>
                  <a:cubicBezTo>
                    <a:pt x="895" y="5709"/>
                    <a:pt x="704" y="4936"/>
                    <a:pt x="565" y="4418"/>
                  </a:cubicBezTo>
                  <a:cubicBezTo>
                    <a:pt x="439" y="3962"/>
                    <a:pt x="413" y="3455"/>
                    <a:pt x="363" y="2986"/>
                  </a:cubicBezTo>
                  <a:cubicBezTo>
                    <a:pt x="261" y="1986"/>
                    <a:pt x="299" y="1024"/>
                    <a:pt x="71" y="23"/>
                  </a:cubicBezTo>
                  <a:cubicBezTo>
                    <a:pt x="71" y="8"/>
                    <a:pt x="59" y="1"/>
                    <a:pt x="46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5635350" y="2716800"/>
              <a:ext cx="74625" cy="5200"/>
            </a:xfrm>
            <a:custGeom>
              <a:avLst/>
              <a:gdLst/>
              <a:ahLst/>
              <a:cxnLst/>
              <a:rect l="l" t="t" r="r" b="b"/>
              <a:pathLst>
                <a:path w="2985" h="208" extrusionOk="0">
                  <a:moveTo>
                    <a:pt x="49" y="0"/>
                  </a:moveTo>
                  <a:cubicBezTo>
                    <a:pt x="17" y="0"/>
                    <a:pt x="1" y="54"/>
                    <a:pt x="47" y="65"/>
                  </a:cubicBezTo>
                  <a:cubicBezTo>
                    <a:pt x="541" y="173"/>
                    <a:pt x="1012" y="208"/>
                    <a:pt x="1486" y="208"/>
                  </a:cubicBezTo>
                  <a:cubicBezTo>
                    <a:pt x="1959" y="208"/>
                    <a:pt x="2434" y="173"/>
                    <a:pt x="2934" y="141"/>
                  </a:cubicBezTo>
                  <a:cubicBezTo>
                    <a:pt x="2985" y="129"/>
                    <a:pt x="2985" y="65"/>
                    <a:pt x="2934" y="65"/>
                  </a:cubicBezTo>
                  <a:cubicBezTo>
                    <a:pt x="2433" y="103"/>
                    <a:pt x="1964" y="138"/>
                    <a:pt x="1494" y="138"/>
                  </a:cubicBezTo>
                  <a:cubicBezTo>
                    <a:pt x="1026" y="138"/>
                    <a:pt x="559" y="103"/>
                    <a:pt x="59" y="2"/>
                  </a:cubicBezTo>
                  <a:cubicBezTo>
                    <a:pt x="56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5608475" y="2423925"/>
              <a:ext cx="24150" cy="20175"/>
            </a:xfrm>
            <a:custGeom>
              <a:avLst/>
              <a:gdLst/>
              <a:ahLst/>
              <a:cxnLst/>
              <a:rect l="l" t="t" r="r" b="b"/>
              <a:pathLst>
                <a:path w="966" h="807" extrusionOk="0">
                  <a:moveTo>
                    <a:pt x="906" y="0"/>
                  </a:moveTo>
                  <a:cubicBezTo>
                    <a:pt x="902" y="0"/>
                    <a:pt x="898" y="1"/>
                    <a:pt x="894" y="2"/>
                  </a:cubicBezTo>
                  <a:cubicBezTo>
                    <a:pt x="767" y="91"/>
                    <a:pt x="691" y="243"/>
                    <a:pt x="577" y="345"/>
                  </a:cubicBezTo>
                  <a:cubicBezTo>
                    <a:pt x="413" y="496"/>
                    <a:pt x="210" y="610"/>
                    <a:pt x="33" y="737"/>
                  </a:cubicBezTo>
                  <a:cubicBezTo>
                    <a:pt x="0" y="758"/>
                    <a:pt x="22" y="806"/>
                    <a:pt x="52" y="806"/>
                  </a:cubicBezTo>
                  <a:cubicBezTo>
                    <a:pt x="58" y="806"/>
                    <a:pt x="64" y="805"/>
                    <a:pt x="70" y="800"/>
                  </a:cubicBezTo>
                  <a:cubicBezTo>
                    <a:pt x="222" y="686"/>
                    <a:pt x="387" y="585"/>
                    <a:pt x="539" y="471"/>
                  </a:cubicBezTo>
                  <a:cubicBezTo>
                    <a:pt x="678" y="357"/>
                    <a:pt x="779" y="167"/>
                    <a:pt x="931" y="66"/>
                  </a:cubicBezTo>
                  <a:cubicBezTo>
                    <a:pt x="966" y="43"/>
                    <a:pt x="939" y="0"/>
                    <a:pt x="906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5630800" y="2407500"/>
              <a:ext cx="13250" cy="18150"/>
            </a:xfrm>
            <a:custGeom>
              <a:avLst/>
              <a:gdLst/>
              <a:ahLst/>
              <a:cxnLst/>
              <a:rect l="l" t="t" r="r" b="b"/>
              <a:pathLst>
                <a:path w="530" h="726" extrusionOk="0">
                  <a:moveTo>
                    <a:pt x="408" y="0"/>
                  </a:moveTo>
                  <a:cubicBezTo>
                    <a:pt x="281" y="0"/>
                    <a:pt x="174" y="87"/>
                    <a:pt x="102" y="191"/>
                  </a:cubicBezTo>
                  <a:cubicBezTo>
                    <a:pt x="1" y="318"/>
                    <a:pt x="13" y="546"/>
                    <a:pt x="38" y="698"/>
                  </a:cubicBezTo>
                  <a:cubicBezTo>
                    <a:pt x="38" y="716"/>
                    <a:pt x="54" y="726"/>
                    <a:pt x="70" y="726"/>
                  </a:cubicBezTo>
                  <a:cubicBezTo>
                    <a:pt x="86" y="726"/>
                    <a:pt x="102" y="716"/>
                    <a:pt x="102" y="698"/>
                  </a:cubicBezTo>
                  <a:cubicBezTo>
                    <a:pt x="89" y="571"/>
                    <a:pt x="77" y="419"/>
                    <a:pt x="114" y="304"/>
                  </a:cubicBezTo>
                  <a:cubicBezTo>
                    <a:pt x="148" y="182"/>
                    <a:pt x="289" y="70"/>
                    <a:pt x="426" y="70"/>
                  </a:cubicBezTo>
                  <a:cubicBezTo>
                    <a:pt x="445" y="70"/>
                    <a:pt x="464" y="72"/>
                    <a:pt x="482" y="77"/>
                  </a:cubicBezTo>
                  <a:cubicBezTo>
                    <a:pt x="485" y="78"/>
                    <a:pt x="488" y="78"/>
                    <a:pt x="491" y="78"/>
                  </a:cubicBezTo>
                  <a:cubicBezTo>
                    <a:pt x="521" y="78"/>
                    <a:pt x="530" y="14"/>
                    <a:pt x="494" y="14"/>
                  </a:cubicBezTo>
                  <a:cubicBezTo>
                    <a:pt x="465" y="5"/>
                    <a:pt x="436" y="0"/>
                    <a:pt x="40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5361050" y="2612275"/>
              <a:ext cx="19125" cy="61675"/>
            </a:xfrm>
            <a:custGeom>
              <a:avLst/>
              <a:gdLst/>
              <a:ahLst/>
              <a:cxnLst/>
              <a:rect l="l" t="t" r="r" b="b"/>
              <a:pathLst>
                <a:path w="765" h="2467" extrusionOk="0">
                  <a:moveTo>
                    <a:pt x="32" y="0"/>
                  </a:moveTo>
                  <a:cubicBezTo>
                    <a:pt x="17" y="0"/>
                    <a:pt x="1" y="10"/>
                    <a:pt x="1" y="29"/>
                  </a:cubicBezTo>
                  <a:cubicBezTo>
                    <a:pt x="38" y="890"/>
                    <a:pt x="266" y="1701"/>
                    <a:pt x="685" y="2448"/>
                  </a:cubicBezTo>
                  <a:cubicBezTo>
                    <a:pt x="694" y="2461"/>
                    <a:pt x="707" y="2467"/>
                    <a:pt x="720" y="2467"/>
                  </a:cubicBezTo>
                  <a:cubicBezTo>
                    <a:pt x="743" y="2467"/>
                    <a:pt x="764" y="2447"/>
                    <a:pt x="748" y="2422"/>
                  </a:cubicBezTo>
                  <a:cubicBezTo>
                    <a:pt x="330" y="1676"/>
                    <a:pt x="114" y="877"/>
                    <a:pt x="64" y="29"/>
                  </a:cubicBezTo>
                  <a:cubicBezTo>
                    <a:pt x="64" y="10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5575825" y="2549300"/>
              <a:ext cx="54675" cy="14750"/>
            </a:xfrm>
            <a:custGeom>
              <a:avLst/>
              <a:gdLst/>
              <a:ahLst/>
              <a:cxnLst/>
              <a:rect l="l" t="t" r="r" b="b"/>
              <a:pathLst>
                <a:path w="2187" h="590" extrusionOk="0">
                  <a:moveTo>
                    <a:pt x="60" y="0"/>
                  </a:moveTo>
                  <a:cubicBezTo>
                    <a:pt x="27" y="0"/>
                    <a:pt x="0" y="43"/>
                    <a:pt x="34" y="66"/>
                  </a:cubicBezTo>
                  <a:cubicBezTo>
                    <a:pt x="262" y="167"/>
                    <a:pt x="452" y="306"/>
                    <a:pt x="655" y="458"/>
                  </a:cubicBezTo>
                  <a:cubicBezTo>
                    <a:pt x="706" y="497"/>
                    <a:pt x="756" y="559"/>
                    <a:pt x="807" y="573"/>
                  </a:cubicBezTo>
                  <a:cubicBezTo>
                    <a:pt x="848" y="585"/>
                    <a:pt x="894" y="590"/>
                    <a:pt x="942" y="590"/>
                  </a:cubicBezTo>
                  <a:cubicBezTo>
                    <a:pt x="1087" y="590"/>
                    <a:pt x="1253" y="547"/>
                    <a:pt x="1376" y="547"/>
                  </a:cubicBezTo>
                  <a:cubicBezTo>
                    <a:pt x="1630" y="534"/>
                    <a:pt x="1883" y="534"/>
                    <a:pt x="2136" y="534"/>
                  </a:cubicBezTo>
                  <a:cubicBezTo>
                    <a:pt x="2187" y="534"/>
                    <a:pt x="2187" y="471"/>
                    <a:pt x="2136" y="458"/>
                  </a:cubicBezTo>
                  <a:cubicBezTo>
                    <a:pt x="1842" y="458"/>
                    <a:pt x="1523" y="507"/>
                    <a:pt x="1218" y="507"/>
                  </a:cubicBezTo>
                  <a:cubicBezTo>
                    <a:pt x="1143" y="507"/>
                    <a:pt x="1069" y="504"/>
                    <a:pt x="996" y="497"/>
                  </a:cubicBezTo>
                  <a:cubicBezTo>
                    <a:pt x="692" y="483"/>
                    <a:pt x="351" y="142"/>
                    <a:pt x="72" y="2"/>
                  </a:cubicBezTo>
                  <a:cubicBezTo>
                    <a:pt x="68" y="1"/>
                    <a:pt x="64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5598175" y="2555050"/>
              <a:ext cx="31400" cy="1600"/>
            </a:xfrm>
            <a:custGeom>
              <a:avLst/>
              <a:gdLst/>
              <a:ahLst/>
              <a:cxnLst/>
              <a:rect l="l" t="t" r="r" b="b"/>
              <a:pathLst>
                <a:path w="1256" h="64" extrusionOk="0">
                  <a:moveTo>
                    <a:pt x="39" y="0"/>
                  </a:moveTo>
                  <a:cubicBezTo>
                    <a:pt x="1" y="0"/>
                    <a:pt x="1" y="64"/>
                    <a:pt x="39" y="64"/>
                  </a:cubicBezTo>
                  <a:lnTo>
                    <a:pt x="1217" y="64"/>
                  </a:lnTo>
                  <a:cubicBezTo>
                    <a:pt x="1255" y="64"/>
                    <a:pt x="1255" y="0"/>
                    <a:pt x="12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5444400" y="2547400"/>
              <a:ext cx="127550" cy="17525"/>
            </a:xfrm>
            <a:custGeom>
              <a:avLst/>
              <a:gdLst/>
              <a:ahLst/>
              <a:cxnLst/>
              <a:rect l="l" t="t" r="r" b="b"/>
              <a:pathLst>
                <a:path w="5102" h="701" extrusionOk="0">
                  <a:moveTo>
                    <a:pt x="5061" y="1"/>
                  </a:moveTo>
                  <a:cubicBezTo>
                    <a:pt x="5058" y="1"/>
                    <a:pt x="5054" y="1"/>
                    <a:pt x="5051" y="2"/>
                  </a:cubicBezTo>
                  <a:cubicBezTo>
                    <a:pt x="3366" y="27"/>
                    <a:pt x="1694" y="382"/>
                    <a:pt x="36" y="635"/>
                  </a:cubicBezTo>
                  <a:cubicBezTo>
                    <a:pt x="0" y="635"/>
                    <a:pt x="9" y="701"/>
                    <a:pt x="50" y="701"/>
                  </a:cubicBezTo>
                  <a:cubicBezTo>
                    <a:pt x="54" y="701"/>
                    <a:pt x="57" y="700"/>
                    <a:pt x="61" y="699"/>
                  </a:cubicBezTo>
                  <a:cubicBezTo>
                    <a:pt x="1707" y="446"/>
                    <a:pt x="3379" y="91"/>
                    <a:pt x="5051" y="66"/>
                  </a:cubicBezTo>
                  <a:cubicBezTo>
                    <a:pt x="5098" y="66"/>
                    <a:pt x="5101" y="1"/>
                    <a:pt x="5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5410950" y="2462825"/>
              <a:ext cx="35500" cy="102225"/>
            </a:xfrm>
            <a:custGeom>
              <a:avLst/>
              <a:gdLst/>
              <a:ahLst/>
              <a:cxnLst/>
              <a:rect l="l" t="t" r="r" b="b"/>
              <a:pathLst>
                <a:path w="1420" h="4089" extrusionOk="0">
                  <a:moveTo>
                    <a:pt x="53" y="1"/>
                  </a:moveTo>
                  <a:cubicBezTo>
                    <a:pt x="27" y="1"/>
                    <a:pt x="0" y="28"/>
                    <a:pt x="18" y="55"/>
                  </a:cubicBezTo>
                  <a:cubicBezTo>
                    <a:pt x="601" y="1321"/>
                    <a:pt x="867" y="2752"/>
                    <a:pt x="1348" y="4069"/>
                  </a:cubicBezTo>
                  <a:cubicBezTo>
                    <a:pt x="1353" y="4082"/>
                    <a:pt x="1363" y="4088"/>
                    <a:pt x="1375" y="4088"/>
                  </a:cubicBezTo>
                  <a:cubicBezTo>
                    <a:pt x="1396" y="4088"/>
                    <a:pt x="1420" y="4069"/>
                    <a:pt x="1411" y="4044"/>
                  </a:cubicBezTo>
                  <a:cubicBezTo>
                    <a:pt x="930" y="2727"/>
                    <a:pt x="664" y="1296"/>
                    <a:pt x="82" y="16"/>
                  </a:cubicBezTo>
                  <a:cubicBezTo>
                    <a:pt x="75" y="6"/>
                    <a:pt x="64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5032325" y="2525350"/>
              <a:ext cx="8725" cy="17025"/>
            </a:xfrm>
            <a:custGeom>
              <a:avLst/>
              <a:gdLst/>
              <a:ahLst/>
              <a:cxnLst/>
              <a:rect l="l" t="t" r="r" b="b"/>
              <a:pathLst>
                <a:path w="349" h="681" extrusionOk="0">
                  <a:moveTo>
                    <a:pt x="313" y="0"/>
                  </a:moveTo>
                  <a:cubicBezTo>
                    <a:pt x="298" y="0"/>
                    <a:pt x="281" y="7"/>
                    <a:pt x="270" y="23"/>
                  </a:cubicBezTo>
                  <a:cubicBezTo>
                    <a:pt x="194" y="226"/>
                    <a:pt x="106" y="428"/>
                    <a:pt x="17" y="631"/>
                  </a:cubicBezTo>
                  <a:cubicBezTo>
                    <a:pt x="0" y="656"/>
                    <a:pt x="22" y="681"/>
                    <a:pt x="42" y="681"/>
                  </a:cubicBezTo>
                  <a:cubicBezTo>
                    <a:pt x="53" y="681"/>
                    <a:pt x="63" y="674"/>
                    <a:pt x="67" y="656"/>
                  </a:cubicBezTo>
                  <a:cubicBezTo>
                    <a:pt x="169" y="454"/>
                    <a:pt x="258" y="251"/>
                    <a:pt x="334" y="36"/>
                  </a:cubicBezTo>
                  <a:cubicBezTo>
                    <a:pt x="349" y="14"/>
                    <a:pt x="333" y="0"/>
                    <a:pt x="313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5040775" y="2525200"/>
              <a:ext cx="5800" cy="15375"/>
            </a:xfrm>
            <a:custGeom>
              <a:avLst/>
              <a:gdLst/>
              <a:ahLst/>
              <a:cxnLst/>
              <a:rect l="l" t="t" r="r" b="b"/>
              <a:pathLst>
                <a:path w="232" h="615" extrusionOk="0">
                  <a:moveTo>
                    <a:pt x="192" y="1"/>
                  </a:moveTo>
                  <a:cubicBezTo>
                    <a:pt x="178" y="1"/>
                    <a:pt x="165" y="9"/>
                    <a:pt x="160" y="29"/>
                  </a:cubicBezTo>
                  <a:cubicBezTo>
                    <a:pt x="109" y="206"/>
                    <a:pt x="59" y="397"/>
                    <a:pt x="8" y="574"/>
                  </a:cubicBezTo>
                  <a:cubicBezTo>
                    <a:pt x="1" y="597"/>
                    <a:pt x="20" y="615"/>
                    <a:pt x="40" y="615"/>
                  </a:cubicBezTo>
                  <a:cubicBezTo>
                    <a:pt x="53" y="615"/>
                    <a:pt x="67" y="607"/>
                    <a:pt x="72" y="586"/>
                  </a:cubicBezTo>
                  <a:cubicBezTo>
                    <a:pt x="122" y="409"/>
                    <a:pt x="173" y="232"/>
                    <a:pt x="224" y="42"/>
                  </a:cubicBezTo>
                  <a:cubicBezTo>
                    <a:pt x="231" y="19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5046800" y="2527275"/>
              <a:ext cx="5475" cy="14125"/>
            </a:xfrm>
            <a:custGeom>
              <a:avLst/>
              <a:gdLst/>
              <a:ahLst/>
              <a:cxnLst/>
              <a:rect l="l" t="t" r="r" b="b"/>
              <a:pathLst>
                <a:path w="219" h="565" extrusionOk="0">
                  <a:moveTo>
                    <a:pt x="178" y="0"/>
                  </a:moveTo>
                  <a:cubicBezTo>
                    <a:pt x="165" y="0"/>
                    <a:pt x="152" y="7"/>
                    <a:pt x="147" y="22"/>
                  </a:cubicBezTo>
                  <a:cubicBezTo>
                    <a:pt x="96" y="187"/>
                    <a:pt x="59" y="351"/>
                    <a:pt x="8" y="529"/>
                  </a:cubicBezTo>
                  <a:cubicBezTo>
                    <a:pt x="0" y="551"/>
                    <a:pt x="19" y="564"/>
                    <a:pt x="38" y="564"/>
                  </a:cubicBezTo>
                  <a:cubicBezTo>
                    <a:pt x="52" y="564"/>
                    <a:pt x="66" y="557"/>
                    <a:pt x="71" y="542"/>
                  </a:cubicBezTo>
                  <a:cubicBezTo>
                    <a:pt x="122" y="377"/>
                    <a:pt x="172" y="212"/>
                    <a:pt x="211" y="47"/>
                  </a:cubicBezTo>
                  <a:cubicBezTo>
                    <a:pt x="218" y="17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5052800" y="2527275"/>
              <a:ext cx="6750" cy="15000"/>
            </a:xfrm>
            <a:custGeom>
              <a:avLst/>
              <a:gdLst/>
              <a:ahLst/>
              <a:cxnLst/>
              <a:rect l="l" t="t" r="r" b="b"/>
              <a:pathLst>
                <a:path w="270" h="600" extrusionOk="0">
                  <a:moveTo>
                    <a:pt x="229" y="0"/>
                  </a:moveTo>
                  <a:cubicBezTo>
                    <a:pt x="216" y="0"/>
                    <a:pt x="203" y="7"/>
                    <a:pt x="199" y="22"/>
                  </a:cubicBezTo>
                  <a:lnTo>
                    <a:pt x="123" y="288"/>
                  </a:lnTo>
                  <a:cubicBezTo>
                    <a:pt x="97" y="377"/>
                    <a:pt x="84" y="478"/>
                    <a:pt x="21" y="542"/>
                  </a:cubicBezTo>
                  <a:cubicBezTo>
                    <a:pt x="1" y="562"/>
                    <a:pt x="30" y="599"/>
                    <a:pt x="55" y="599"/>
                  </a:cubicBezTo>
                  <a:cubicBezTo>
                    <a:pt x="61" y="599"/>
                    <a:pt x="67" y="597"/>
                    <a:pt x="72" y="592"/>
                  </a:cubicBezTo>
                  <a:cubicBezTo>
                    <a:pt x="123" y="529"/>
                    <a:pt x="148" y="453"/>
                    <a:pt x="173" y="390"/>
                  </a:cubicBezTo>
                  <a:cubicBezTo>
                    <a:pt x="199" y="275"/>
                    <a:pt x="236" y="162"/>
                    <a:pt x="261" y="47"/>
                  </a:cubicBezTo>
                  <a:cubicBezTo>
                    <a:pt x="269" y="17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5059025" y="2529175"/>
              <a:ext cx="5400" cy="13275"/>
            </a:xfrm>
            <a:custGeom>
              <a:avLst/>
              <a:gdLst/>
              <a:ahLst/>
              <a:cxnLst/>
              <a:rect l="l" t="t" r="r" b="b"/>
              <a:pathLst>
                <a:path w="216" h="531" extrusionOk="0">
                  <a:moveTo>
                    <a:pt x="174" y="0"/>
                  </a:moveTo>
                  <a:cubicBezTo>
                    <a:pt x="162" y="0"/>
                    <a:pt x="152" y="7"/>
                    <a:pt x="152" y="22"/>
                  </a:cubicBezTo>
                  <a:cubicBezTo>
                    <a:pt x="139" y="60"/>
                    <a:pt x="78" y="466"/>
                    <a:pt x="52" y="466"/>
                  </a:cubicBezTo>
                  <a:cubicBezTo>
                    <a:pt x="52" y="466"/>
                    <a:pt x="51" y="466"/>
                    <a:pt x="51" y="466"/>
                  </a:cubicBezTo>
                  <a:cubicBezTo>
                    <a:pt x="12" y="466"/>
                    <a:pt x="0" y="529"/>
                    <a:pt x="38" y="529"/>
                  </a:cubicBezTo>
                  <a:cubicBezTo>
                    <a:pt x="45" y="530"/>
                    <a:pt x="51" y="531"/>
                    <a:pt x="57" y="531"/>
                  </a:cubicBezTo>
                  <a:cubicBezTo>
                    <a:pt x="107" y="531"/>
                    <a:pt x="128" y="486"/>
                    <a:pt x="139" y="440"/>
                  </a:cubicBezTo>
                  <a:cubicBezTo>
                    <a:pt x="164" y="301"/>
                    <a:pt x="190" y="174"/>
                    <a:pt x="215" y="47"/>
                  </a:cubicBezTo>
                  <a:cubicBezTo>
                    <a:pt x="215" y="17"/>
                    <a:pt x="192" y="0"/>
                    <a:pt x="174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5064575" y="2530350"/>
              <a:ext cx="3650" cy="12225"/>
            </a:xfrm>
            <a:custGeom>
              <a:avLst/>
              <a:gdLst/>
              <a:ahLst/>
              <a:cxnLst/>
              <a:rect l="l" t="t" r="r" b="b"/>
              <a:pathLst>
                <a:path w="146" h="489" extrusionOk="0">
                  <a:moveTo>
                    <a:pt x="112" y="1"/>
                  </a:moveTo>
                  <a:cubicBezTo>
                    <a:pt x="95" y="1"/>
                    <a:pt x="76" y="13"/>
                    <a:pt x="69" y="39"/>
                  </a:cubicBezTo>
                  <a:cubicBezTo>
                    <a:pt x="69" y="102"/>
                    <a:pt x="69" y="178"/>
                    <a:pt x="57" y="241"/>
                  </a:cubicBezTo>
                  <a:cubicBezTo>
                    <a:pt x="57" y="292"/>
                    <a:pt x="69" y="393"/>
                    <a:pt x="32" y="431"/>
                  </a:cubicBezTo>
                  <a:cubicBezTo>
                    <a:pt x="0" y="451"/>
                    <a:pt x="11" y="488"/>
                    <a:pt x="37" y="488"/>
                  </a:cubicBezTo>
                  <a:cubicBezTo>
                    <a:pt x="43" y="488"/>
                    <a:pt x="50" y="486"/>
                    <a:pt x="57" y="482"/>
                  </a:cubicBezTo>
                  <a:cubicBezTo>
                    <a:pt x="108" y="456"/>
                    <a:pt x="120" y="406"/>
                    <a:pt x="120" y="355"/>
                  </a:cubicBezTo>
                  <a:cubicBezTo>
                    <a:pt x="133" y="254"/>
                    <a:pt x="133" y="140"/>
                    <a:pt x="145" y="39"/>
                  </a:cubicBezTo>
                  <a:cubicBezTo>
                    <a:pt x="145" y="13"/>
                    <a:pt x="129" y="1"/>
                    <a:pt x="112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5070225" y="2536100"/>
              <a:ext cx="3550" cy="5625"/>
            </a:xfrm>
            <a:custGeom>
              <a:avLst/>
              <a:gdLst/>
              <a:ahLst/>
              <a:cxnLst/>
              <a:rect l="l" t="t" r="r" b="b"/>
              <a:pathLst>
                <a:path w="142" h="225" extrusionOk="0">
                  <a:moveTo>
                    <a:pt x="105" y="1"/>
                  </a:moveTo>
                  <a:cubicBezTo>
                    <a:pt x="91" y="1"/>
                    <a:pt x="77" y="8"/>
                    <a:pt x="71" y="24"/>
                  </a:cubicBezTo>
                  <a:cubicBezTo>
                    <a:pt x="46" y="74"/>
                    <a:pt x="34" y="125"/>
                    <a:pt x="8" y="189"/>
                  </a:cubicBezTo>
                  <a:cubicBezTo>
                    <a:pt x="1" y="210"/>
                    <a:pt x="19" y="224"/>
                    <a:pt x="38" y="224"/>
                  </a:cubicBezTo>
                  <a:cubicBezTo>
                    <a:pt x="52" y="224"/>
                    <a:pt x="66" y="217"/>
                    <a:pt x="71" y="201"/>
                  </a:cubicBezTo>
                  <a:cubicBezTo>
                    <a:pt x="96" y="150"/>
                    <a:pt x="110" y="100"/>
                    <a:pt x="135" y="37"/>
                  </a:cubicBezTo>
                  <a:cubicBezTo>
                    <a:pt x="142" y="14"/>
                    <a:pt x="124" y="1"/>
                    <a:pt x="105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5026725" y="2522075"/>
              <a:ext cx="55950" cy="19775"/>
            </a:xfrm>
            <a:custGeom>
              <a:avLst/>
              <a:gdLst/>
              <a:ahLst/>
              <a:cxnLst/>
              <a:rect l="l" t="t" r="r" b="b"/>
              <a:pathLst>
                <a:path w="2238" h="791" extrusionOk="0">
                  <a:moveTo>
                    <a:pt x="2178" y="0"/>
                  </a:moveTo>
                  <a:cubicBezTo>
                    <a:pt x="2174" y="0"/>
                    <a:pt x="2170" y="1"/>
                    <a:pt x="2166" y="2"/>
                  </a:cubicBezTo>
                  <a:cubicBezTo>
                    <a:pt x="1911" y="110"/>
                    <a:pt x="1670" y="157"/>
                    <a:pt x="1423" y="157"/>
                  </a:cubicBezTo>
                  <a:cubicBezTo>
                    <a:pt x="1266" y="157"/>
                    <a:pt x="1106" y="138"/>
                    <a:pt x="938" y="103"/>
                  </a:cubicBezTo>
                  <a:cubicBezTo>
                    <a:pt x="798" y="76"/>
                    <a:pt x="685" y="34"/>
                    <a:pt x="565" y="34"/>
                  </a:cubicBezTo>
                  <a:cubicBezTo>
                    <a:pt x="522" y="34"/>
                    <a:pt x="478" y="39"/>
                    <a:pt x="431" y="53"/>
                  </a:cubicBezTo>
                  <a:cubicBezTo>
                    <a:pt x="102" y="154"/>
                    <a:pt x="1" y="458"/>
                    <a:pt x="51" y="762"/>
                  </a:cubicBezTo>
                  <a:cubicBezTo>
                    <a:pt x="56" y="782"/>
                    <a:pt x="69" y="790"/>
                    <a:pt x="83" y="790"/>
                  </a:cubicBezTo>
                  <a:cubicBezTo>
                    <a:pt x="104" y="790"/>
                    <a:pt x="127" y="772"/>
                    <a:pt x="127" y="750"/>
                  </a:cubicBezTo>
                  <a:cubicBezTo>
                    <a:pt x="30" y="252"/>
                    <a:pt x="252" y="130"/>
                    <a:pt x="552" y="130"/>
                  </a:cubicBezTo>
                  <a:cubicBezTo>
                    <a:pt x="841" y="130"/>
                    <a:pt x="1201" y="243"/>
                    <a:pt x="1419" y="243"/>
                  </a:cubicBezTo>
                  <a:cubicBezTo>
                    <a:pt x="1698" y="243"/>
                    <a:pt x="1951" y="167"/>
                    <a:pt x="2204" y="66"/>
                  </a:cubicBezTo>
                  <a:cubicBezTo>
                    <a:pt x="2238" y="43"/>
                    <a:pt x="2211" y="0"/>
                    <a:pt x="2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999900" y="2476175"/>
              <a:ext cx="74250" cy="74550"/>
            </a:xfrm>
            <a:custGeom>
              <a:avLst/>
              <a:gdLst/>
              <a:ahLst/>
              <a:cxnLst/>
              <a:rect l="l" t="t" r="r" b="b"/>
              <a:pathLst>
                <a:path w="2970" h="2982" extrusionOk="0">
                  <a:moveTo>
                    <a:pt x="2932" y="0"/>
                  </a:moveTo>
                  <a:cubicBezTo>
                    <a:pt x="2929" y="0"/>
                    <a:pt x="2926" y="1"/>
                    <a:pt x="2923" y="2"/>
                  </a:cubicBezTo>
                  <a:cubicBezTo>
                    <a:pt x="2226" y="293"/>
                    <a:pt x="1859" y="926"/>
                    <a:pt x="1238" y="1331"/>
                  </a:cubicBezTo>
                  <a:cubicBezTo>
                    <a:pt x="984" y="1497"/>
                    <a:pt x="706" y="1649"/>
                    <a:pt x="516" y="1889"/>
                  </a:cubicBezTo>
                  <a:cubicBezTo>
                    <a:pt x="263" y="2193"/>
                    <a:pt x="174" y="2586"/>
                    <a:pt x="10" y="2927"/>
                  </a:cubicBezTo>
                  <a:cubicBezTo>
                    <a:pt x="0" y="2954"/>
                    <a:pt x="30" y="2981"/>
                    <a:pt x="52" y="2981"/>
                  </a:cubicBezTo>
                  <a:cubicBezTo>
                    <a:pt x="61" y="2981"/>
                    <a:pt x="69" y="2977"/>
                    <a:pt x="73" y="2966"/>
                  </a:cubicBezTo>
                  <a:cubicBezTo>
                    <a:pt x="212" y="2674"/>
                    <a:pt x="288" y="2332"/>
                    <a:pt x="466" y="2066"/>
                  </a:cubicBezTo>
                  <a:cubicBezTo>
                    <a:pt x="694" y="1711"/>
                    <a:pt x="1086" y="1522"/>
                    <a:pt x="1415" y="1294"/>
                  </a:cubicBezTo>
                  <a:cubicBezTo>
                    <a:pt x="1985" y="914"/>
                    <a:pt x="2289" y="344"/>
                    <a:pt x="2935" y="65"/>
                  </a:cubicBezTo>
                  <a:cubicBezTo>
                    <a:pt x="2970" y="54"/>
                    <a:pt x="2962" y="0"/>
                    <a:pt x="2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5023225" y="2485550"/>
              <a:ext cx="60825" cy="52725"/>
            </a:xfrm>
            <a:custGeom>
              <a:avLst/>
              <a:gdLst/>
              <a:ahLst/>
              <a:cxnLst/>
              <a:rect l="l" t="t" r="r" b="b"/>
              <a:pathLst>
                <a:path w="2433" h="2109" extrusionOk="0">
                  <a:moveTo>
                    <a:pt x="2223" y="1"/>
                  </a:moveTo>
                  <a:cubicBezTo>
                    <a:pt x="2202" y="1"/>
                    <a:pt x="2184" y="20"/>
                    <a:pt x="2192" y="45"/>
                  </a:cubicBezTo>
                  <a:cubicBezTo>
                    <a:pt x="2382" y="399"/>
                    <a:pt x="2255" y="779"/>
                    <a:pt x="1875" y="894"/>
                  </a:cubicBezTo>
                  <a:cubicBezTo>
                    <a:pt x="1698" y="956"/>
                    <a:pt x="1495" y="931"/>
                    <a:pt x="1318" y="944"/>
                  </a:cubicBezTo>
                  <a:cubicBezTo>
                    <a:pt x="1090" y="970"/>
                    <a:pt x="875" y="1007"/>
                    <a:pt x="672" y="1108"/>
                  </a:cubicBezTo>
                  <a:cubicBezTo>
                    <a:pt x="293" y="1311"/>
                    <a:pt x="51" y="1653"/>
                    <a:pt x="1" y="2071"/>
                  </a:cubicBezTo>
                  <a:cubicBezTo>
                    <a:pt x="1" y="2096"/>
                    <a:pt x="17" y="2109"/>
                    <a:pt x="34" y="2109"/>
                  </a:cubicBezTo>
                  <a:cubicBezTo>
                    <a:pt x="52" y="2109"/>
                    <a:pt x="71" y="2096"/>
                    <a:pt x="77" y="2071"/>
                  </a:cubicBezTo>
                  <a:cubicBezTo>
                    <a:pt x="141" y="1527"/>
                    <a:pt x="546" y="1159"/>
                    <a:pt x="1078" y="1046"/>
                  </a:cubicBezTo>
                  <a:cubicBezTo>
                    <a:pt x="1407" y="982"/>
                    <a:pt x="1838" y="1071"/>
                    <a:pt x="2142" y="894"/>
                  </a:cubicBezTo>
                  <a:cubicBezTo>
                    <a:pt x="2432" y="716"/>
                    <a:pt x="2395" y="286"/>
                    <a:pt x="2255" y="19"/>
                  </a:cubicBezTo>
                  <a:cubicBezTo>
                    <a:pt x="2246" y="6"/>
                    <a:pt x="2234" y="1"/>
                    <a:pt x="2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5071450" y="2500875"/>
              <a:ext cx="30575" cy="41550"/>
            </a:xfrm>
            <a:custGeom>
              <a:avLst/>
              <a:gdLst/>
              <a:ahLst/>
              <a:cxnLst/>
              <a:rect l="l" t="t" r="r" b="b"/>
              <a:pathLst>
                <a:path w="1223" h="1662" extrusionOk="0">
                  <a:moveTo>
                    <a:pt x="1185" y="0"/>
                  </a:moveTo>
                  <a:cubicBezTo>
                    <a:pt x="1182" y="0"/>
                    <a:pt x="1178" y="1"/>
                    <a:pt x="1175" y="2"/>
                  </a:cubicBezTo>
                  <a:cubicBezTo>
                    <a:pt x="871" y="78"/>
                    <a:pt x="643" y="306"/>
                    <a:pt x="618" y="622"/>
                  </a:cubicBezTo>
                  <a:cubicBezTo>
                    <a:pt x="605" y="787"/>
                    <a:pt x="668" y="951"/>
                    <a:pt x="731" y="1103"/>
                  </a:cubicBezTo>
                  <a:cubicBezTo>
                    <a:pt x="820" y="1319"/>
                    <a:pt x="934" y="1458"/>
                    <a:pt x="655" y="1559"/>
                  </a:cubicBezTo>
                  <a:cubicBezTo>
                    <a:pt x="589" y="1585"/>
                    <a:pt x="506" y="1594"/>
                    <a:pt x="420" y="1594"/>
                  </a:cubicBezTo>
                  <a:cubicBezTo>
                    <a:pt x="293" y="1594"/>
                    <a:pt x="158" y="1574"/>
                    <a:pt x="61" y="1559"/>
                  </a:cubicBezTo>
                  <a:cubicBezTo>
                    <a:pt x="56" y="1558"/>
                    <a:pt x="52" y="1558"/>
                    <a:pt x="48" y="1558"/>
                  </a:cubicBezTo>
                  <a:cubicBezTo>
                    <a:pt x="8" y="1558"/>
                    <a:pt x="0" y="1611"/>
                    <a:pt x="35" y="1623"/>
                  </a:cubicBezTo>
                  <a:cubicBezTo>
                    <a:pt x="119" y="1635"/>
                    <a:pt x="308" y="1661"/>
                    <a:pt x="492" y="1661"/>
                  </a:cubicBezTo>
                  <a:cubicBezTo>
                    <a:pt x="699" y="1661"/>
                    <a:pt x="900" y="1629"/>
                    <a:pt x="947" y="1509"/>
                  </a:cubicBezTo>
                  <a:cubicBezTo>
                    <a:pt x="998" y="1395"/>
                    <a:pt x="833" y="1167"/>
                    <a:pt x="795" y="1066"/>
                  </a:cubicBezTo>
                  <a:cubicBezTo>
                    <a:pt x="618" y="647"/>
                    <a:pt x="694" y="191"/>
                    <a:pt x="1187" y="65"/>
                  </a:cubicBezTo>
                  <a:cubicBezTo>
                    <a:pt x="1222" y="54"/>
                    <a:pt x="1214" y="0"/>
                    <a:pt x="1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5077375" y="2521425"/>
              <a:ext cx="17000" cy="13275"/>
            </a:xfrm>
            <a:custGeom>
              <a:avLst/>
              <a:gdLst/>
              <a:ahLst/>
              <a:cxnLst/>
              <a:rect l="l" t="t" r="r" b="b"/>
              <a:pathLst>
                <a:path w="680" h="531" extrusionOk="0">
                  <a:moveTo>
                    <a:pt x="256" y="71"/>
                  </a:moveTo>
                  <a:cubicBezTo>
                    <a:pt x="209" y="95"/>
                    <a:pt x="162" y="123"/>
                    <a:pt x="119" y="133"/>
                  </a:cubicBezTo>
                  <a:lnTo>
                    <a:pt x="119" y="133"/>
                  </a:lnTo>
                  <a:cubicBezTo>
                    <a:pt x="160" y="103"/>
                    <a:pt x="206" y="81"/>
                    <a:pt x="256" y="71"/>
                  </a:cubicBezTo>
                  <a:close/>
                  <a:moveTo>
                    <a:pt x="318" y="1"/>
                  </a:moveTo>
                  <a:cubicBezTo>
                    <a:pt x="204" y="1"/>
                    <a:pt x="93" y="51"/>
                    <a:pt x="13" y="142"/>
                  </a:cubicBezTo>
                  <a:cubicBezTo>
                    <a:pt x="1" y="155"/>
                    <a:pt x="1" y="180"/>
                    <a:pt x="26" y="193"/>
                  </a:cubicBezTo>
                  <a:cubicBezTo>
                    <a:pt x="44" y="200"/>
                    <a:pt x="62" y="203"/>
                    <a:pt x="80" y="203"/>
                  </a:cubicBezTo>
                  <a:cubicBezTo>
                    <a:pt x="189" y="203"/>
                    <a:pt x="296" y="95"/>
                    <a:pt x="395" y="95"/>
                  </a:cubicBezTo>
                  <a:cubicBezTo>
                    <a:pt x="429" y="95"/>
                    <a:pt x="462" y="108"/>
                    <a:pt x="494" y="142"/>
                  </a:cubicBezTo>
                  <a:cubicBezTo>
                    <a:pt x="609" y="244"/>
                    <a:pt x="494" y="421"/>
                    <a:pt x="609" y="522"/>
                  </a:cubicBezTo>
                  <a:cubicBezTo>
                    <a:pt x="614" y="528"/>
                    <a:pt x="621" y="531"/>
                    <a:pt x="628" y="531"/>
                  </a:cubicBezTo>
                  <a:cubicBezTo>
                    <a:pt x="653" y="531"/>
                    <a:pt x="679" y="501"/>
                    <a:pt x="659" y="472"/>
                  </a:cubicBezTo>
                  <a:cubicBezTo>
                    <a:pt x="583" y="408"/>
                    <a:pt x="634" y="269"/>
                    <a:pt x="609" y="193"/>
                  </a:cubicBezTo>
                  <a:cubicBezTo>
                    <a:pt x="583" y="142"/>
                    <a:pt x="558" y="92"/>
                    <a:pt x="520" y="67"/>
                  </a:cubicBezTo>
                  <a:cubicBezTo>
                    <a:pt x="477" y="45"/>
                    <a:pt x="435" y="33"/>
                    <a:pt x="393" y="29"/>
                  </a:cubicBezTo>
                  <a:lnTo>
                    <a:pt x="393" y="29"/>
                  </a:lnTo>
                  <a:cubicBezTo>
                    <a:pt x="390" y="15"/>
                    <a:pt x="378" y="3"/>
                    <a:pt x="355" y="3"/>
                  </a:cubicBezTo>
                  <a:cubicBezTo>
                    <a:pt x="343" y="1"/>
                    <a:pt x="331" y="1"/>
                    <a:pt x="31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5039400" y="2727600"/>
              <a:ext cx="765875" cy="2875"/>
            </a:xfrm>
            <a:custGeom>
              <a:avLst/>
              <a:gdLst/>
              <a:ahLst/>
              <a:cxnLst/>
              <a:rect l="l" t="t" r="r" b="b"/>
              <a:pathLst>
                <a:path w="30635" h="115" extrusionOk="0">
                  <a:moveTo>
                    <a:pt x="215" y="1"/>
                  </a:moveTo>
                  <a:cubicBezTo>
                    <a:pt x="139" y="1"/>
                    <a:pt x="0" y="114"/>
                    <a:pt x="139" y="114"/>
                  </a:cubicBezTo>
                  <a:lnTo>
                    <a:pt x="30420" y="114"/>
                  </a:lnTo>
                  <a:cubicBezTo>
                    <a:pt x="30482" y="114"/>
                    <a:pt x="30634" y="1"/>
                    <a:pt x="30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39"/>
          <p:cNvGrpSpPr/>
          <p:nvPr/>
        </p:nvGrpSpPr>
        <p:grpSpPr>
          <a:xfrm>
            <a:off x="6373419" y="4524352"/>
            <a:ext cx="1273769" cy="466731"/>
            <a:chOff x="5946775" y="1910600"/>
            <a:chExt cx="805775" cy="295250"/>
          </a:xfrm>
        </p:grpSpPr>
        <p:sp>
          <p:nvSpPr>
            <p:cNvPr id="1365" name="Google Shape;1365;p39"/>
            <p:cNvSpPr/>
            <p:nvPr/>
          </p:nvSpPr>
          <p:spPr>
            <a:xfrm>
              <a:off x="5977175" y="2152325"/>
              <a:ext cx="757025" cy="52275"/>
            </a:xfrm>
            <a:custGeom>
              <a:avLst/>
              <a:gdLst/>
              <a:ahLst/>
              <a:cxnLst/>
              <a:rect l="l" t="t" r="r" b="b"/>
              <a:pathLst>
                <a:path w="30281" h="2091" extrusionOk="0">
                  <a:moveTo>
                    <a:pt x="3305" y="0"/>
                  </a:moveTo>
                  <a:lnTo>
                    <a:pt x="1" y="2090"/>
                  </a:lnTo>
                  <a:lnTo>
                    <a:pt x="30280" y="2090"/>
                  </a:lnTo>
                  <a:lnTo>
                    <a:pt x="27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5972750" y="2203300"/>
              <a:ext cx="765575" cy="2550"/>
            </a:xfrm>
            <a:custGeom>
              <a:avLst/>
              <a:gdLst/>
              <a:ahLst/>
              <a:cxnLst/>
              <a:rect l="l" t="t" r="r" b="b"/>
              <a:pathLst>
                <a:path w="30623" h="102" extrusionOk="0">
                  <a:moveTo>
                    <a:pt x="215" y="1"/>
                  </a:moveTo>
                  <a:cubicBezTo>
                    <a:pt x="139" y="1"/>
                    <a:pt x="0" y="102"/>
                    <a:pt x="127" y="102"/>
                  </a:cubicBezTo>
                  <a:lnTo>
                    <a:pt x="30420" y="102"/>
                  </a:lnTo>
                  <a:cubicBezTo>
                    <a:pt x="30483" y="102"/>
                    <a:pt x="30622" y="1"/>
                    <a:pt x="30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6175675" y="2065425"/>
              <a:ext cx="199175" cy="97050"/>
            </a:xfrm>
            <a:custGeom>
              <a:avLst/>
              <a:gdLst/>
              <a:ahLst/>
              <a:cxnLst/>
              <a:rect l="l" t="t" r="r" b="b"/>
              <a:pathLst>
                <a:path w="7967" h="3882" extrusionOk="0">
                  <a:moveTo>
                    <a:pt x="7359" y="1"/>
                  </a:moveTo>
                  <a:cubicBezTo>
                    <a:pt x="6254" y="1"/>
                    <a:pt x="4661" y="450"/>
                    <a:pt x="4661" y="450"/>
                  </a:cubicBezTo>
                  <a:lnTo>
                    <a:pt x="4306" y="462"/>
                  </a:lnTo>
                  <a:cubicBezTo>
                    <a:pt x="4306" y="462"/>
                    <a:pt x="3053" y="1298"/>
                    <a:pt x="2040" y="1767"/>
                  </a:cubicBezTo>
                  <a:cubicBezTo>
                    <a:pt x="1586" y="2058"/>
                    <a:pt x="958" y="2239"/>
                    <a:pt x="358" y="2239"/>
                  </a:cubicBezTo>
                  <a:cubicBezTo>
                    <a:pt x="255" y="2239"/>
                    <a:pt x="152" y="2234"/>
                    <a:pt x="51" y="2223"/>
                  </a:cubicBezTo>
                  <a:lnTo>
                    <a:pt x="51" y="2223"/>
                  </a:lnTo>
                  <a:cubicBezTo>
                    <a:pt x="14" y="2780"/>
                    <a:pt x="0" y="3780"/>
                    <a:pt x="1090" y="3856"/>
                  </a:cubicBezTo>
                  <a:lnTo>
                    <a:pt x="3458" y="3856"/>
                  </a:lnTo>
                  <a:cubicBezTo>
                    <a:pt x="3458" y="3856"/>
                    <a:pt x="3507" y="3854"/>
                    <a:pt x="3593" y="3854"/>
                  </a:cubicBezTo>
                  <a:cubicBezTo>
                    <a:pt x="3725" y="3854"/>
                    <a:pt x="3944" y="3859"/>
                    <a:pt x="4205" y="3881"/>
                  </a:cubicBezTo>
                  <a:cubicBezTo>
                    <a:pt x="4788" y="3337"/>
                    <a:pt x="5383" y="2792"/>
                    <a:pt x="5953" y="2223"/>
                  </a:cubicBezTo>
                  <a:cubicBezTo>
                    <a:pt x="6472" y="1703"/>
                    <a:pt x="7004" y="1184"/>
                    <a:pt x="7472" y="627"/>
                  </a:cubicBezTo>
                  <a:cubicBezTo>
                    <a:pt x="7638" y="425"/>
                    <a:pt x="7802" y="234"/>
                    <a:pt x="7967" y="57"/>
                  </a:cubicBezTo>
                  <a:cubicBezTo>
                    <a:pt x="7878" y="45"/>
                    <a:pt x="7802" y="31"/>
                    <a:pt x="7714" y="19"/>
                  </a:cubicBezTo>
                  <a:cubicBezTo>
                    <a:pt x="7604" y="6"/>
                    <a:pt x="7484" y="1"/>
                    <a:pt x="7359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5950250" y="2089400"/>
              <a:ext cx="286025" cy="85750"/>
            </a:xfrm>
            <a:custGeom>
              <a:avLst/>
              <a:gdLst/>
              <a:ahLst/>
              <a:cxnLst/>
              <a:rect l="l" t="t" r="r" b="b"/>
              <a:pathLst>
                <a:path w="11441" h="3430" extrusionOk="0">
                  <a:moveTo>
                    <a:pt x="2843" y="0"/>
                  </a:moveTo>
                  <a:cubicBezTo>
                    <a:pt x="2488" y="0"/>
                    <a:pt x="1920" y="744"/>
                    <a:pt x="1685" y="947"/>
                  </a:cubicBezTo>
                  <a:cubicBezTo>
                    <a:pt x="1407" y="1200"/>
                    <a:pt x="419" y="1757"/>
                    <a:pt x="216" y="2480"/>
                  </a:cubicBezTo>
                  <a:cubicBezTo>
                    <a:pt x="1" y="3201"/>
                    <a:pt x="343" y="3417"/>
                    <a:pt x="495" y="3429"/>
                  </a:cubicBezTo>
                  <a:cubicBezTo>
                    <a:pt x="497" y="3429"/>
                    <a:pt x="498" y="3429"/>
                    <a:pt x="500" y="3429"/>
                  </a:cubicBezTo>
                  <a:cubicBezTo>
                    <a:pt x="669" y="3429"/>
                    <a:pt x="1197" y="2758"/>
                    <a:pt x="1774" y="2733"/>
                  </a:cubicBezTo>
                  <a:cubicBezTo>
                    <a:pt x="2344" y="2708"/>
                    <a:pt x="3319" y="2708"/>
                    <a:pt x="3813" y="2466"/>
                  </a:cubicBezTo>
                  <a:cubicBezTo>
                    <a:pt x="3894" y="2429"/>
                    <a:pt x="4076" y="2414"/>
                    <a:pt x="4327" y="2414"/>
                  </a:cubicBezTo>
                  <a:cubicBezTo>
                    <a:pt x="5614" y="2414"/>
                    <a:pt x="8700" y="2823"/>
                    <a:pt x="9081" y="2834"/>
                  </a:cubicBezTo>
                  <a:cubicBezTo>
                    <a:pt x="9207" y="2841"/>
                    <a:pt x="9391" y="2860"/>
                    <a:pt x="9595" y="2860"/>
                  </a:cubicBezTo>
                  <a:cubicBezTo>
                    <a:pt x="10154" y="2860"/>
                    <a:pt x="10865" y="2721"/>
                    <a:pt x="10930" y="1821"/>
                  </a:cubicBezTo>
                  <a:lnTo>
                    <a:pt x="10930" y="1504"/>
                  </a:lnTo>
                  <a:cubicBezTo>
                    <a:pt x="10692" y="1432"/>
                    <a:pt x="11441" y="710"/>
                    <a:pt x="11307" y="710"/>
                  </a:cubicBezTo>
                  <a:cubicBezTo>
                    <a:pt x="11299" y="710"/>
                    <a:pt x="11287" y="713"/>
                    <a:pt x="11272" y="719"/>
                  </a:cubicBezTo>
                  <a:cubicBezTo>
                    <a:pt x="11176" y="755"/>
                    <a:pt x="10130" y="1051"/>
                    <a:pt x="9951" y="1051"/>
                  </a:cubicBezTo>
                  <a:cubicBezTo>
                    <a:pt x="9941" y="1051"/>
                    <a:pt x="9934" y="1050"/>
                    <a:pt x="9929" y="1048"/>
                  </a:cubicBezTo>
                  <a:cubicBezTo>
                    <a:pt x="9681" y="1098"/>
                    <a:pt x="9448" y="1132"/>
                    <a:pt x="9194" y="1132"/>
                  </a:cubicBezTo>
                  <a:cubicBezTo>
                    <a:pt x="9125" y="1132"/>
                    <a:pt x="9053" y="1130"/>
                    <a:pt x="8980" y="1124"/>
                  </a:cubicBezTo>
                  <a:cubicBezTo>
                    <a:pt x="8914" y="1116"/>
                    <a:pt x="8406" y="892"/>
                    <a:pt x="7097" y="892"/>
                  </a:cubicBezTo>
                  <a:cubicBezTo>
                    <a:pt x="6400" y="892"/>
                    <a:pt x="5475" y="956"/>
                    <a:pt x="4269" y="1149"/>
                  </a:cubicBezTo>
                  <a:cubicBezTo>
                    <a:pt x="4269" y="1149"/>
                    <a:pt x="3306" y="479"/>
                    <a:pt x="3015" y="86"/>
                  </a:cubicBezTo>
                  <a:cubicBezTo>
                    <a:pt x="2967" y="26"/>
                    <a:pt x="2909" y="0"/>
                    <a:pt x="2843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6249450" y="2059100"/>
              <a:ext cx="167200" cy="107250"/>
            </a:xfrm>
            <a:custGeom>
              <a:avLst/>
              <a:gdLst/>
              <a:ahLst/>
              <a:cxnLst/>
              <a:rect l="l" t="t" r="r" b="b"/>
              <a:pathLst>
                <a:path w="6688" h="4290" extrusionOk="0">
                  <a:moveTo>
                    <a:pt x="1596" y="2690"/>
                  </a:moveTo>
                  <a:lnTo>
                    <a:pt x="1596" y="2690"/>
                  </a:lnTo>
                  <a:cubicBezTo>
                    <a:pt x="1598" y="2691"/>
                    <a:pt x="1598" y="2691"/>
                    <a:pt x="1598" y="2691"/>
                  </a:cubicBezTo>
                  <a:cubicBezTo>
                    <a:pt x="1598" y="2691"/>
                    <a:pt x="1597" y="2691"/>
                    <a:pt x="1596" y="2691"/>
                  </a:cubicBezTo>
                  <a:cubicBezTo>
                    <a:pt x="1596" y="2691"/>
                    <a:pt x="1596" y="2690"/>
                    <a:pt x="1596" y="2690"/>
                  </a:cubicBezTo>
                  <a:close/>
                  <a:moveTo>
                    <a:pt x="3721" y="0"/>
                  </a:moveTo>
                  <a:cubicBezTo>
                    <a:pt x="2484" y="0"/>
                    <a:pt x="1718" y="603"/>
                    <a:pt x="1254" y="690"/>
                  </a:cubicBezTo>
                  <a:cubicBezTo>
                    <a:pt x="1001" y="740"/>
                    <a:pt x="786" y="892"/>
                    <a:pt x="659" y="1120"/>
                  </a:cubicBezTo>
                  <a:cubicBezTo>
                    <a:pt x="431" y="1564"/>
                    <a:pt x="583" y="2108"/>
                    <a:pt x="1014" y="2349"/>
                  </a:cubicBezTo>
                  <a:cubicBezTo>
                    <a:pt x="1288" y="2513"/>
                    <a:pt x="1543" y="2659"/>
                    <a:pt x="1590" y="2687"/>
                  </a:cubicBezTo>
                  <a:lnTo>
                    <a:pt x="1590" y="2687"/>
                  </a:lnTo>
                  <a:cubicBezTo>
                    <a:pt x="1588" y="2686"/>
                    <a:pt x="1586" y="2686"/>
                    <a:pt x="1583" y="2686"/>
                  </a:cubicBezTo>
                  <a:cubicBezTo>
                    <a:pt x="1495" y="2686"/>
                    <a:pt x="1005" y="2870"/>
                    <a:pt x="621" y="3033"/>
                  </a:cubicBezTo>
                  <a:cubicBezTo>
                    <a:pt x="305" y="3160"/>
                    <a:pt x="89" y="3438"/>
                    <a:pt x="38" y="3780"/>
                  </a:cubicBezTo>
                  <a:lnTo>
                    <a:pt x="1" y="4148"/>
                  </a:lnTo>
                  <a:cubicBezTo>
                    <a:pt x="1" y="4148"/>
                    <a:pt x="915" y="4290"/>
                    <a:pt x="2307" y="4290"/>
                  </a:cubicBezTo>
                  <a:cubicBezTo>
                    <a:pt x="3409" y="4290"/>
                    <a:pt x="4811" y="4200"/>
                    <a:pt x="6294" y="3881"/>
                  </a:cubicBezTo>
                  <a:cubicBezTo>
                    <a:pt x="6485" y="3844"/>
                    <a:pt x="6598" y="3666"/>
                    <a:pt x="6687" y="3489"/>
                  </a:cubicBezTo>
                  <a:lnTo>
                    <a:pt x="6561" y="3185"/>
                  </a:lnTo>
                  <a:cubicBezTo>
                    <a:pt x="6561" y="3185"/>
                    <a:pt x="5649" y="411"/>
                    <a:pt x="5016" y="208"/>
                  </a:cubicBezTo>
                  <a:cubicBezTo>
                    <a:pt x="4535" y="58"/>
                    <a:pt x="4105" y="0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6032900" y="2115925"/>
              <a:ext cx="46250" cy="35150"/>
            </a:xfrm>
            <a:custGeom>
              <a:avLst/>
              <a:gdLst/>
              <a:ahLst/>
              <a:cxnLst/>
              <a:rect l="l" t="t" r="r" b="b"/>
              <a:pathLst>
                <a:path w="1850" h="1406" extrusionOk="0">
                  <a:moveTo>
                    <a:pt x="1786" y="0"/>
                  </a:moveTo>
                  <a:lnTo>
                    <a:pt x="570" y="63"/>
                  </a:lnTo>
                  <a:lnTo>
                    <a:pt x="0" y="1405"/>
                  </a:lnTo>
                  <a:lnTo>
                    <a:pt x="1849" y="1405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949625" y="2089350"/>
              <a:ext cx="106100" cy="86750"/>
            </a:xfrm>
            <a:custGeom>
              <a:avLst/>
              <a:gdLst/>
              <a:ahLst/>
              <a:cxnLst/>
              <a:rect l="l" t="t" r="r" b="b"/>
              <a:pathLst>
                <a:path w="4244" h="3470" extrusionOk="0">
                  <a:moveTo>
                    <a:pt x="2855" y="0"/>
                  </a:moveTo>
                  <a:cubicBezTo>
                    <a:pt x="2795" y="0"/>
                    <a:pt x="2722" y="17"/>
                    <a:pt x="2634" y="62"/>
                  </a:cubicBezTo>
                  <a:cubicBezTo>
                    <a:pt x="2305" y="240"/>
                    <a:pt x="1710" y="937"/>
                    <a:pt x="1710" y="937"/>
                  </a:cubicBezTo>
                  <a:cubicBezTo>
                    <a:pt x="1710" y="937"/>
                    <a:pt x="723" y="1506"/>
                    <a:pt x="355" y="2139"/>
                  </a:cubicBezTo>
                  <a:cubicBezTo>
                    <a:pt x="0" y="2772"/>
                    <a:pt x="26" y="3203"/>
                    <a:pt x="406" y="3456"/>
                  </a:cubicBezTo>
                  <a:cubicBezTo>
                    <a:pt x="406" y="3456"/>
                    <a:pt x="425" y="3469"/>
                    <a:pt x="468" y="3469"/>
                  </a:cubicBezTo>
                  <a:cubicBezTo>
                    <a:pt x="529" y="3469"/>
                    <a:pt x="635" y="3443"/>
                    <a:pt x="799" y="3317"/>
                  </a:cubicBezTo>
                  <a:cubicBezTo>
                    <a:pt x="1062" y="3111"/>
                    <a:pt x="1356" y="2760"/>
                    <a:pt x="2057" y="2760"/>
                  </a:cubicBezTo>
                  <a:cubicBezTo>
                    <a:pt x="2131" y="2760"/>
                    <a:pt x="2209" y="2764"/>
                    <a:pt x="2293" y="2772"/>
                  </a:cubicBezTo>
                  <a:cubicBezTo>
                    <a:pt x="2390" y="2784"/>
                    <a:pt x="2486" y="2789"/>
                    <a:pt x="2581" y="2789"/>
                  </a:cubicBezTo>
                  <a:cubicBezTo>
                    <a:pt x="3336" y="2789"/>
                    <a:pt x="3977" y="2468"/>
                    <a:pt x="3977" y="2468"/>
                  </a:cubicBezTo>
                  <a:cubicBezTo>
                    <a:pt x="3977" y="2468"/>
                    <a:pt x="3521" y="1570"/>
                    <a:pt x="3850" y="1354"/>
                  </a:cubicBezTo>
                  <a:cubicBezTo>
                    <a:pt x="4193" y="1126"/>
                    <a:pt x="4243" y="1101"/>
                    <a:pt x="4243" y="1101"/>
                  </a:cubicBezTo>
                  <a:lnTo>
                    <a:pt x="3546" y="569"/>
                  </a:lnTo>
                  <a:lnTo>
                    <a:pt x="3078" y="113"/>
                  </a:lnTo>
                  <a:cubicBezTo>
                    <a:pt x="3078" y="113"/>
                    <a:pt x="3012" y="0"/>
                    <a:pt x="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987225" y="2143525"/>
              <a:ext cx="7875" cy="17300"/>
            </a:xfrm>
            <a:custGeom>
              <a:avLst/>
              <a:gdLst/>
              <a:ahLst/>
              <a:cxnLst/>
              <a:rect l="l" t="t" r="r" b="b"/>
              <a:pathLst>
                <a:path w="315" h="692" extrusionOk="0">
                  <a:moveTo>
                    <a:pt x="277" y="0"/>
                  </a:moveTo>
                  <a:cubicBezTo>
                    <a:pt x="264" y="0"/>
                    <a:pt x="249" y="7"/>
                    <a:pt x="244" y="23"/>
                  </a:cubicBezTo>
                  <a:cubicBezTo>
                    <a:pt x="181" y="239"/>
                    <a:pt x="92" y="441"/>
                    <a:pt x="16" y="644"/>
                  </a:cubicBezTo>
                  <a:cubicBezTo>
                    <a:pt x="1" y="675"/>
                    <a:pt x="22" y="691"/>
                    <a:pt x="45" y="691"/>
                  </a:cubicBezTo>
                  <a:cubicBezTo>
                    <a:pt x="60" y="691"/>
                    <a:pt x="75" y="684"/>
                    <a:pt x="80" y="669"/>
                  </a:cubicBezTo>
                  <a:cubicBezTo>
                    <a:pt x="168" y="467"/>
                    <a:pt x="244" y="251"/>
                    <a:pt x="308" y="36"/>
                  </a:cubicBezTo>
                  <a:cubicBezTo>
                    <a:pt x="315" y="14"/>
                    <a:pt x="297" y="0"/>
                    <a:pt x="277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5995650" y="2143200"/>
              <a:ext cx="5150" cy="15550"/>
            </a:xfrm>
            <a:custGeom>
              <a:avLst/>
              <a:gdLst/>
              <a:ahLst/>
              <a:cxnLst/>
              <a:rect l="l" t="t" r="r" b="b"/>
              <a:pathLst>
                <a:path w="206" h="622" extrusionOk="0">
                  <a:moveTo>
                    <a:pt x="168" y="1"/>
                  </a:moveTo>
                  <a:cubicBezTo>
                    <a:pt x="155" y="1"/>
                    <a:pt x="140" y="8"/>
                    <a:pt x="135" y="24"/>
                  </a:cubicBezTo>
                  <a:cubicBezTo>
                    <a:pt x="84" y="213"/>
                    <a:pt x="47" y="390"/>
                    <a:pt x="8" y="581"/>
                  </a:cubicBezTo>
                  <a:cubicBezTo>
                    <a:pt x="1" y="603"/>
                    <a:pt x="21" y="621"/>
                    <a:pt x="40" y="621"/>
                  </a:cubicBezTo>
                  <a:cubicBezTo>
                    <a:pt x="54" y="621"/>
                    <a:pt x="67" y="613"/>
                    <a:pt x="72" y="593"/>
                  </a:cubicBezTo>
                  <a:cubicBezTo>
                    <a:pt x="110" y="416"/>
                    <a:pt x="160" y="226"/>
                    <a:pt x="199" y="36"/>
                  </a:cubicBezTo>
                  <a:cubicBezTo>
                    <a:pt x="206" y="14"/>
                    <a:pt x="188" y="1"/>
                    <a:pt x="16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6001675" y="2144900"/>
              <a:ext cx="4850" cy="14325"/>
            </a:xfrm>
            <a:custGeom>
              <a:avLst/>
              <a:gdLst/>
              <a:ahLst/>
              <a:cxnLst/>
              <a:rect l="l" t="t" r="r" b="b"/>
              <a:pathLst>
                <a:path w="194" h="573" extrusionOk="0">
                  <a:moveTo>
                    <a:pt x="148" y="0"/>
                  </a:moveTo>
                  <a:cubicBezTo>
                    <a:pt x="137" y="0"/>
                    <a:pt x="126" y="6"/>
                    <a:pt x="122" y="19"/>
                  </a:cubicBezTo>
                  <a:cubicBezTo>
                    <a:pt x="84" y="196"/>
                    <a:pt x="46" y="361"/>
                    <a:pt x="8" y="525"/>
                  </a:cubicBezTo>
                  <a:cubicBezTo>
                    <a:pt x="0" y="556"/>
                    <a:pt x="25" y="573"/>
                    <a:pt x="46" y="573"/>
                  </a:cubicBezTo>
                  <a:cubicBezTo>
                    <a:pt x="59" y="573"/>
                    <a:pt x="71" y="566"/>
                    <a:pt x="71" y="550"/>
                  </a:cubicBezTo>
                  <a:cubicBezTo>
                    <a:pt x="110" y="386"/>
                    <a:pt x="147" y="209"/>
                    <a:pt x="186" y="44"/>
                  </a:cubicBezTo>
                  <a:cubicBezTo>
                    <a:pt x="194" y="19"/>
                    <a:pt x="170" y="0"/>
                    <a:pt x="14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007725" y="2144500"/>
              <a:ext cx="6075" cy="15150"/>
            </a:xfrm>
            <a:custGeom>
              <a:avLst/>
              <a:gdLst/>
              <a:ahLst/>
              <a:cxnLst/>
              <a:rect l="l" t="t" r="r" b="b"/>
              <a:pathLst>
                <a:path w="243" h="606" extrusionOk="0">
                  <a:moveTo>
                    <a:pt x="202" y="0"/>
                  </a:moveTo>
                  <a:cubicBezTo>
                    <a:pt x="189" y="0"/>
                    <a:pt x="176" y="7"/>
                    <a:pt x="172" y="22"/>
                  </a:cubicBezTo>
                  <a:cubicBezTo>
                    <a:pt x="158" y="111"/>
                    <a:pt x="133" y="200"/>
                    <a:pt x="121" y="276"/>
                  </a:cubicBezTo>
                  <a:cubicBezTo>
                    <a:pt x="96" y="364"/>
                    <a:pt x="82" y="478"/>
                    <a:pt x="20" y="554"/>
                  </a:cubicBezTo>
                  <a:cubicBezTo>
                    <a:pt x="1" y="573"/>
                    <a:pt x="24" y="606"/>
                    <a:pt x="47" y="606"/>
                  </a:cubicBezTo>
                  <a:cubicBezTo>
                    <a:pt x="55" y="606"/>
                    <a:pt x="64" y="602"/>
                    <a:pt x="70" y="592"/>
                  </a:cubicBezTo>
                  <a:cubicBezTo>
                    <a:pt x="133" y="529"/>
                    <a:pt x="146" y="453"/>
                    <a:pt x="172" y="377"/>
                  </a:cubicBezTo>
                  <a:cubicBezTo>
                    <a:pt x="197" y="262"/>
                    <a:pt x="209" y="149"/>
                    <a:pt x="234" y="48"/>
                  </a:cubicBezTo>
                  <a:cubicBezTo>
                    <a:pt x="242" y="17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013900" y="2146300"/>
              <a:ext cx="4925" cy="13650"/>
            </a:xfrm>
            <a:custGeom>
              <a:avLst/>
              <a:gdLst/>
              <a:ahLst/>
              <a:cxnLst/>
              <a:rect l="l" t="t" r="r" b="b"/>
              <a:pathLst>
                <a:path w="197" h="546" extrusionOk="0">
                  <a:moveTo>
                    <a:pt x="164" y="1"/>
                  </a:moveTo>
                  <a:cubicBezTo>
                    <a:pt x="146" y="1"/>
                    <a:pt x="127" y="13"/>
                    <a:pt x="127" y="39"/>
                  </a:cubicBezTo>
                  <a:cubicBezTo>
                    <a:pt x="114" y="77"/>
                    <a:pt x="77" y="469"/>
                    <a:pt x="51" y="469"/>
                  </a:cubicBezTo>
                  <a:cubicBezTo>
                    <a:pt x="1" y="469"/>
                    <a:pt x="13" y="533"/>
                    <a:pt x="51" y="545"/>
                  </a:cubicBezTo>
                  <a:cubicBezTo>
                    <a:pt x="102" y="545"/>
                    <a:pt x="127" y="494"/>
                    <a:pt x="139" y="444"/>
                  </a:cubicBezTo>
                  <a:cubicBezTo>
                    <a:pt x="165" y="305"/>
                    <a:pt x="178" y="165"/>
                    <a:pt x="190" y="39"/>
                  </a:cubicBezTo>
                  <a:cubicBezTo>
                    <a:pt x="197" y="13"/>
                    <a:pt x="181" y="1"/>
                    <a:pt x="164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6019175" y="2147275"/>
              <a:ext cx="3300" cy="12250"/>
            </a:xfrm>
            <a:custGeom>
              <a:avLst/>
              <a:gdLst/>
              <a:ahLst/>
              <a:cxnLst/>
              <a:rect l="l" t="t" r="r" b="b"/>
              <a:pathLst>
                <a:path w="132" h="490" extrusionOk="0">
                  <a:moveTo>
                    <a:pt x="100" y="0"/>
                  </a:moveTo>
                  <a:cubicBezTo>
                    <a:pt x="84" y="0"/>
                    <a:pt x="68" y="13"/>
                    <a:pt x="68" y="38"/>
                  </a:cubicBezTo>
                  <a:lnTo>
                    <a:pt x="68" y="241"/>
                  </a:lnTo>
                  <a:cubicBezTo>
                    <a:pt x="68" y="291"/>
                    <a:pt x="80" y="393"/>
                    <a:pt x="30" y="430"/>
                  </a:cubicBezTo>
                  <a:cubicBezTo>
                    <a:pt x="1" y="460"/>
                    <a:pt x="24" y="489"/>
                    <a:pt x="54" y="489"/>
                  </a:cubicBezTo>
                  <a:cubicBezTo>
                    <a:pt x="63" y="489"/>
                    <a:pt x="72" y="487"/>
                    <a:pt x="80" y="481"/>
                  </a:cubicBezTo>
                  <a:cubicBezTo>
                    <a:pt x="131" y="443"/>
                    <a:pt x="131" y="393"/>
                    <a:pt x="131" y="342"/>
                  </a:cubicBezTo>
                  <a:lnTo>
                    <a:pt x="131" y="38"/>
                  </a:lnTo>
                  <a:cubicBezTo>
                    <a:pt x="131" y="13"/>
                    <a:pt x="115" y="0"/>
                    <a:pt x="10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6025100" y="2152725"/>
              <a:ext cx="3250" cy="5725"/>
            </a:xfrm>
            <a:custGeom>
              <a:avLst/>
              <a:gdLst/>
              <a:ahLst/>
              <a:cxnLst/>
              <a:rect l="l" t="t" r="r" b="b"/>
              <a:pathLst>
                <a:path w="130" h="229" extrusionOk="0">
                  <a:moveTo>
                    <a:pt x="90" y="0"/>
                  </a:moveTo>
                  <a:cubicBezTo>
                    <a:pt x="77" y="0"/>
                    <a:pt x="64" y="7"/>
                    <a:pt x="59" y="23"/>
                  </a:cubicBezTo>
                  <a:cubicBezTo>
                    <a:pt x="46" y="73"/>
                    <a:pt x="34" y="136"/>
                    <a:pt x="9" y="187"/>
                  </a:cubicBezTo>
                  <a:cubicBezTo>
                    <a:pt x="1" y="210"/>
                    <a:pt x="20" y="228"/>
                    <a:pt x="40" y="228"/>
                  </a:cubicBezTo>
                  <a:cubicBezTo>
                    <a:pt x="53" y="228"/>
                    <a:pt x="66" y="220"/>
                    <a:pt x="71" y="200"/>
                  </a:cubicBezTo>
                  <a:cubicBezTo>
                    <a:pt x="97" y="149"/>
                    <a:pt x="110" y="99"/>
                    <a:pt x="122" y="48"/>
                  </a:cubicBezTo>
                  <a:cubicBezTo>
                    <a:pt x="130" y="17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5980975" y="2138250"/>
              <a:ext cx="55600" cy="22400"/>
            </a:xfrm>
            <a:custGeom>
              <a:avLst/>
              <a:gdLst/>
              <a:ahLst/>
              <a:cxnLst/>
              <a:rect l="l" t="t" r="r" b="b"/>
              <a:pathLst>
                <a:path w="2224" h="896" extrusionOk="0">
                  <a:moveTo>
                    <a:pt x="2171" y="0"/>
                  </a:moveTo>
                  <a:cubicBezTo>
                    <a:pt x="2165" y="0"/>
                    <a:pt x="2159" y="2"/>
                    <a:pt x="2153" y="6"/>
                  </a:cubicBezTo>
                  <a:cubicBezTo>
                    <a:pt x="1876" y="140"/>
                    <a:pt x="1600" y="205"/>
                    <a:pt x="1306" y="205"/>
                  </a:cubicBezTo>
                  <a:cubicBezTo>
                    <a:pt x="1182" y="205"/>
                    <a:pt x="1056" y="194"/>
                    <a:pt x="924" y="171"/>
                  </a:cubicBezTo>
                  <a:cubicBezTo>
                    <a:pt x="808" y="146"/>
                    <a:pt x="702" y="110"/>
                    <a:pt x="593" y="110"/>
                  </a:cubicBezTo>
                  <a:cubicBezTo>
                    <a:pt x="536" y="110"/>
                    <a:pt x="479" y="120"/>
                    <a:pt x="418" y="146"/>
                  </a:cubicBezTo>
                  <a:cubicBezTo>
                    <a:pt x="114" y="259"/>
                    <a:pt x="1" y="576"/>
                    <a:pt x="89" y="867"/>
                  </a:cubicBezTo>
                  <a:cubicBezTo>
                    <a:pt x="94" y="887"/>
                    <a:pt x="107" y="895"/>
                    <a:pt x="120" y="895"/>
                  </a:cubicBezTo>
                  <a:cubicBezTo>
                    <a:pt x="140" y="895"/>
                    <a:pt x="160" y="877"/>
                    <a:pt x="152" y="855"/>
                  </a:cubicBezTo>
                  <a:cubicBezTo>
                    <a:pt x="102" y="664"/>
                    <a:pt x="190" y="348"/>
                    <a:pt x="355" y="247"/>
                  </a:cubicBezTo>
                  <a:cubicBezTo>
                    <a:pt x="414" y="209"/>
                    <a:pt x="497" y="196"/>
                    <a:pt x="583" y="196"/>
                  </a:cubicBezTo>
                  <a:cubicBezTo>
                    <a:pt x="700" y="196"/>
                    <a:pt x="825" y="219"/>
                    <a:pt x="912" y="234"/>
                  </a:cubicBezTo>
                  <a:cubicBezTo>
                    <a:pt x="1064" y="247"/>
                    <a:pt x="1203" y="285"/>
                    <a:pt x="1368" y="285"/>
                  </a:cubicBezTo>
                  <a:cubicBezTo>
                    <a:pt x="1659" y="272"/>
                    <a:pt x="1938" y="196"/>
                    <a:pt x="2191" y="70"/>
                  </a:cubicBezTo>
                  <a:cubicBezTo>
                    <a:pt x="2223" y="48"/>
                    <a:pt x="2201" y="0"/>
                    <a:pt x="2171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5955275" y="2092975"/>
              <a:ext cx="70825" cy="77675"/>
            </a:xfrm>
            <a:custGeom>
              <a:avLst/>
              <a:gdLst/>
              <a:ahLst/>
              <a:cxnLst/>
              <a:rect l="l" t="t" r="r" b="b"/>
              <a:pathLst>
                <a:path w="2833" h="3107" extrusionOk="0">
                  <a:moveTo>
                    <a:pt x="2782" y="0"/>
                  </a:moveTo>
                  <a:cubicBezTo>
                    <a:pt x="2776" y="0"/>
                    <a:pt x="2769" y="2"/>
                    <a:pt x="2763" y="6"/>
                  </a:cubicBezTo>
                  <a:cubicBezTo>
                    <a:pt x="2459" y="145"/>
                    <a:pt x="2231" y="323"/>
                    <a:pt x="2003" y="564"/>
                  </a:cubicBezTo>
                  <a:cubicBezTo>
                    <a:pt x="1662" y="956"/>
                    <a:pt x="1370" y="1234"/>
                    <a:pt x="953" y="1551"/>
                  </a:cubicBezTo>
                  <a:cubicBezTo>
                    <a:pt x="382" y="1982"/>
                    <a:pt x="281" y="2425"/>
                    <a:pt x="15" y="3071"/>
                  </a:cubicBezTo>
                  <a:cubicBezTo>
                    <a:pt x="1" y="3093"/>
                    <a:pt x="20" y="3107"/>
                    <a:pt x="41" y="3107"/>
                  </a:cubicBezTo>
                  <a:cubicBezTo>
                    <a:pt x="57" y="3107"/>
                    <a:pt x="73" y="3099"/>
                    <a:pt x="78" y="3083"/>
                  </a:cubicBezTo>
                  <a:cubicBezTo>
                    <a:pt x="243" y="2691"/>
                    <a:pt x="319" y="2247"/>
                    <a:pt x="623" y="1918"/>
                  </a:cubicBezTo>
                  <a:cubicBezTo>
                    <a:pt x="838" y="1678"/>
                    <a:pt x="1142" y="1513"/>
                    <a:pt x="1408" y="1310"/>
                  </a:cubicBezTo>
                  <a:cubicBezTo>
                    <a:pt x="1915" y="918"/>
                    <a:pt x="2194" y="348"/>
                    <a:pt x="2802" y="57"/>
                  </a:cubicBezTo>
                  <a:cubicBezTo>
                    <a:pt x="2833" y="46"/>
                    <a:pt x="2812" y="0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5978125" y="2101900"/>
              <a:ext cx="58900" cy="55275"/>
            </a:xfrm>
            <a:custGeom>
              <a:avLst/>
              <a:gdLst/>
              <a:ahLst/>
              <a:cxnLst/>
              <a:rect l="l" t="t" r="r" b="b"/>
              <a:pathLst>
                <a:path w="2356" h="2211" extrusionOk="0">
                  <a:moveTo>
                    <a:pt x="2124" y="1"/>
                  </a:moveTo>
                  <a:cubicBezTo>
                    <a:pt x="2098" y="1"/>
                    <a:pt x="2072" y="27"/>
                    <a:pt x="2090" y="55"/>
                  </a:cubicBezTo>
                  <a:cubicBezTo>
                    <a:pt x="2166" y="181"/>
                    <a:pt x="2204" y="320"/>
                    <a:pt x="2191" y="472"/>
                  </a:cubicBezTo>
                  <a:cubicBezTo>
                    <a:pt x="2077" y="612"/>
                    <a:pt x="1950" y="764"/>
                    <a:pt x="1824" y="916"/>
                  </a:cubicBezTo>
                  <a:cubicBezTo>
                    <a:pt x="1672" y="1004"/>
                    <a:pt x="1368" y="967"/>
                    <a:pt x="1178" y="1004"/>
                  </a:cubicBezTo>
                  <a:cubicBezTo>
                    <a:pt x="963" y="1043"/>
                    <a:pt x="760" y="1105"/>
                    <a:pt x="570" y="1220"/>
                  </a:cubicBezTo>
                  <a:cubicBezTo>
                    <a:pt x="216" y="1435"/>
                    <a:pt x="25" y="1777"/>
                    <a:pt x="0" y="2182"/>
                  </a:cubicBezTo>
                  <a:cubicBezTo>
                    <a:pt x="0" y="2201"/>
                    <a:pt x="16" y="2210"/>
                    <a:pt x="32" y="2210"/>
                  </a:cubicBezTo>
                  <a:cubicBezTo>
                    <a:pt x="48" y="2210"/>
                    <a:pt x="64" y="2201"/>
                    <a:pt x="64" y="2182"/>
                  </a:cubicBezTo>
                  <a:cubicBezTo>
                    <a:pt x="115" y="1625"/>
                    <a:pt x="494" y="1245"/>
                    <a:pt x="1026" y="1105"/>
                  </a:cubicBezTo>
                  <a:cubicBezTo>
                    <a:pt x="1342" y="1017"/>
                    <a:pt x="1722" y="1080"/>
                    <a:pt x="2026" y="928"/>
                  </a:cubicBezTo>
                  <a:cubicBezTo>
                    <a:pt x="2356" y="751"/>
                    <a:pt x="2318" y="308"/>
                    <a:pt x="2153" y="16"/>
                  </a:cubicBezTo>
                  <a:cubicBezTo>
                    <a:pt x="2146" y="5"/>
                    <a:pt x="2135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6026575" y="2116175"/>
              <a:ext cx="28425" cy="42450"/>
            </a:xfrm>
            <a:custGeom>
              <a:avLst/>
              <a:gdLst/>
              <a:ahLst/>
              <a:cxnLst/>
              <a:rect l="l" t="t" r="r" b="b"/>
              <a:pathLst>
                <a:path w="1137" h="1698" extrusionOk="0">
                  <a:moveTo>
                    <a:pt x="1099" y="1"/>
                  </a:moveTo>
                  <a:cubicBezTo>
                    <a:pt x="1096" y="1"/>
                    <a:pt x="1093" y="1"/>
                    <a:pt x="1089" y="2"/>
                  </a:cubicBezTo>
                  <a:cubicBezTo>
                    <a:pt x="772" y="92"/>
                    <a:pt x="544" y="357"/>
                    <a:pt x="557" y="686"/>
                  </a:cubicBezTo>
                  <a:cubicBezTo>
                    <a:pt x="570" y="889"/>
                    <a:pt x="684" y="1029"/>
                    <a:pt x="747" y="1206"/>
                  </a:cubicBezTo>
                  <a:cubicBezTo>
                    <a:pt x="836" y="1459"/>
                    <a:pt x="785" y="1561"/>
                    <a:pt x="544" y="1598"/>
                  </a:cubicBezTo>
                  <a:cubicBezTo>
                    <a:pt x="462" y="1617"/>
                    <a:pt x="380" y="1624"/>
                    <a:pt x="296" y="1624"/>
                  </a:cubicBezTo>
                  <a:cubicBezTo>
                    <a:pt x="212" y="1624"/>
                    <a:pt x="126" y="1617"/>
                    <a:pt x="38" y="1611"/>
                  </a:cubicBezTo>
                  <a:cubicBezTo>
                    <a:pt x="35" y="1610"/>
                    <a:pt x="32" y="1610"/>
                    <a:pt x="29" y="1610"/>
                  </a:cubicBezTo>
                  <a:cubicBezTo>
                    <a:pt x="0" y="1610"/>
                    <a:pt x="3" y="1674"/>
                    <a:pt x="38" y="1674"/>
                  </a:cubicBezTo>
                  <a:cubicBezTo>
                    <a:pt x="101" y="1684"/>
                    <a:pt x="237" y="1697"/>
                    <a:pt x="385" y="1697"/>
                  </a:cubicBezTo>
                  <a:cubicBezTo>
                    <a:pt x="622" y="1697"/>
                    <a:pt x="890" y="1663"/>
                    <a:pt x="937" y="1522"/>
                  </a:cubicBezTo>
                  <a:cubicBezTo>
                    <a:pt x="975" y="1409"/>
                    <a:pt x="798" y="1168"/>
                    <a:pt x="760" y="1092"/>
                  </a:cubicBezTo>
                  <a:cubicBezTo>
                    <a:pt x="570" y="674"/>
                    <a:pt x="608" y="218"/>
                    <a:pt x="1101" y="66"/>
                  </a:cubicBezTo>
                  <a:cubicBezTo>
                    <a:pt x="1137" y="54"/>
                    <a:pt x="1129" y="1"/>
                    <a:pt x="1099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6031300" y="2137450"/>
              <a:ext cx="17625" cy="12850"/>
            </a:xfrm>
            <a:custGeom>
              <a:avLst/>
              <a:gdLst/>
              <a:ahLst/>
              <a:cxnLst/>
              <a:rect l="l" t="t" r="r" b="b"/>
              <a:pathLst>
                <a:path w="705" h="514" extrusionOk="0">
                  <a:moveTo>
                    <a:pt x="264" y="77"/>
                  </a:moveTo>
                  <a:lnTo>
                    <a:pt x="264" y="77"/>
                  </a:lnTo>
                  <a:cubicBezTo>
                    <a:pt x="224" y="101"/>
                    <a:pt x="184" y="127"/>
                    <a:pt x="141" y="140"/>
                  </a:cubicBezTo>
                  <a:lnTo>
                    <a:pt x="141" y="140"/>
                  </a:lnTo>
                  <a:cubicBezTo>
                    <a:pt x="178" y="110"/>
                    <a:pt x="218" y="89"/>
                    <a:pt x="264" y="77"/>
                  </a:cubicBezTo>
                  <a:close/>
                  <a:moveTo>
                    <a:pt x="368" y="0"/>
                  </a:moveTo>
                  <a:cubicBezTo>
                    <a:pt x="229" y="0"/>
                    <a:pt x="115" y="51"/>
                    <a:pt x="26" y="152"/>
                  </a:cubicBezTo>
                  <a:cubicBezTo>
                    <a:pt x="1" y="165"/>
                    <a:pt x="14" y="203"/>
                    <a:pt x="39" y="203"/>
                  </a:cubicBezTo>
                  <a:cubicBezTo>
                    <a:pt x="54" y="208"/>
                    <a:pt x="68" y="210"/>
                    <a:pt x="83" y="210"/>
                  </a:cubicBezTo>
                  <a:cubicBezTo>
                    <a:pt x="195" y="210"/>
                    <a:pt x="307" y="92"/>
                    <a:pt x="409" y="92"/>
                  </a:cubicBezTo>
                  <a:cubicBezTo>
                    <a:pt x="443" y="92"/>
                    <a:pt x="476" y="105"/>
                    <a:pt x="507" y="139"/>
                  </a:cubicBezTo>
                  <a:cubicBezTo>
                    <a:pt x="609" y="241"/>
                    <a:pt x="520" y="406"/>
                    <a:pt x="634" y="507"/>
                  </a:cubicBezTo>
                  <a:cubicBezTo>
                    <a:pt x="639" y="512"/>
                    <a:pt x="644" y="514"/>
                    <a:pt x="650" y="514"/>
                  </a:cubicBezTo>
                  <a:cubicBezTo>
                    <a:pt x="676" y="514"/>
                    <a:pt x="705" y="477"/>
                    <a:pt x="684" y="456"/>
                  </a:cubicBezTo>
                  <a:cubicBezTo>
                    <a:pt x="609" y="393"/>
                    <a:pt x="647" y="266"/>
                    <a:pt x="609" y="178"/>
                  </a:cubicBezTo>
                  <a:cubicBezTo>
                    <a:pt x="596" y="127"/>
                    <a:pt x="571" y="89"/>
                    <a:pt x="520" y="51"/>
                  </a:cubicBezTo>
                  <a:cubicBezTo>
                    <a:pt x="479" y="30"/>
                    <a:pt x="437" y="27"/>
                    <a:pt x="396" y="26"/>
                  </a:cubicBezTo>
                  <a:lnTo>
                    <a:pt x="396" y="26"/>
                  </a:lnTo>
                  <a:cubicBezTo>
                    <a:pt x="394" y="12"/>
                    <a:pt x="385" y="0"/>
                    <a:pt x="368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6492925" y="2066200"/>
              <a:ext cx="201075" cy="117850"/>
            </a:xfrm>
            <a:custGeom>
              <a:avLst/>
              <a:gdLst/>
              <a:ahLst/>
              <a:cxnLst/>
              <a:rect l="l" t="t" r="r" b="b"/>
              <a:pathLst>
                <a:path w="8043" h="4714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469" y="90"/>
                    <a:pt x="1140" y="203"/>
                    <a:pt x="824" y="330"/>
                  </a:cubicBezTo>
                  <a:cubicBezTo>
                    <a:pt x="570" y="419"/>
                    <a:pt x="317" y="495"/>
                    <a:pt x="76" y="558"/>
                  </a:cubicBezTo>
                  <a:cubicBezTo>
                    <a:pt x="127" y="786"/>
                    <a:pt x="0" y="2052"/>
                    <a:pt x="507" y="3458"/>
                  </a:cubicBezTo>
                  <a:cubicBezTo>
                    <a:pt x="557" y="3572"/>
                    <a:pt x="545" y="3926"/>
                    <a:pt x="621" y="4002"/>
                  </a:cubicBezTo>
                  <a:cubicBezTo>
                    <a:pt x="849" y="4256"/>
                    <a:pt x="1229" y="4218"/>
                    <a:pt x="1545" y="4332"/>
                  </a:cubicBezTo>
                  <a:cubicBezTo>
                    <a:pt x="1570" y="4332"/>
                    <a:pt x="1609" y="4345"/>
                    <a:pt x="1634" y="4345"/>
                  </a:cubicBezTo>
                  <a:cubicBezTo>
                    <a:pt x="1761" y="4370"/>
                    <a:pt x="1900" y="4395"/>
                    <a:pt x="2039" y="4421"/>
                  </a:cubicBezTo>
                  <a:lnTo>
                    <a:pt x="2052" y="4421"/>
                  </a:lnTo>
                  <a:cubicBezTo>
                    <a:pt x="2735" y="4535"/>
                    <a:pt x="3575" y="4613"/>
                    <a:pt x="4294" y="4613"/>
                  </a:cubicBezTo>
                  <a:cubicBezTo>
                    <a:pt x="4534" y="4613"/>
                    <a:pt x="4761" y="4604"/>
                    <a:pt x="4964" y="4585"/>
                  </a:cubicBezTo>
                  <a:lnTo>
                    <a:pt x="4964" y="4585"/>
                  </a:lnTo>
                  <a:lnTo>
                    <a:pt x="4952" y="4598"/>
                  </a:lnTo>
                  <a:cubicBezTo>
                    <a:pt x="5454" y="4690"/>
                    <a:pt x="6192" y="4713"/>
                    <a:pt x="6822" y="4713"/>
                  </a:cubicBezTo>
                  <a:cubicBezTo>
                    <a:pt x="7494" y="4713"/>
                    <a:pt x="8042" y="4686"/>
                    <a:pt x="8042" y="4686"/>
                  </a:cubicBezTo>
                  <a:cubicBezTo>
                    <a:pt x="8042" y="4686"/>
                    <a:pt x="7407" y="3939"/>
                    <a:pt x="6496" y="3939"/>
                  </a:cubicBezTo>
                  <a:cubicBezTo>
                    <a:pt x="6488" y="3939"/>
                    <a:pt x="6480" y="3939"/>
                    <a:pt x="6472" y="3940"/>
                  </a:cubicBezTo>
                  <a:cubicBezTo>
                    <a:pt x="6067" y="3952"/>
                    <a:pt x="5788" y="3977"/>
                    <a:pt x="5585" y="4002"/>
                  </a:cubicBezTo>
                  <a:cubicBezTo>
                    <a:pt x="5104" y="3940"/>
                    <a:pt x="3090" y="3192"/>
                    <a:pt x="1748" y="3065"/>
                  </a:cubicBezTo>
                  <a:cubicBezTo>
                    <a:pt x="2065" y="2255"/>
                    <a:pt x="1672" y="343"/>
                    <a:pt x="1786" y="26"/>
                  </a:cubicBezTo>
                  <a:cubicBezTo>
                    <a:pt x="1798" y="14"/>
                    <a:pt x="1798" y="14"/>
                    <a:pt x="1798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6557200" y="1928150"/>
              <a:ext cx="123800" cy="128400"/>
            </a:xfrm>
            <a:custGeom>
              <a:avLst/>
              <a:gdLst/>
              <a:ahLst/>
              <a:cxnLst/>
              <a:rect l="l" t="t" r="r" b="b"/>
              <a:pathLst>
                <a:path w="4952" h="5136" extrusionOk="0">
                  <a:moveTo>
                    <a:pt x="3001" y="1"/>
                  </a:moveTo>
                  <a:cubicBezTo>
                    <a:pt x="2888" y="14"/>
                    <a:pt x="2787" y="26"/>
                    <a:pt x="2697" y="65"/>
                  </a:cubicBezTo>
                  <a:cubicBezTo>
                    <a:pt x="2508" y="141"/>
                    <a:pt x="2331" y="191"/>
                    <a:pt x="2140" y="242"/>
                  </a:cubicBezTo>
                  <a:cubicBezTo>
                    <a:pt x="2064" y="318"/>
                    <a:pt x="1988" y="369"/>
                    <a:pt x="1900" y="431"/>
                  </a:cubicBezTo>
                  <a:cubicBezTo>
                    <a:pt x="1760" y="533"/>
                    <a:pt x="1634" y="647"/>
                    <a:pt x="1532" y="774"/>
                  </a:cubicBezTo>
                  <a:cubicBezTo>
                    <a:pt x="1431" y="901"/>
                    <a:pt x="1343" y="1039"/>
                    <a:pt x="1267" y="1179"/>
                  </a:cubicBezTo>
                  <a:cubicBezTo>
                    <a:pt x="1216" y="1293"/>
                    <a:pt x="1178" y="1407"/>
                    <a:pt x="1152" y="1521"/>
                  </a:cubicBezTo>
                  <a:cubicBezTo>
                    <a:pt x="1241" y="1900"/>
                    <a:pt x="1431" y="2142"/>
                    <a:pt x="1431" y="2142"/>
                  </a:cubicBezTo>
                  <a:lnTo>
                    <a:pt x="0" y="3129"/>
                  </a:lnTo>
                  <a:cubicBezTo>
                    <a:pt x="0" y="3129"/>
                    <a:pt x="1076" y="4396"/>
                    <a:pt x="2039" y="4991"/>
                  </a:cubicBezTo>
                  <a:cubicBezTo>
                    <a:pt x="2204" y="5093"/>
                    <a:pt x="2348" y="5136"/>
                    <a:pt x="2475" y="5136"/>
                  </a:cubicBezTo>
                  <a:cubicBezTo>
                    <a:pt x="3097" y="5136"/>
                    <a:pt x="3280" y="4104"/>
                    <a:pt x="3280" y="4104"/>
                  </a:cubicBezTo>
                  <a:lnTo>
                    <a:pt x="3761" y="4459"/>
                  </a:lnTo>
                  <a:cubicBezTo>
                    <a:pt x="3791" y="4480"/>
                    <a:pt x="3823" y="4490"/>
                    <a:pt x="3854" y="4490"/>
                  </a:cubicBezTo>
                  <a:cubicBezTo>
                    <a:pt x="3916" y="4490"/>
                    <a:pt x="3972" y="4450"/>
                    <a:pt x="3989" y="4383"/>
                  </a:cubicBezTo>
                  <a:lnTo>
                    <a:pt x="4141" y="3294"/>
                  </a:lnTo>
                  <a:cubicBezTo>
                    <a:pt x="4952" y="2382"/>
                    <a:pt x="4420" y="1115"/>
                    <a:pt x="4420" y="1115"/>
                  </a:cubicBezTo>
                  <a:cubicBezTo>
                    <a:pt x="4306" y="811"/>
                    <a:pt x="4014" y="445"/>
                    <a:pt x="3698" y="153"/>
                  </a:cubicBezTo>
                  <a:cubicBezTo>
                    <a:pt x="3470" y="90"/>
                    <a:pt x="3229" y="52"/>
                    <a:pt x="3001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6524575" y="1910600"/>
              <a:ext cx="164250" cy="176775"/>
            </a:xfrm>
            <a:custGeom>
              <a:avLst/>
              <a:gdLst/>
              <a:ahLst/>
              <a:cxnLst/>
              <a:rect l="l" t="t" r="r" b="b"/>
              <a:pathLst>
                <a:path w="6570" h="7071" extrusionOk="0">
                  <a:moveTo>
                    <a:pt x="4691" y="0"/>
                  </a:moveTo>
                  <a:cubicBezTo>
                    <a:pt x="4653" y="0"/>
                    <a:pt x="4614" y="2"/>
                    <a:pt x="4573" y="7"/>
                  </a:cubicBezTo>
                  <a:cubicBezTo>
                    <a:pt x="3673" y="108"/>
                    <a:pt x="3610" y="703"/>
                    <a:pt x="3610" y="703"/>
                  </a:cubicBezTo>
                  <a:cubicBezTo>
                    <a:pt x="3610" y="703"/>
                    <a:pt x="3307" y="593"/>
                    <a:pt x="2962" y="593"/>
                  </a:cubicBezTo>
                  <a:cubicBezTo>
                    <a:pt x="2676" y="593"/>
                    <a:pt x="2362" y="668"/>
                    <a:pt x="2167" y="944"/>
                  </a:cubicBezTo>
                  <a:cubicBezTo>
                    <a:pt x="1748" y="1564"/>
                    <a:pt x="2103" y="2729"/>
                    <a:pt x="2432" y="2906"/>
                  </a:cubicBezTo>
                  <a:cubicBezTo>
                    <a:pt x="2445" y="2932"/>
                    <a:pt x="2457" y="2945"/>
                    <a:pt x="2457" y="2945"/>
                  </a:cubicBezTo>
                  <a:cubicBezTo>
                    <a:pt x="2457" y="2945"/>
                    <a:pt x="0" y="3274"/>
                    <a:pt x="1812" y="5642"/>
                  </a:cubicBezTo>
                  <a:cubicBezTo>
                    <a:pt x="2371" y="6365"/>
                    <a:pt x="3200" y="7071"/>
                    <a:pt x="3785" y="7071"/>
                  </a:cubicBezTo>
                  <a:cubicBezTo>
                    <a:pt x="4060" y="7071"/>
                    <a:pt x="4282" y="6914"/>
                    <a:pt x="4395" y="6528"/>
                  </a:cubicBezTo>
                  <a:cubicBezTo>
                    <a:pt x="4801" y="5135"/>
                    <a:pt x="4636" y="4819"/>
                    <a:pt x="4636" y="4819"/>
                  </a:cubicBezTo>
                  <a:cubicBezTo>
                    <a:pt x="3534" y="4262"/>
                    <a:pt x="3800" y="3527"/>
                    <a:pt x="4104" y="3021"/>
                  </a:cubicBezTo>
                  <a:cubicBezTo>
                    <a:pt x="4193" y="2844"/>
                    <a:pt x="4193" y="2628"/>
                    <a:pt x="4092" y="2464"/>
                  </a:cubicBezTo>
                  <a:cubicBezTo>
                    <a:pt x="3983" y="2301"/>
                    <a:pt x="3932" y="2131"/>
                    <a:pt x="4200" y="2131"/>
                  </a:cubicBezTo>
                  <a:cubicBezTo>
                    <a:pt x="4306" y="2131"/>
                    <a:pt x="4463" y="2158"/>
                    <a:pt x="4686" y="2223"/>
                  </a:cubicBezTo>
                  <a:cubicBezTo>
                    <a:pt x="4691" y="2224"/>
                    <a:pt x="4695" y="2225"/>
                    <a:pt x="4699" y="2225"/>
                  </a:cubicBezTo>
                  <a:cubicBezTo>
                    <a:pt x="4828" y="2225"/>
                    <a:pt x="4972" y="1569"/>
                    <a:pt x="5206" y="1569"/>
                  </a:cubicBezTo>
                  <a:cubicBezTo>
                    <a:pt x="5290" y="1569"/>
                    <a:pt x="5386" y="1653"/>
                    <a:pt x="5497" y="1881"/>
                  </a:cubicBezTo>
                  <a:cubicBezTo>
                    <a:pt x="5609" y="2112"/>
                    <a:pt x="5741" y="2202"/>
                    <a:pt x="5870" y="2202"/>
                  </a:cubicBezTo>
                  <a:cubicBezTo>
                    <a:pt x="6236" y="2202"/>
                    <a:pt x="6570" y="1475"/>
                    <a:pt x="6307" y="1184"/>
                  </a:cubicBezTo>
                  <a:cubicBezTo>
                    <a:pt x="6134" y="1003"/>
                    <a:pt x="5877" y="969"/>
                    <a:pt x="5708" y="969"/>
                  </a:cubicBezTo>
                  <a:cubicBezTo>
                    <a:pt x="5606" y="969"/>
                    <a:pt x="5535" y="981"/>
                    <a:pt x="5535" y="981"/>
                  </a:cubicBezTo>
                  <a:cubicBezTo>
                    <a:pt x="5535" y="981"/>
                    <a:pt x="5489" y="0"/>
                    <a:pt x="4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6595825" y="1976225"/>
              <a:ext cx="15225" cy="22875"/>
            </a:xfrm>
            <a:custGeom>
              <a:avLst/>
              <a:gdLst/>
              <a:ahLst/>
              <a:cxnLst/>
              <a:rect l="l" t="t" r="r" b="b"/>
              <a:pathLst>
                <a:path w="609" h="915" extrusionOk="0">
                  <a:moveTo>
                    <a:pt x="503" y="1"/>
                  </a:moveTo>
                  <a:cubicBezTo>
                    <a:pt x="322" y="1"/>
                    <a:pt x="150" y="133"/>
                    <a:pt x="76" y="345"/>
                  </a:cubicBezTo>
                  <a:cubicBezTo>
                    <a:pt x="0" y="599"/>
                    <a:pt x="114" y="852"/>
                    <a:pt x="330" y="915"/>
                  </a:cubicBezTo>
                  <a:lnTo>
                    <a:pt x="608" y="16"/>
                  </a:lnTo>
                  <a:cubicBezTo>
                    <a:pt x="573" y="6"/>
                    <a:pt x="538" y="1"/>
                    <a:pt x="503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6570800" y="1992450"/>
              <a:ext cx="34225" cy="50675"/>
            </a:xfrm>
            <a:custGeom>
              <a:avLst/>
              <a:gdLst/>
              <a:ahLst/>
              <a:cxnLst/>
              <a:rect l="l" t="t" r="r" b="b"/>
              <a:pathLst>
                <a:path w="1369" h="2027" extrusionOk="0">
                  <a:moveTo>
                    <a:pt x="1115" y="0"/>
                  </a:moveTo>
                  <a:lnTo>
                    <a:pt x="0" y="912"/>
                  </a:lnTo>
                  <a:lnTo>
                    <a:pt x="786" y="2026"/>
                  </a:lnTo>
                  <a:lnTo>
                    <a:pt x="1368" y="15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6494825" y="2118375"/>
              <a:ext cx="46875" cy="17500"/>
            </a:xfrm>
            <a:custGeom>
              <a:avLst/>
              <a:gdLst/>
              <a:ahLst/>
              <a:cxnLst/>
              <a:rect l="l" t="t" r="r" b="b"/>
              <a:pathLst>
                <a:path w="1875" h="700" extrusionOk="0">
                  <a:moveTo>
                    <a:pt x="1349" y="1"/>
                  </a:moveTo>
                  <a:cubicBezTo>
                    <a:pt x="775" y="1"/>
                    <a:pt x="0" y="92"/>
                    <a:pt x="0" y="92"/>
                  </a:cubicBezTo>
                  <a:lnTo>
                    <a:pt x="190" y="700"/>
                  </a:lnTo>
                  <a:lnTo>
                    <a:pt x="1786" y="548"/>
                  </a:lnTo>
                  <a:lnTo>
                    <a:pt x="1874" y="54"/>
                  </a:lnTo>
                  <a:cubicBezTo>
                    <a:pt x="1771" y="15"/>
                    <a:pt x="1576" y="1"/>
                    <a:pt x="1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6505575" y="2003550"/>
              <a:ext cx="99450" cy="185225"/>
            </a:xfrm>
            <a:custGeom>
              <a:avLst/>
              <a:gdLst/>
              <a:ahLst/>
              <a:cxnLst/>
              <a:rect l="l" t="t" r="r" b="b"/>
              <a:pathLst>
                <a:path w="3978" h="7409" extrusionOk="0">
                  <a:moveTo>
                    <a:pt x="1711" y="0"/>
                  </a:moveTo>
                  <a:cubicBezTo>
                    <a:pt x="1646" y="0"/>
                    <a:pt x="1578" y="4"/>
                    <a:pt x="1508" y="12"/>
                  </a:cubicBezTo>
                  <a:cubicBezTo>
                    <a:pt x="1368" y="24"/>
                    <a:pt x="1230" y="37"/>
                    <a:pt x="1064" y="63"/>
                  </a:cubicBezTo>
                  <a:cubicBezTo>
                    <a:pt x="774" y="1595"/>
                    <a:pt x="406" y="3102"/>
                    <a:pt x="1" y="4597"/>
                  </a:cubicBezTo>
                  <a:lnTo>
                    <a:pt x="1" y="4597"/>
                  </a:lnTo>
                  <a:cubicBezTo>
                    <a:pt x="1064" y="4394"/>
                    <a:pt x="1939" y="4203"/>
                    <a:pt x="1939" y="4203"/>
                  </a:cubicBezTo>
                  <a:cubicBezTo>
                    <a:pt x="1939" y="4203"/>
                    <a:pt x="2331" y="5483"/>
                    <a:pt x="2432" y="6699"/>
                  </a:cubicBezTo>
                  <a:cubicBezTo>
                    <a:pt x="2445" y="6851"/>
                    <a:pt x="2457" y="6990"/>
                    <a:pt x="2584" y="7053"/>
                  </a:cubicBezTo>
                  <a:cubicBezTo>
                    <a:pt x="2888" y="7205"/>
                    <a:pt x="3344" y="7357"/>
                    <a:pt x="3673" y="7370"/>
                  </a:cubicBezTo>
                  <a:cubicBezTo>
                    <a:pt x="3724" y="7370"/>
                    <a:pt x="3940" y="7395"/>
                    <a:pt x="3977" y="7408"/>
                  </a:cubicBezTo>
                  <a:cubicBezTo>
                    <a:pt x="3927" y="7180"/>
                    <a:pt x="3712" y="6977"/>
                    <a:pt x="3636" y="6812"/>
                  </a:cubicBezTo>
                  <a:cubicBezTo>
                    <a:pt x="3636" y="6812"/>
                    <a:pt x="3914" y="5622"/>
                    <a:pt x="3673" y="3697"/>
                  </a:cubicBezTo>
                  <a:cubicBezTo>
                    <a:pt x="3623" y="3317"/>
                    <a:pt x="3699" y="2279"/>
                    <a:pt x="3458" y="1671"/>
                  </a:cubicBezTo>
                  <a:cubicBezTo>
                    <a:pt x="3458" y="1671"/>
                    <a:pt x="3067" y="0"/>
                    <a:pt x="1711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6377675" y="2002350"/>
              <a:ext cx="223550" cy="167725"/>
            </a:xfrm>
            <a:custGeom>
              <a:avLst/>
              <a:gdLst/>
              <a:ahLst/>
              <a:cxnLst/>
              <a:rect l="l" t="t" r="r" b="b"/>
              <a:pathLst>
                <a:path w="8942" h="6709" extrusionOk="0">
                  <a:moveTo>
                    <a:pt x="6695" y="0"/>
                  </a:moveTo>
                  <a:cubicBezTo>
                    <a:pt x="6422" y="0"/>
                    <a:pt x="6193" y="55"/>
                    <a:pt x="6054" y="98"/>
                  </a:cubicBezTo>
                  <a:cubicBezTo>
                    <a:pt x="5915" y="148"/>
                    <a:pt x="0" y="2492"/>
                    <a:pt x="0" y="2492"/>
                  </a:cubicBezTo>
                  <a:lnTo>
                    <a:pt x="1356" y="6708"/>
                  </a:lnTo>
                  <a:cubicBezTo>
                    <a:pt x="1356" y="6708"/>
                    <a:pt x="3470" y="5771"/>
                    <a:pt x="6510" y="4670"/>
                  </a:cubicBezTo>
                  <a:cubicBezTo>
                    <a:pt x="6574" y="4646"/>
                    <a:pt x="6633" y="4636"/>
                    <a:pt x="6689" y="4636"/>
                  </a:cubicBezTo>
                  <a:cubicBezTo>
                    <a:pt x="7102" y="4636"/>
                    <a:pt x="7270" y="5227"/>
                    <a:pt x="7270" y="5227"/>
                  </a:cubicBezTo>
                  <a:lnTo>
                    <a:pt x="8891" y="5151"/>
                  </a:lnTo>
                  <a:cubicBezTo>
                    <a:pt x="8891" y="5151"/>
                    <a:pt x="8828" y="4037"/>
                    <a:pt x="8878" y="3644"/>
                  </a:cubicBezTo>
                  <a:cubicBezTo>
                    <a:pt x="8941" y="3213"/>
                    <a:pt x="8865" y="1263"/>
                    <a:pt x="7941" y="465"/>
                  </a:cubicBezTo>
                  <a:cubicBezTo>
                    <a:pt x="7518" y="101"/>
                    <a:pt x="7065" y="0"/>
                    <a:pt x="6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6559100" y="2130150"/>
              <a:ext cx="37050" cy="3200"/>
            </a:xfrm>
            <a:custGeom>
              <a:avLst/>
              <a:gdLst/>
              <a:ahLst/>
              <a:cxnLst/>
              <a:rect l="l" t="t" r="r" b="b"/>
              <a:pathLst>
                <a:path w="1482" h="128" extrusionOk="0">
                  <a:moveTo>
                    <a:pt x="1431" y="1"/>
                  </a:moveTo>
                  <a:cubicBezTo>
                    <a:pt x="975" y="51"/>
                    <a:pt x="507" y="51"/>
                    <a:pt x="51" y="64"/>
                  </a:cubicBezTo>
                  <a:cubicBezTo>
                    <a:pt x="0" y="64"/>
                    <a:pt x="0" y="127"/>
                    <a:pt x="51" y="127"/>
                  </a:cubicBezTo>
                  <a:cubicBezTo>
                    <a:pt x="507" y="115"/>
                    <a:pt x="975" y="115"/>
                    <a:pt x="1431" y="64"/>
                  </a:cubicBezTo>
                  <a:cubicBezTo>
                    <a:pt x="1482" y="64"/>
                    <a:pt x="1482" y="1"/>
                    <a:pt x="1431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6574475" y="1993225"/>
              <a:ext cx="23750" cy="19975"/>
            </a:xfrm>
            <a:custGeom>
              <a:avLst/>
              <a:gdLst/>
              <a:ahLst/>
              <a:cxnLst/>
              <a:rect l="l" t="t" r="r" b="b"/>
              <a:pathLst>
                <a:path w="950" h="799" extrusionOk="0">
                  <a:moveTo>
                    <a:pt x="909" y="1"/>
                  </a:moveTo>
                  <a:cubicBezTo>
                    <a:pt x="904" y="1"/>
                    <a:pt x="898" y="3"/>
                    <a:pt x="892" y="7"/>
                  </a:cubicBezTo>
                  <a:cubicBezTo>
                    <a:pt x="753" y="96"/>
                    <a:pt x="689" y="235"/>
                    <a:pt x="576" y="349"/>
                  </a:cubicBezTo>
                  <a:cubicBezTo>
                    <a:pt x="411" y="488"/>
                    <a:pt x="208" y="615"/>
                    <a:pt x="31" y="741"/>
                  </a:cubicBezTo>
                  <a:cubicBezTo>
                    <a:pt x="0" y="762"/>
                    <a:pt x="19" y="799"/>
                    <a:pt x="48" y="799"/>
                  </a:cubicBezTo>
                  <a:cubicBezTo>
                    <a:pt x="55" y="799"/>
                    <a:pt x="62" y="797"/>
                    <a:pt x="69" y="792"/>
                  </a:cubicBezTo>
                  <a:cubicBezTo>
                    <a:pt x="221" y="691"/>
                    <a:pt x="385" y="589"/>
                    <a:pt x="525" y="463"/>
                  </a:cubicBezTo>
                  <a:cubicBezTo>
                    <a:pt x="677" y="349"/>
                    <a:pt x="765" y="159"/>
                    <a:pt x="917" y="71"/>
                  </a:cubicBezTo>
                  <a:cubicBezTo>
                    <a:pt x="950" y="49"/>
                    <a:pt x="937" y="1"/>
                    <a:pt x="909" y="1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6596450" y="1976700"/>
              <a:ext cx="13550" cy="18275"/>
            </a:xfrm>
            <a:custGeom>
              <a:avLst/>
              <a:gdLst/>
              <a:ahLst/>
              <a:cxnLst/>
              <a:rect l="l" t="t" r="r" b="b"/>
              <a:pathLst>
                <a:path w="542" h="731" extrusionOk="0">
                  <a:moveTo>
                    <a:pt x="431" y="0"/>
                  </a:moveTo>
                  <a:cubicBezTo>
                    <a:pt x="299" y="0"/>
                    <a:pt x="187" y="80"/>
                    <a:pt x="102" y="186"/>
                  </a:cubicBezTo>
                  <a:cubicBezTo>
                    <a:pt x="1" y="326"/>
                    <a:pt x="26" y="541"/>
                    <a:pt x="38" y="693"/>
                  </a:cubicBezTo>
                  <a:cubicBezTo>
                    <a:pt x="38" y="718"/>
                    <a:pt x="57" y="731"/>
                    <a:pt x="76" y="731"/>
                  </a:cubicBezTo>
                  <a:cubicBezTo>
                    <a:pt x="95" y="731"/>
                    <a:pt x="114" y="718"/>
                    <a:pt x="114" y="693"/>
                  </a:cubicBezTo>
                  <a:cubicBezTo>
                    <a:pt x="102" y="580"/>
                    <a:pt x="89" y="428"/>
                    <a:pt x="114" y="313"/>
                  </a:cubicBezTo>
                  <a:cubicBezTo>
                    <a:pt x="159" y="190"/>
                    <a:pt x="294" y="66"/>
                    <a:pt x="429" y="66"/>
                  </a:cubicBezTo>
                  <a:cubicBezTo>
                    <a:pt x="447" y="66"/>
                    <a:pt x="465" y="69"/>
                    <a:pt x="482" y="73"/>
                  </a:cubicBezTo>
                  <a:cubicBezTo>
                    <a:pt x="486" y="74"/>
                    <a:pt x="491" y="75"/>
                    <a:pt x="494" y="75"/>
                  </a:cubicBezTo>
                  <a:cubicBezTo>
                    <a:pt x="534" y="75"/>
                    <a:pt x="542" y="21"/>
                    <a:pt x="507" y="9"/>
                  </a:cubicBezTo>
                  <a:cubicBezTo>
                    <a:pt x="481" y="3"/>
                    <a:pt x="456" y="0"/>
                    <a:pt x="431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6541825" y="2118600"/>
              <a:ext cx="54325" cy="14600"/>
            </a:xfrm>
            <a:custGeom>
              <a:avLst/>
              <a:gdLst/>
              <a:ahLst/>
              <a:cxnLst/>
              <a:rect l="l" t="t" r="r" b="b"/>
              <a:pathLst>
                <a:path w="2173" h="584" extrusionOk="0">
                  <a:moveTo>
                    <a:pt x="41" y="1"/>
                  </a:moveTo>
                  <a:cubicBezTo>
                    <a:pt x="13" y="1"/>
                    <a:pt x="1" y="47"/>
                    <a:pt x="33" y="57"/>
                  </a:cubicBezTo>
                  <a:cubicBezTo>
                    <a:pt x="261" y="172"/>
                    <a:pt x="450" y="311"/>
                    <a:pt x="653" y="463"/>
                  </a:cubicBezTo>
                  <a:cubicBezTo>
                    <a:pt x="704" y="501"/>
                    <a:pt x="742" y="552"/>
                    <a:pt x="805" y="564"/>
                  </a:cubicBezTo>
                  <a:cubicBezTo>
                    <a:pt x="851" y="578"/>
                    <a:pt x="903" y="583"/>
                    <a:pt x="957" y="583"/>
                  </a:cubicBezTo>
                  <a:cubicBezTo>
                    <a:pt x="1098" y="583"/>
                    <a:pt x="1256" y="548"/>
                    <a:pt x="1375" y="539"/>
                  </a:cubicBezTo>
                  <a:cubicBezTo>
                    <a:pt x="1629" y="526"/>
                    <a:pt x="1882" y="526"/>
                    <a:pt x="2135" y="526"/>
                  </a:cubicBezTo>
                  <a:cubicBezTo>
                    <a:pt x="2173" y="526"/>
                    <a:pt x="2173" y="463"/>
                    <a:pt x="2135" y="463"/>
                  </a:cubicBezTo>
                  <a:cubicBezTo>
                    <a:pt x="2107" y="462"/>
                    <a:pt x="2078" y="461"/>
                    <a:pt x="2049" y="461"/>
                  </a:cubicBezTo>
                  <a:cubicBezTo>
                    <a:pt x="1752" y="461"/>
                    <a:pt x="1447" y="506"/>
                    <a:pt x="1156" y="506"/>
                  </a:cubicBezTo>
                  <a:cubicBezTo>
                    <a:pt x="1102" y="506"/>
                    <a:pt x="1048" y="505"/>
                    <a:pt x="995" y="501"/>
                  </a:cubicBezTo>
                  <a:cubicBezTo>
                    <a:pt x="691" y="476"/>
                    <a:pt x="349" y="133"/>
                    <a:pt x="58" y="7"/>
                  </a:cubicBezTo>
                  <a:cubicBezTo>
                    <a:pt x="52" y="3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6564175" y="2124450"/>
              <a:ext cx="31350" cy="1625"/>
            </a:xfrm>
            <a:custGeom>
              <a:avLst/>
              <a:gdLst/>
              <a:ahLst/>
              <a:cxnLst/>
              <a:rect l="l" t="t" r="r" b="b"/>
              <a:pathLst>
                <a:path w="1254" h="65" extrusionOk="0">
                  <a:moveTo>
                    <a:pt x="37" y="1"/>
                  </a:moveTo>
                  <a:cubicBezTo>
                    <a:pt x="0" y="1"/>
                    <a:pt x="0" y="65"/>
                    <a:pt x="37" y="65"/>
                  </a:cubicBezTo>
                  <a:lnTo>
                    <a:pt x="1203" y="65"/>
                  </a:lnTo>
                  <a:cubicBezTo>
                    <a:pt x="1253" y="65"/>
                    <a:pt x="1253" y="1"/>
                    <a:pt x="1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6410300" y="2118450"/>
              <a:ext cx="133925" cy="52575"/>
            </a:xfrm>
            <a:custGeom>
              <a:avLst/>
              <a:gdLst/>
              <a:ahLst/>
              <a:cxnLst/>
              <a:rect l="l" t="t" r="r" b="b"/>
              <a:pathLst>
                <a:path w="5357" h="2103" extrusionOk="0">
                  <a:moveTo>
                    <a:pt x="5306" y="1"/>
                  </a:moveTo>
                  <a:cubicBezTo>
                    <a:pt x="4850" y="26"/>
                    <a:pt x="4521" y="190"/>
                    <a:pt x="4129" y="393"/>
                  </a:cubicBezTo>
                  <a:cubicBezTo>
                    <a:pt x="3634" y="646"/>
                    <a:pt x="3090" y="747"/>
                    <a:pt x="2596" y="975"/>
                  </a:cubicBezTo>
                  <a:cubicBezTo>
                    <a:pt x="1773" y="1368"/>
                    <a:pt x="937" y="1836"/>
                    <a:pt x="51" y="2027"/>
                  </a:cubicBezTo>
                  <a:cubicBezTo>
                    <a:pt x="0" y="2039"/>
                    <a:pt x="26" y="2103"/>
                    <a:pt x="63" y="2103"/>
                  </a:cubicBezTo>
                  <a:cubicBezTo>
                    <a:pt x="912" y="1912"/>
                    <a:pt x="1723" y="1495"/>
                    <a:pt x="2482" y="1102"/>
                  </a:cubicBezTo>
                  <a:cubicBezTo>
                    <a:pt x="2862" y="912"/>
                    <a:pt x="3280" y="823"/>
                    <a:pt x="3673" y="684"/>
                  </a:cubicBezTo>
                  <a:cubicBezTo>
                    <a:pt x="4255" y="482"/>
                    <a:pt x="4661" y="102"/>
                    <a:pt x="5306" y="77"/>
                  </a:cubicBezTo>
                  <a:cubicBezTo>
                    <a:pt x="5357" y="63"/>
                    <a:pt x="5357" y="1"/>
                    <a:pt x="5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6587900" y="2153575"/>
              <a:ext cx="105125" cy="39650"/>
            </a:xfrm>
            <a:custGeom>
              <a:avLst/>
              <a:gdLst/>
              <a:ahLst/>
              <a:cxnLst/>
              <a:rect l="l" t="t" r="r" b="b"/>
              <a:pathLst>
                <a:path w="4205" h="1586" extrusionOk="0">
                  <a:moveTo>
                    <a:pt x="0" y="1"/>
                  </a:moveTo>
                  <a:cubicBezTo>
                    <a:pt x="13" y="445"/>
                    <a:pt x="26" y="875"/>
                    <a:pt x="102" y="1306"/>
                  </a:cubicBezTo>
                  <a:cubicBezTo>
                    <a:pt x="127" y="1306"/>
                    <a:pt x="165" y="1306"/>
                    <a:pt x="191" y="1318"/>
                  </a:cubicBezTo>
                  <a:cubicBezTo>
                    <a:pt x="932" y="1465"/>
                    <a:pt x="1988" y="1585"/>
                    <a:pt x="2859" y="1585"/>
                  </a:cubicBezTo>
                  <a:cubicBezTo>
                    <a:pt x="3342" y="1585"/>
                    <a:pt x="3768" y="1548"/>
                    <a:pt x="4053" y="1458"/>
                  </a:cubicBezTo>
                  <a:cubicBezTo>
                    <a:pt x="3990" y="1154"/>
                    <a:pt x="4205" y="1293"/>
                    <a:pt x="4142" y="976"/>
                  </a:cubicBezTo>
                  <a:cubicBezTo>
                    <a:pt x="3635" y="913"/>
                    <a:pt x="1457" y="90"/>
                    <a:pt x="127" y="26"/>
                  </a:cubicBezTo>
                  <a:cubicBezTo>
                    <a:pt x="127" y="26"/>
                    <a:pt x="76" y="26"/>
                    <a:pt x="0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6675275" y="2176375"/>
              <a:ext cx="77275" cy="19400"/>
            </a:xfrm>
            <a:custGeom>
              <a:avLst/>
              <a:gdLst/>
              <a:ahLst/>
              <a:cxnLst/>
              <a:rect l="l" t="t" r="r" b="b"/>
              <a:pathLst>
                <a:path w="3091" h="776" extrusionOk="0">
                  <a:moveTo>
                    <a:pt x="1543" y="0"/>
                  </a:moveTo>
                  <a:cubicBezTo>
                    <a:pt x="1535" y="0"/>
                    <a:pt x="1528" y="1"/>
                    <a:pt x="1520" y="1"/>
                  </a:cubicBezTo>
                  <a:cubicBezTo>
                    <a:pt x="1103" y="14"/>
                    <a:pt x="811" y="51"/>
                    <a:pt x="609" y="77"/>
                  </a:cubicBezTo>
                  <a:cubicBezTo>
                    <a:pt x="571" y="127"/>
                    <a:pt x="533" y="178"/>
                    <a:pt x="482" y="216"/>
                  </a:cubicBezTo>
                  <a:cubicBezTo>
                    <a:pt x="330" y="368"/>
                    <a:pt x="166" y="520"/>
                    <a:pt x="1" y="659"/>
                  </a:cubicBezTo>
                  <a:cubicBezTo>
                    <a:pt x="510" y="751"/>
                    <a:pt x="1251" y="775"/>
                    <a:pt x="1880" y="775"/>
                  </a:cubicBezTo>
                  <a:cubicBezTo>
                    <a:pt x="2549" y="775"/>
                    <a:pt x="3091" y="748"/>
                    <a:pt x="3091" y="748"/>
                  </a:cubicBezTo>
                  <a:cubicBezTo>
                    <a:pt x="3091" y="748"/>
                    <a:pt x="2468" y="0"/>
                    <a:pt x="1543" y="0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6172850" y="2086950"/>
              <a:ext cx="199150" cy="97050"/>
            </a:xfrm>
            <a:custGeom>
              <a:avLst/>
              <a:gdLst/>
              <a:ahLst/>
              <a:cxnLst/>
              <a:rect l="l" t="t" r="r" b="b"/>
              <a:pathLst>
                <a:path w="7966" h="3882" extrusionOk="0">
                  <a:moveTo>
                    <a:pt x="7367" y="1"/>
                  </a:moveTo>
                  <a:cubicBezTo>
                    <a:pt x="6253" y="1"/>
                    <a:pt x="4660" y="450"/>
                    <a:pt x="4660" y="450"/>
                  </a:cubicBezTo>
                  <a:lnTo>
                    <a:pt x="4306" y="462"/>
                  </a:lnTo>
                  <a:cubicBezTo>
                    <a:pt x="4306" y="462"/>
                    <a:pt x="3052" y="1298"/>
                    <a:pt x="2038" y="1767"/>
                  </a:cubicBezTo>
                  <a:cubicBezTo>
                    <a:pt x="1596" y="2058"/>
                    <a:pt x="960" y="2240"/>
                    <a:pt x="358" y="2240"/>
                  </a:cubicBezTo>
                  <a:cubicBezTo>
                    <a:pt x="254" y="2240"/>
                    <a:pt x="151" y="2234"/>
                    <a:pt x="51" y="2223"/>
                  </a:cubicBezTo>
                  <a:lnTo>
                    <a:pt x="51" y="2223"/>
                  </a:lnTo>
                  <a:cubicBezTo>
                    <a:pt x="25" y="2780"/>
                    <a:pt x="0" y="3793"/>
                    <a:pt x="1089" y="3869"/>
                  </a:cubicBezTo>
                  <a:lnTo>
                    <a:pt x="3457" y="3856"/>
                  </a:lnTo>
                  <a:cubicBezTo>
                    <a:pt x="3457" y="3856"/>
                    <a:pt x="3506" y="3854"/>
                    <a:pt x="3592" y="3854"/>
                  </a:cubicBezTo>
                  <a:cubicBezTo>
                    <a:pt x="3724" y="3854"/>
                    <a:pt x="3943" y="3859"/>
                    <a:pt x="4205" y="3882"/>
                  </a:cubicBezTo>
                  <a:cubicBezTo>
                    <a:pt x="4799" y="3338"/>
                    <a:pt x="5382" y="2792"/>
                    <a:pt x="5952" y="2223"/>
                  </a:cubicBezTo>
                  <a:cubicBezTo>
                    <a:pt x="6471" y="1703"/>
                    <a:pt x="7003" y="1185"/>
                    <a:pt x="7484" y="627"/>
                  </a:cubicBezTo>
                  <a:cubicBezTo>
                    <a:pt x="7636" y="425"/>
                    <a:pt x="7801" y="234"/>
                    <a:pt x="7965" y="57"/>
                  </a:cubicBezTo>
                  <a:cubicBezTo>
                    <a:pt x="7877" y="45"/>
                    <a:pt x="7801" y="32"/>
                    <a:pt x="7725" y="19"/>
                  </a:cubicBezTo>
                  <a:cubicBezTo>
                    <a:pt x="7614" y="7"/>
                    <a:pt x="7494" y="1"/>
                    <a:pt x="7367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5947425" y="2110925"/>
              <a:ext cx="286000" cy="85750"/>
            </a:xfrm>
            <a:custGeom>
              <a:avLst/>
              <a:gdLst/>
              <a:ahLst/>
              <a:cxnLst/>
              <a:rect l="l" t="t" r="r" b="b"/>
              <a:pathLst>
                <a:path w="11440" h="3430" extrusionOk="0">
                  <a:moveTo>
                    <a:pt x="2842" y="1"/>
                  </a:moveTo>
                  <a:cubicBezTo>
                    <a:pt x="2488" y="1"/>
                    <a:pt x="1919" y="744"/>
                    <a:pt x="1684" y="947"/>
                  </a:cubicBezTo>
                  <a:cubicBezTo>
                    <a:pt x="1405" y="1200"/>
                    <a:pt x="418" y="1757"/>
                    <a:pt x="215" y="2480"/>
                  </a:cubicBezTo>
                  <a:cubicBezTo>
                    <a:pt x="0" y="3201"/>
                    <a:pt x="342" y="3417"/>
                    <a:pt x="507" y="3429"/>
                  </a:cubicBezTo>
                  <a:cubicBezTo>
                    <a:pt x="508" y="3429"/>
                    <a:pt x="510" y="3429"/>
                    <a:pt x="511" y="3429"/>
                  </a:cubicBezTo>
                  <a:cubicBezTo>
                    <a:pt x="669" y="3429"/>
                    <a:pt x="1196" y="2758"/>
                    <a:pt x="1773" y="2733"/>
                  </a:cubicBezTo>
                  <a:cubicBezTo>
                    <a:pt x="2356" y="2708"/>
                    <a:pt x="3318" y="2708"/>
                    <a:pt x="3812" y="2467"/>
                  </a:cubicBezTo>
                  <a:cubicBezTo>
                    <a:pt x="3892" y="2429"/>
                    <a:pt x="4075" y="2414"/>
                    <a:pt x="4326" y="2414"/>
                  </a:cubicBezTo>
                  <a:cubicBezTo>
                    <a:pt x="5614" y="2414"/>
                    <a:pt x="8701" y="2823"/>
                    <a:pt x="9093" y="2834"/>
                  </a:cubicBezTo>
                  <a:cubicBezTo>
                    <a:pt x="9218" y="2841"/>
                    <a:pt x="9402" y="2860"/>
                    <a:pt x="9606" y="2860"/>
                  </a:cubicBezTo>
                  <a:cubicBezTo>
                    <a:pt x="10165" y="2860"/>
                    <a:pt x="10873" y="2721"/>
                    <a:pt x="10929" y="1821"/>
                  </a:cubicBezTo>
                  <a:lnTo>
                    <a:pt x="10929" y="1504"/>
                  </a:lnTo>
                  <a:cubicBezTo>
                    <a:pt x="10690" y="1433"/>
                    <a:pt x="11439" y="710"/>
                    <a:pt x="11307" y="710"/>
                  </a:cubicBezTo>
                  <a:cubicBezTo>
                    <a:pt x="11299" y="710"/>
                    <a:pt x="11287" y="713"/>
                    <a:pt x="11271" y="719"/>
                  </a:cubicBezTo>
                  <a:cubicBezTo>
                    <a:pt x="11187" y="755"/>
                    <a:pt x="10131" y="1051"/>
                    <a:pt x="9951" y="1051"/>
                  </a:cubicBezTo>
                  <a:cubicBezTo>
                    <a:pt x="9941" y="1051"/>
                    <a:pt x="9933" y="1050"/>
                    <a:pt x="9929" y="1048"/>
                  </a:cubicBezTo>
                  <a:cubicBezTo>
                    <a:pt x="9698" y="1097"/>
                    <a:pt x="9467" y="1138"/>
                    <a:pt x="9220" y="1138"/>
                  </a:cubicBezTo>
                  <a:cubicBezTo>
                    <a:pt x="9141" y="1138"/>
                    <a:pt x="9061" y="1134"/>
                    <a:pt x="8979" y="1124"/>
                  </a:cubicBezTo>
                  <a:cubicBezTo>
                    <a:pt x="8912" y="1116"/>
                    <a:pt x="8404" y="892"/>
                    <a:pt x="7095" y="892"/>
                  </a:cubicBezTo>
                  <a:cubicBezTo>
                    <a:pt x="6398" y="892"/>
                    <a:pt x="5474" y="956"/>
                    <a:pt x="4267" y="1150"/>
                  </a:cubicBezTo>
                  <a:cubicBezTo>
                    <a:pt x="4267" y="1150"/>
                    <a:pt x="3318" y="479"/>
                    <a:pt x="3014" y="86"/>
                  </a:cubicBezTo>
                  <a:cubicBezTo>
                    <a:pt x="2967" y="26"/>
                    <a:pt x="2908" y="1"/>
                    <a:pt x="2842" y="1"/>
                  </a:cubicBezTo>
                  <a:close/>
                </a:path>
              </a:pathLst>
            </a:custGeom>
            <a:solidFill>
              <a:srgbClr val="FBE4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6246600" y="2060575"/>
              <a:ext cx="167175" cy="125075"/>
            </a:xfrm>
            <a:custGeom>
              <a:avLst/>
              <a:gdLst/>
              <a:ahLst/>
              <a:cxnLst/>
              <a:rect l="l" t="t" r="r" b="b"/>
              <a:pathLst>
                <a:path w="6687" h="5003" extrusionOk="0">
                  <a:moveTo>
                    <a:pt x="4146" y="0"/>
                  </a:moveTo>
                  <a:cubicBezTo>
                    <a:pt x="2278" y="0"/>
                    <a:pt x="861" y="1556"/>
                    <a:pt x="861" y="1556"/>
                  </a:cubicBezTo>
                  <a:lnTo>
                    <a:pt x="659" y="1922"/>
                  </a:lnTo>
                  <a:cubicBezTo>
                    <a:pt x="431" y="2366"/>
                    <a:pt x="583" y="2910"/>
                    <a:pt x="1013" y="3151"/>
                  </a:cubicBezTo>
                  <a:cubicBezTo>
                    <a:pt x="1287" y="3315"/>
                    <a:pt x="1540" y="3460"/>
                    <a:pt x="1598" y="3488"/>
                  </a:cubicBezTo>
                  <a:lnTo>
                    <a:pt x="1598" y="3488"/>
                  </a:lnTo>
                  <a:cubicBezTo>
                    <a:pt x="1596" y="3488"/>
                    <a:pt x="1595" y="3488"/>
                    <a:pt x="1593" y="3488"/>
                  </a:cubicBezTo>
                  <a:cubicBezTo>
                    <a:pt x="1498" y="3488"/>
                    <a:pt x="1017" y="3672"/>
                    <a:pt x="621" y="3835"/>
                  </a:cubicBezTo>
                  <a:cubicBezTo>
                    <a:pt x="304" y="3962"/>
                    <a:pt x="89" y="4241"/>
                    <a:pt x="51" y="4582"/>
                  </a:cubicBezTo>
                  <a:lnTo>
                    <a:pt x="0" y="4950"/>
                  </a:lnTo>
                  <a:cubicBezTo>
                    <a:pt x="0" y="4950"/>
                    <a:pt x="555" y="5003"/>
                    <a:pt x="1459" y="5003"/>
                  </a:cubicBezTo>
                  <a:cubicBezTo>
                    <a:pt x="2630" y="5003"/>
                    <a:pt x="4387" y="4914"/>
                    <a:pt x="6282" y="4506"/>
                  </a:cubicBezTo>
                  <a:cubicBezTo>
                    <a:pt x="6472" y="4468"/>
                    <a:pt x="6599" y="4468"/>
                    <a:pt x="6687" y="4291"/>
                  </a:cubicBezTo>
                  <a:lnTo>
                    <a:pt x="6599" y="3999"/>
                  </a:lnTo>
                  <a:cubicBezTo>
                    <a:pt x="6599" y="3999"/>
                    <a:pt x="5763" y="352"/>
                    <a:pt x="5130" y="149"/>
                  </a:cubicBezTo>
                  <a:cubicBezTo>
                    <a:pt x="4792" y="45"/>
                    <a:pt x="4462" y="0"/>
                    <a:pt x="4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6030375" y="2137450"/>
              <a:ext cx="46250" cy="35150"/>
            </a:xfrm>
            <a:custGeom>
              <a:avLst/>
              <a:gdLst/>
              <a:ahLst/>
              <a:cxnLst/>
              <a:rect l="l" t="t" r="r" b="b"/>
              <a:pathLst>
                <a:path w="1850" h="1406" extrusionOk="0">
                  <a:moveTo>
                    <a:pt x="1773" y="0"/>
                  </a:moveTo>
                  <a:lnTo>
                    <a:pt x="557" y="63"/>
                  </a:lnTo>
                  <a:lnTo>
                    <a:pt x="0" y="1406"/>
                  </a:lnTo>
                  <a:lnTo>
                    <a:pt x="1849" y="1406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5946775" y="2110875"/>
              <a:ext cx="106075" cy="86750"/>
            </a:xfrm>
            <a:custGeom>
              <a:avLst/>
              <a:gdLst/>
              <a:ahLst/>
              <a:cxnLst/>
              <a:rect l="l" t="t" r="r" b="b"/>
              <a:pathLst>
                <a:path w="4243" h="3470" extrusionOk="0">
                  <a:moveTo>
                    <a:pt x="2860" y="1"/>
                  </a:moveTo>
                  <a:cubicBezTo>
                    <a:pt x="2802" y="1"/>
                    <a:pt x="2731" y="17"/>
                    <a:pt x="2647" y="62"/>
                  </a:cubicBezTo>
                  <a:cubicBezTo>
                    <a:pt x="2306" y="240"/>
                    <a:pt x="1710" y="937"/>
                    <a:pt x="1710" y="937"/>
                  </a:cubicBezTo>
                  <a:cubicBezTo>
                    <a:pt x="1710" y="937"/>
                    <a:pt x="722" y="1506"/>
                    <a:pt x="368" y="2139"/>
                  </a:cubicBezTo>
                  <a:cubicBezTo>
                    <a:pt x="1" y="2773"/>
                    <a:pt x="26" y="3203"/>
                    <a:pt x="406" y="3456"/>
                  </a:cubicBezTo>
                  <a:cubicBezTo>
                    <a:pt x="406" y="3456"/>
                    <a:pt x="426" y="3470"/>
                    <a:pt x="469" y="3470"/>
                  </a:cubicBezTo>
                  <a:cubicBezTo>
                    <a:pt x="531" y="3470"/>
                    <a:pt x="640" y="3443"/>
                    <a:pt x="811" y="3318"/>
                  </a:cubicBezTo>
                  <a:cubicBezTo>
                    <a:pt x="1063" y="3111"/>
                    <a:pt x="1357" y="2760"/>
                    <a:pt x="2057" y="2760"/>
                  </a:cubicBezTo>
                  <a:cubicBezTo>
                    <a:pt x="2131" y="2760"/>
                    <a:pt x="2209" y="2764"/>
                    <a:pt x="2292" y="2773"/>
                  </a:cubicBezTo>
                  <a:cubicBezTo>
                    <a:pt x="2390" y="2784"/>
                    <a:pt x="2486" y="2789"/>
                    <a:pt x="2581" y="2789"/>
                  </a:cubicBezTo>
                  <a:cubicBezTo>
                    <a:pt x="3337" y="2789"/>
                    <a:pt x="3977" y="2469"/>
                    <a:pt x="3977" y="2469"/>
                  </a:cubicBezTo>
                  <a:cubicBezTo>
                    <a:pt x="3977" y="2469"/>
                    <a:pt x="3521" y="1570"/>
                    <a:pt x="3863" y="1354"/>
                  </a:cubicBezTo>
                  <a:cubicBezTo>
                    <a:pt x="4192" y="1126"/>
                    <a:pt x="4243" y="1101"/>
                    <a:pt x="4243" y="1101"/>
                  </a:cubicBezTo>
                  <a:lnTo>
                    <a:pt x="3547" y="569"/>
                  </a:lnTo>
                  <a:lnTo>
                    <a:pt x="3078" y="113"/>
                  </a:lnTo>
                  <a:cubicBezTo>
                    <a:pt x="3078" y="113"/>
                    <a:pt x="3011" y="1"/>
                    <a:pt x="2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5984575" y="2165050"/>
              <a:ext cx="8000" cy="17300"/>
            </a:xfrm>
            <a:custGeom>
              <a:avLst/>
              <a:gdLst/>
              <a:ahLst/>
              <a:cxnLst/>
              <a:rect l="l" t="t" r="r" b="b"/>
              <a:pathLst>
                <a:path w="320" h="692" extrusionOk="0">
                  <a:moveTo>
                    <a:pt x="280" y="0"/>
                  </a:moveTo>
                  <a:cubicBezTo>
                    <a:pt x="264" y="0"/>
                    <a:pt x="247" y="7"/>
                    <a:pt x="236" y="23"/>
                  </a:cubicBezTo>
                  <a:cubicBezTo>
                    <a:pt x="173" y="239"/>
                    <a:pt x="97" y="441"/>
                    <a:pt x="8" y="644"/>
                  </a:cubicBezTo>
                  <a:cubicBezTo>
                    <a:pt x="1" y="675"/>
                    <a:pt x="21" y="691"/>
                    <a:pt x="41" y="691"/>
                  </a:cubicBezTo>
                  <a:cubicBezTo>
                    <a:pt x="54" y="691"/>
                    <a:pt x="66" y="684"/>
                    <a:pt x="71" y="669"/>
                  </a:cubicBezTo>
                  <a:cubicBezTo>
                    <a:pt x="160" y="467"/>
                    <a:pt x="236" y="251"/>
                    <a:pt x="312" y="36"/>
                  </a:cubicBezTo>
                  <a:cubicBezTo>
                    <a:pt x="319" y="14"/>
                    <a:pt x="301" y="0"/>
                    <a:pt x="28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5992800" y="2164725"/>
              <a:ext cx="5150" cy="15550"/>
            </a:xfrm>
            <a:custGeom>
              <a:avLst/>
              <a:gdLst/>
              <a:ahLst/>
              <a:cxnLst/>
              <a:rect l="l" t="t" r="r" b="b"/>
              <a:pathLst>
                <a:path w="206" h="622" extrusionOk="0">
                  <a:moveTo>
                    <a:pt x="168" y="1"/>
                  </a:moveTo>
                  <a:cubicBezTo>
                    <a:pt x="155" y="1"/>
                    <a:pt x="140" y="8"/>
                    <a:pt x="135" y="24"/>
                  </a:cubicBezTo>
                  <a:cubicBezTo>
                    <a:pt x="97" y="213"/>
                    <a:pt x="46" y="391"/>
                    <a:pt x="9" y="581"/>
                  </a:cubicBezTo>
                  <a:cubicBezTo>
                    <a:pt x="1" y="604"/>
                    <a:pt x="21" y="622"/>
                    <a:pt x="40" y="622"/>
                  </a:cubicBezTo>
                  <a:cubicBezTo>
                    <a:pt x="54" y="622"/>
                    <a:pt x="67" y="614"/>
                    <a:pt x="72" y="593"/>
                  </a:cubicBezTo>
                  <a:cubicBezTo>
                    <a:pt x="110" y="416"/>
                    <a:pt x="161" y="227"/>
                    <a:pt x="198" y="36"/>
                  </a:cubicBezTo>
                  <a:cubicBezTo>
                    <a:pt x="206" y="14"/>
                    <a:pt x="188" y="1"/>
                    <a:pt x="168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5999000" y="2166500"/>
              <a:ext cx="4800" cy="14250"/>
            </a:xfrm>
            <a:custGeom>
              <a:avLst/>
              <a:gdLst/>
              <a:ahLst/>
              <a:cxnLst/>
              <a:rect l="l" t="t" r="r" b="b"/>
              <a:pathLst>
                <a:path w="192" h="570" extrusionOk="0">
                  <a:moveTo>
                    <a:pt x="150" y="0"/>
                  </a:moveTo>
                  <a:cubicBezTo>
                    <a:pt x="138" y="0"/>
                    <a:pt x="128" y="9"/>
                    <a:pt x="128" y="29"/>
                  </a:cubicBezTo>
                  <a:cubicBezTo>
                    <a:pt x="77" y="193"/>
                    <a:pt x="39" y="358"/>
                    <a:pt x="1" y="522"/>
                  </a:cubicBezTo>
                  <a:cubicBezTo>
                    <a:pt x="1" y="553"/>
                    <a:pt x="24" y="570"/>
                    <a:pt x="46" y="570"/>
                  </a:cubicBezTo>
                  <a:cubicBezTo>
                    <a:pt x="59" y="570"/>
                    <a:pt x="72" y="563"/>
                    <a:pt x="77" y="548"/>
                  </a:cubicBezTo>
                  <a:cubicBezTo>
                    <a:pt x="115" y="383"/>
                    <a:pt x="153" y="206"/>
                    <a:pt x="191" y="41"/>
                  </a:cubicBezTo>
                  <a:cubicBezTo>
                    <a:pt x="191" y="19"/>
                    <a:pt x="168" y="0"/>
                    <a:pt x="15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6005200" y="2166100"/>
              <a:ext cx="5750" cy="15075"/>
            </a:xfrm>
            <a:custGeom>
              <a:avLst/>
              <a:gdLst/>
              <a:ahLst/>
              <a:cxnLst/>
              <a:rect l="l" t="t" r="r" b="b"/>
              <a:pathLst>
                <a:path w="230" h="603" extrusionOk="0">
                  <a:moveTo>
                    <a:pt x="185" y="0"/>
                  </a:moveTo>
                  <a:cubicBezTo>
                    <a:pt x="173" y="0"/>
                    <a:pt x="163" y="6"/>
                    <a:pt x="158" y="20"/>
                  </a:cubicBezTo>
                  <a:cubicBezTo>
                    <a:pt x="146" y="108"/>
                    <a:pt x="133" y="197"/>
                    <a:pt x="107" y="273"/>
                  </a:cubicBezTo>
                  <a:cubicBezTo>
                    <a:pt x="82" y="361"/>
                    <a:pt x="70" y="475"/>
                    <a:pt x="19" y="551"/>
                  </a:cubicBezTo>
                  <a:cubicBezTo>
                    <a:pt x="1" y="570"/>
                    <a:pt x="16" y="603"/>
                    <a:pt x="41" y="603"/>
                  </a:cubicBezTo>
                  <a:cubicBezTo>
                    <a:pt x="50" y="603"/>
                    <a:pt x="60" y="599"/>
                    <a:pt x="70" y="589"/>
                  </a:cubicBezTo>
                  <a:cubicBezTo>
                    <a:pt x="121" y="526"/>
                    <a:pt x="133" y="450"/>
                    <a:pt x="158" y="374"/>
                  </a:cubicBezTo>
                  <a:cubicBezTo>
                    <a:pt x="183" y="260"/>
                    <a:pt x="209" y="158"/>
                    <a:pt x="222" y="45"/>
                  </a:cubicBezTo>
                  <a:cubicBezTo>
                    <a:pt x="230" y="20"/>
                    <a:pt x="206" y="0"/>
                    <a:pt x="185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6011375" y="2167825"/>
              <a:ext cx="4750" cy="13650"/>
            </a:xfrm>
            <a:custGeom>
              <a:avLst/>
              <a:gdLst/>
              <a:ahLst/>
              <a:cxnLst/>
              <a:rect l="l" t="t" r="r" b="b"/>
              <a:pathLst>
                <a:path w="190" h="546" extrusionOk="0">
                  <a:moveTo>
                    <a:pt x="157" y="1"/>
                  </a:moveTo>
                  <a:cubicBezTo>
                    <a:pt x="139" y="1"/>
                    <a:pt x="120" y="13"/>
                    <a:pt x="114" y="39"/>
                  </a:cubicBezTo>
                  <a:cubicBezTo>
                    <a:pt x="114" y="77"/>
                    <a:pt x="76" y="469"/>
                    <a:pt x="38" y="469"/>
                  </a:cubicBezTo>
                  <a:cubicBezTo>
                    <a:pt x="0" y="469"/>
                    <a:pt x="0" y="533"/>
                    <a:pt x="38" y="545"/>
                  </a:cubicBezTo>
                  <a:cubicBezTo>
                    <a:pt x="102" y="545"/>
                    <a:pt x="114" y="495"/>
                    <a:pt x="127" y="444"/>
                  </a:cubicBezTo>
                  <a:cubicBezTo>
                    <a:pt x="152" y="317"/>
                    <a:pt x="164" y="165"/>
                    <a:pt x="190" y="39"/>
                  </a:cubicBezTo>
                  <a:cubicBezTo>
                    <a:pt x="190" y="13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6016575" y="2168800"/>
              <a:ext cx="3350" cy="12250"/>
            </a:xfrm>
            <a:custGeom>
              <a:avLst/>
              <a:gdLst/>
              <a:ahLst/>
              <a:cxnLst/>
              <a:rect l="l" t="t" r="r" b="b"/>
              <a:pathLst>
                <a:path w="134" h="490" extrusionOk="0">
                  <a:moveTo>
                    <a:pt x="96" y="0"/>
                  </a:moveTo>
                  <a:cubicBezTo>
                    <a:pt x="77" y="0"/>
                    <a:pt x="58" y="13"/>
                    <a:pt x="58" y="38"/>
                  </a:cubicBezTo>
                  <a:lnTo>
                    <a:pt x="58" y="241"/>
                  </a:lnTo>
                  <a:cubicBezTo>
                    <a:pt x="58" y="291"/>
                    <a:pt x="71" y="393"/>
                    <a:pt x="20" y="430"/>
                  </a:cubicBezTo>
                  <a:cubicBezTo>
                    <a:pt x="1" y="460"/>
                    <a:pt x="26" y="489"/>
                    <a:pt x="51" y="489"/>
                  </a:cubicBezTo>
                  <a:cubicBezTo>
                    <a:pt x="58" y="489"/>
                    <a:pt x="65" y="487"/>
                    <a:pt x="71" y="481"/>
                  </a:cubicBezTo>
                  <a:cubicBezTo>
                    <a:pt x="122" y="443"/>
                    <a:pt x="122" y="393"/>
                    <a:pt x="122" y="342"/>
                  </a:cubicBezTo>
                  <a:cubicBezTo>
                    <a:pt x="122" y="241"/>
                    <a:pt x="122" y="139"/>
                    <a:pt x="134" y="38"/>
                  </a:cubicBezTo>
                  <a:cubicBezTo>
                    <a:pt x="134" y="13"/>
                    <a:pt x="115" y="0"/>
                    <a:pt x="96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6022575" y="2174250"/>
              <a:ext cx="3250" cy="5725"/>
            </a:xfrm>
            <a:custGeom>
              <a:avLst/>
              <a:gdLst/>
              <a:ahLst/>
              <a:cxnLst/>
              <a:rect l="l" t="t" r="r" b="b"/>
              <a:pathLst>
                <a:path w="130" h="229" extrusionOk="0">
                  <a:moveTo>
                    <a:pt x="81" y="1"/>
                  </a:moveTo>
                  <a:cubicBezTo>
                    <a:pt x="66" y="1"/>
                    <a:pt x="51" y="8"/>
                    <a:pt x="46" y="23"/>
                  </a:cubicBezTo>
                  <a:cubicBezTo>
                    <a:pt x="34" y="73"/>
                    <a:pt x="20" y="136"/>
                    <a:pt x="8" y="187"/>
                  </a:cubicBezTo>
                  <a:cubicBezTo>
                    <a:pt x="0" y="210"/>
                    <a:pt x="20" y="228"/>
                    <a:pt x="40" y="228"/>
                  </a:cubicBezTo>
                  <a:cubicBezTo>
                    <a:pt x="53" y="228"/>
                    <a:pt x="66" y="220"/>
                    <a:pt x="71" y="200"/>
                  </a:cubicBezTo>
                  <a:cubicBezTo>
                    <a:pt x="84" y="149"/>
                    <a:pt x="96" y="99"/>
                    <a:pt x="122" y="48"/>
                  </a:cubicBezTo>
                  <a:cubicBezTo>
                    <a:pt x="130" y="17"/>
                    <a:pt x="105" y="1"/>
                    <a:pt x="81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5978450" y="2159775"/>
              <a:ext cx="55250" cy="22400"/>
            </a:xfrm>
            <a:custGeom>
              <a:avLst/>
              <a:gdLst/>
              <a:ahLst/>
              <a:cxnLst/>
              <a:rect l="l" t="t" r="r" b="b"/>
              <a:pathLst>
                <a:path w="2210" h="896" extrusionOk="0">
                  <a:moveTo>
                    <a:pt x="2170" y="0"/>
                  </a:moveTo>
                  <a:cubicBezTo>
                    <a:pt x="2165" y="0"/>
                    <a:pt x="2159" y="2"/>
                    <a:pt x="2153" y="6"/>
                  </a:cubicBezTo>
                  <a:cubicBezTo>
                    <a:pt x="1868" y="140"/>
                    <a:pt x="1588" y="205"/>
                    <a:pt x="1297" y="205"/>
                  </a:cubicBezTo>
                  <a:cubicBezTo>
                    <a:pt x="1175" y="205"/>
                    <a:pt x="1051" y="194"/>
                    <a:pt x="924" y="171"/>
                  </a:cubicBezTo>
                  <a:cubicBezTo>
                    <a:pt x="808" y="146"/>
                    <a:pt x="703" y="116"/>
                    <a:pt x="590" y="116"/>
                  </a:cubicBezTo>
                  <a:cubicBezTo>
                    <a:pt x="531" y="116"/>
                    <a:pt x="471" y="124"/>
                    <a:pt x="405" y="146"/>
                  </a:cubicBezTo>
                  <a:cubicBezTo>
                    <a:pt x="102" y="259"/>
                    <a:pt x="0" y="576"/>
                    <a:pt x="76" y="867"/>
                  </a:cubicBezTo>
                  <a:cubicBezTo>
                    <a:pt x="81" y="888"/>
                    <a:pt x="94" y="896"/>
                    <a:pt x="107" y="896"/>
                  </a:cubicBezTo>
                  <a:cubicBezTo>
                    <a:pt x="127" y="896"/>
                    <a:pt x="147" y="878"/>
                    <a:pt x="139" y="855"/>
                  </a:cubicBezTo>
                  <a:cubicBezTo>
                    <a:pt x="88" y="665"/>
                    <a:pt x="178" y="349"/>
                    <a:pt x="342" y="247"/>
                  </a:cubicBezTo>
                  <a:cubicBezTo>
                    <a:pt x="406" y="209"/>
                    <a:pt x="490" y="197"/>
                    <a:pt x="575" y="197"/>
                  </a:cubicBezTo>
                  <a:cubicBezTo>
                    <a:pt x="691" y="197"/>
                    <a:pt x="812" y="220"/>
                    <a:pt x="899" y="234"/>
                  </a:cubicBezTo>
                  <a:cubicBezTo>
                    <a:pt x="1064" y="247"/>
                    <a:pt x="1203" y="285"/>
                    <a:pt x="1355" y="285"/>
                  </a:cubicBezTo>
                  <a:cubicBezTo>
                    <a:pt x="1647" y="273"/>
                    <a:pt x="1925" y="197"/>
                    <a:pt x="2178" y="70"/>
                  </a:cubicBezTo>
                  <a:cubicBezTo>
                    <a:pt x="2210" y="49"/>
                    <a:pt x="2197" y="0"/>
                    <a:pt x="2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5952600" y="2114500"/>
              <a:ext cx="70675" cy="77675"/>
            </a:xfrm>
            <a:custGeom>
              <a:avLst/>
              <a:gdLst/>
              <a:ahLst/>
              <a:cxnLst/>
              <a:rect l="l" t="t" r="r" b="b"/>
              <a:pathLst>
                <a:path w="2827" h="3107" extrusionOk="0">
                  <a:moveTo>
                    <a:pt x="2786" y="1"/>
                  </a:moveTo>
                  <a:cubicBezTo>
                    <a:pt x="2781" y="1"/>
                    <a:pt x="2775" y="2"/>
                    <a:pt x="2769" y="7"/>
                  </a:cubicBezTo>
                  <a:cubicBezTo>
                    <a:pt x="2453" y="145"/>
                    <a:pt x="2225" y="323"/>
                    <a:pt x="2009" y="576"/>
                  </a:cubicBezTo>
                  <a:cubicBezTo>
                    <a:pt x="1654" y="956"/>
                    <a:pt x="1376" y="1235"/>
                    <a:pt x="958" y="1552"/>
                  </a:cubicBezTo>
                  <a:cubicBezTo>
                    <a:pt x="376" y="1982"/>
                    <a:pt x="274" y="2425"/>
                    <a:pt x="8" y="3071"/>
                  </a:cubicBezTo>
                  <a:cubicBezTo>
                    <a:pt x="1" y="3093"/>
                    <a:pt x="19" y="3107"/>
                    <a:pt x="38" y="3107"/>
                  </a:cubicBezTo>
                  <a:cubicBezTo>
                    <a:pt x="52" y="3107"/>
                    <a:pt x="66" y="3100"/>
                    <a:pt x="72" y="3084"/>
                  </a:cubicBezTo>
                  <a:cubicBezTo>
                    <a:pt x="236" y="2691"/>
                    <a:pt x="312" y="2248"/>
                    <a:pt x="616" y="1918"/>
                  </a:cubicBezTo>
                  <a:cubicBezTo>
                    <a:pt x="844" y="1678"/>
                    <a:pt x="1136" y="1513"/>
                    <a:pt x="1401" y="1311"/>
                  </a:cubicBezTo>
                  <a:cubicBezTo>
                    <a:pt x="1921" y="918"/>
                    <a:pt x="2186" y="348"/>
                    <a:pt x="2794" y="57"/>
                  </a:cubicBezTo>
                  <a:cubicBezTo>
                    <a:pt x="2826" y="46"/>
                    <a:pt x="2814" y="1"/>
                    <a:pt x="2786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5975275" y="2123425"/>
              <a:ext cx="58925" cy="55275"/>
            </a:xfrm>
            <a:custGeom>
              <a:avLst/>
              <a:gdLst/>
              <a:ahLst/>
              <a:cxnLst/>
              <a:rect l="l" t="t" r="r" b="b"/>
              <a:pathLst>
                <a:path w="2357" h="2211" extrusionOk="0">
                  <a:moveTo>
                    <a:pt x="2127" y="1"/>
                  </a:moveTo>
                  <a:cubicBezTo>
                    <a:pt x="2104" y="1"/>
                    <a:pt x="2081" y="28"/>
                    <a:pt x="2090" y="55"/>
                  </a:cubicBezTo>
                  <a:cubicBezTo>
                    <a:pt x="2179" y="182"/>
                    <a:pt x="2204" y="320"/>
                    <a:pt x="2204" y="472"/>
                  </a:cubicBezTo>
                  <a:cubicBezTo>
                    <a:pt x="2077" y="624"/>
                    <a:pt x="1951" y="764"/>
                    <a:pt x="1836" y="916"/>
                  </a:cubicBezTo>
                  <a:cubicBezTo>
                    <a:pt x="1684" y="1004"/>
                    <a:pt x="1368" y="979"/>
                    <a:pt x="1178" y="1004"/>
                  </a:cubicBezTo>
                  <a:cubicBezTo>
                    <a:pt x="963" y="1043"/>
                    <a:pt x="760" y="1105"/>
                    <a:pt x="570" y="1220"/>
                  </a:cubicBezTo>
                  <a:cubicBezTo>
                    <a:pt x="229" y="1435"/>
                    <a:pt x="38" y="1777"/>
                    <a:pt x="1" y="2182"/>
                  </a:cubicBezTo>
                  <a:cubicBezTo>
                    <a:pt x="1" y="2201"/>
                    <a:pt x="16" y="2211"/>
                    <a:pt x="34" y="2211"/>
                  </a:cubicBezTo>
                  <a:cubicBezTo>
                    <a:pt x="51" y="2211"/>
                    <a:pt x="70" y="2201"/>
                    <a:pt x="77" y="2182"/>
                  </a:cubicBezTo>
                  <a:cubicBezTo>
                    <a:pt x="114" y="1625"/>
                    <a:pt x="494" y="1245"/>
                    <a:pt x="1026" y="1105"/>
                  </a:cubicBezTo>
                  <a:cubicBezTo>
                    <a:pt x="1343" y="1017"/>
                    <a:pt x="1723" y="1080"/>
                    <a:pt x="2027" y="928"/>
                  </a:cubicBezTo>
                  <a:cubicBezTo>
                    <a:pt x="2356" y="751"/>
                    <a:pt x="2318" y="308"/>
                    <a:pt x="2153" y="16"/>
                  </a:cubicBezTo>
                  <a:cubicBezTo>
                    <a:pt x="2146" y="5"/>
                    <a:pt x="2137" y="1"/>
                    <a:pt x="2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6023700" y="2137725"/>
              <a:ext cx="28750" cy="42425"/>
            </a:xfrm>
            <a:custGeom>
              <a:avLst/>
              <a:gdLst/>
              <a:ahLst/>
              <a:cxnLst/>
              <a:rect l="l" t="t" r="r" b="b"/>
              <a:pathLst>
                <a:path w="1150" h="1697" extrusionOk="0">
                  <a:moveTo>
                    <a:pt x="1100" y="0"/>
                  </a:moveTo>
                  <a:cubicBezTo>
                    <a:pt x="1096" y="0"/>
                    <a:pt x="1093" y="1"/>
                    <a:pt x="1090" y="2"/>
                  </a:cubicBezTo>
                  <a:cubicBezTo>
                    <a:pt x="786" y="91"/>
                    <a:pt x="558" y="356"/>
                    <a:pt x="558" y="685"/>
                  </a:cubicBezTo>
                  <a:cubicBezTo>
                    <a:pt x="571" y="888"/>
                    <a:pt x="685" y="1028"/>
                    <a:pt x="748" y="1205"/>
                  </a:cubicBezTo>
                  <a:cubicBezTo>
                    <a:pt x="837" y="1458"/>
                    <a:pt x="799" y="1560"/>
                    <a:pt x="546" y="1597"/>
                  </a:cubicBezTo>
                  <a:cubicBezTo>
                    <a:pt x="463" y="1617"/>
                    <a:pt x="381" y="1623"/>
                    <a:pt x="297" y="1623"/>
                  </a:cubicBezTo>
                  <a:cubicBezTo>
                    <a:pt x="213" y="1623"/>
                    <a:pt x="128" y="1617"/>
                    <a:pt x="39" y="1610"/>
                  </a:cubicBezTo>
                  <a:cubicBezTo>
                    <a:pt x="36" y="1609"/>
                    <a:pt x="33" y="1609"/>
                    <a:pt x="31" y="1609"/>
                  </a:cubicBezTo>
                  <a:cubicBezTo>
                    <a:pt x="1" y="1609"/>
                    <a:pt x="4" y="1673"/>
                    <a:pt x="39" y="1673"/>
                  </a:cubicBezTo>
                  <a:cubicBezTo>
                    <a:pt x="107" y="1683"/>
                    <a:pt x="244" y="1696"/>
                    <a:pt x="392" y="1696"/>
                  </a:cubicBezTo>
                  <a:cubicBezTo>
                    <a:pt x="628" y="1696"/>
                    <a:pt x="891" y="1662"/>
                    <a:pt x="938" y="1521"/>
                  </a:cubicBezTo>
                  <a:cubicBezTo>
                    <a:pt x="976" y="1408"/>
                    <a:pt x="811" y="1180"/>
                    <a:pt x="761" y="1091"/>
                  </a:cubicBezTo>
                  <a:cubicBezTo>
                    <a:pt x="571" y="673"/>
                    <a:pt x="609" y="217"/>
                    <a:pt x="1103" y="65"/>
                  </a:cubicBezTo>
                  <a:cubicBezTo>
                    <a:pt x="1149" y="53"/>
                    <a:pt x="1132" y="0"/>
                    <a:pt x="1100" y="0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6028775" y="2158975"/>
              <a:ext cx="17325" cy="12875"/>
            </a:xfrm>
            <a:custGeom>
              <a:avLst/>
              <a:gdLst/>
              <a:ahLst/>
              <a:cxnLst/>
              <a:rect l="l" t="t" r="r" b="b"/>
              <a:pathLst>
                <a:path w="693" h="515" extrusionOk="0">
                  <a:moveTo>
                    <a:pt x="251" y="77"/>
                  </a:moveTo>
                  <a:lnTo>
                    <a:pt x="251" y="77"/>
                  </a:lnTo>
                  <a:cubicBezTo>
                    <a:pt x="210" y="103"/>
                    <a:pt x="168" y="130"/>
                    <a:pt x="126" y="142"/>
                  </a:cubicBezTo>
                  <a:lnTo>
                    <a:pt x="126" y="142"/>
                  </a:lnTo>
                  <a:cubicBezTo>
                    <a:pt x="164" y="111"/>
                    <a:pt x="204" y="89"/>
                    <a:pt x="251" y="77"/>
                  </a:cubicBezTo>
                  <a:close/>
                  <a:moveTo>
                    <a:pt x="355" y="1"/>
                  </a:moveTo>
                  <a:cubicBezTo>
                    <a:pt x="216" y="1"/>
                    <a:pt x="102" y="51"/>
                    <a:pt x="13" y="153"/>
                  </a:cubicBezTo>
                  <a:cubicBezTo>
                    <a:pt x="0" y="165"/>
                    <a:pt x="0" y="203"/>
                    <a:pt x="26" y="203"/>
                  </a:cubicBezTo>
                  <a:cubicBezTo>
                    <a:pt x="40" y="208"/>
                    <a:pt x="55" y="210"/>
                    <a:pt x="70" y="210"/>
                  </a:cubicBezTo>
                  <a:cubicBezTo>
                    <a:pt x="183" y="210"/>
                    <a:pt x="294" y="92"/>
                    <a:pt x="402" y="92"/>
                  </a:cubicBezTo>
                  <a:cubicBezTo>
                    <a:pt x="437" y="92"/>
                    <a:pt x="472" y="105"/>
                    <a:pt x="507" y="139"/>
                  </a:cubicBezTo>
                  <a:cubicBezTo>
                    <a:pt x="596" y="241"/>
                    <a:pt x="520" y="406"/>
                    <a:pt x="621" y="507"/>
                  </a:cubicBezTo>
                  <a:cubicBezTo>
                    <a:pt x="629" y="512"/>
                    <a:pt x="636" y="514"/>
                    <a:pt x="642" y="514"/>
                  </a:cubicBezTo>
                  <a:cubicBezTo>
                    <a:pt x="671" y="514"/>
                    <a:pt x="693" y="477"/>
                    <a:pt x="672" y="457"/>
                  </a:cubicBezTo>
                  <a:cubicBezTo>
                    <a:pt x="596" y="393"/>
                    <a:pt x="634" y="266"/>
                    <a:pt x="608" y="178"/>
                  </a:cubicBezTo>
                  <a:cubicBezTo>
                    <a:pt x="583" y="127"/>
                    <a:pt x="558" y="89"/>
                    <a:pt x="507" y="51"/>
                  </a:cubicBezTo>
                  <a:cubicBezTo>
                    <a:pt x="476" y="30"/>
                    <a:pt x="428" y="27"/>
                    <a:pt x="383" y="26"/>
                  </a:cubicBezTo>
                  <a:lnTo>
                    <a:pt x="383" y="26"/>
                  </a:lnTo>
                  <a:cubicBezTo>
                    <a:pt x="381" y="13"/>
                    <a:pt x="372" y="1"/>
                    <a:pt x="355" y="1"/>
                  </a:cubicBezTo>
                  <a:close/>
                </a:path>
              </a:pathLst>
            </a:custGeom>
            <a:solidFill>
              <a:srgbClr val="1D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6380050" y="1999575"/>
              <a:ext cx="169425" cy="65850"/>
            </a:xfrm>
            <a:custGeom>
              <a:avLst/>
              <a:gdLst/>
              <a:ahLst/>
              <a:cxnLst/>
              <a:rect l="l" t="t" r="r" b="b"/>
              <a:pathLst>
                <a:path w="6777" h="2634" extrusionOk="0">
                  <a:moveTo>
                    <a:pt x="6725" y="0"/>
                  </a:moveTo>
                  <a:cubicBezTo>
                    <a:pt x="6719" y="0"/>
                    <a:pt x="6713" y="2"/>
                    <a:pt x="6706" y="6"/>
                  </a:cubicBezTo>
                  <a:cubicBezTo>
                    <a:pt x="5503" y="589"/>
                    <a:pt x="4300" y="1272"/>
                    <a:pt x="3009" y="1678"/>
                  </a:cubicBezTo>
                  <a:cubicBezTo>
                    <a:pt x="2021" y="1995"/>
                    <a:pt x="906" y="1944"/>
                    <a:pt x="32" y="2564"/>
                  </a:cubicBezTo>
                  <a:cubicBezTo>
                    <a:pt x="0" y="2585"/>
                    <a:pt x="22" y="2634"/>
                    <a:pt x="52" y="2634"/>
                  </a:cubicBezTo>
                  <a:cubicBezTo>
                    <a:pt x="58" y="2634"/>
                    <a:pt x="64" y="2632"/>
                    <a:pt x="70" y="2628"/>
                  </a:cubicBezTo>
                  <a:cubicBezTo>
                    <a:pt x="1045" y="1931"/>
                    <a:pt x="2387" y="2007"/>
                    <a:pt x="3490" y="1576"/>
                  </a:cubicBezTo>
                  <a:cubicBezTo>
                    <a:pt x="4604" y="1159"/>
                    <a:pt x="5668" y="576"/>
                    <a:pt x="6744" y="57"/>
                  </a:cubicBezTo>
                  <a:cubicBezTo>
                    <a:pt x="6776" y="46"/>
                    <a:pt x="6754" y="0"/>
                    <a:pt x="6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6081975" y="2171675"/>
              <a:ext cx="164000" cy="11175"/>
            </a:xfrm>
            <a:custGeom>
              <a:avLst/>
              <a:gdLst/>
              <a:ahLst/>
              <a:cxnLst/>
              <a:rect l="l" t="t" r="r" b="b"/>
              <a:pathLst>
                <a:path w="6560" h="447" extrusionOk="0">
                  <a:moveTo>
                    <a:pt x="490" y="0"/>
                  </a:moveTo>
                  <a:cubicBezTo>
                    <a:pt x="344" y="0"/>
                    <a:pt x="197" y="4"/>
                    <a:pt x="51" y="11"/>
                  </a:cubicBezTo>
                  <a:cubicBezTo>
                    <a:pt x="4" y="11"/>
                    <a:pt x="0" y="76"/>
                    <a:pt x="40" y="76"/>
                  </a:cubicBezTo>
                  <a:cubicBezTo>
                    <a:pt x="43" y="76"/>
                    <a:pt x="47" y="76"/>
                    <a:pt x="51" y="75"/>
                  </a:cubicBezTo>
                  <a:cubicBezTo>
                    <a:pt x="184" y="69"/>
                    <a:pt x="318" y="66"/>
                    <a:pt x="451" y="66"/>
                  </a:cubicBezTo>
                  <a:cubicBezTo>
                    <a:pt x="1987" y="66"/>
                    <a:pt x="3511" y="447"/>
                    <a:pt x="5042" y="447"/>
                  </a:cubicBezTo>
                  <a:cubicBezTo>
                    <a:pt x="5534" y="447"/>
                    <a:pt x="6028" y="407"/>
                    <a:pt x="6522" y="303"/>
                  </a:cubicBezTo>
                  <a:cubicBezTo>
                    <a:pt x="6560" y="290"/>
                    <a:pt x="6548" y="227"/>
                    <a:pt x="6509" y="227"/>
                  </a:cubicBezTo>
                  <a:cubicBezTo>
                    <a:pt x="6010" y="335"/>
                    <a:pt x="5512" y="376"/>
                    <a:pt x="5016" y="376"/>
                  </a:cubicBezTo>
                  <a:cubicBezTo>
                    <a:pt x="3506" y="376"/>
                    <a:pt x="2007" y="0"/>
                    <a:pt x="490" y="0"/>
                  </a:cubicBezTo>
                  <a:close/>
                </a:path>
              </a:pathLst>
            </a:custGeom>
            <a:solidFill>
              <a:srgbClr val="F6C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9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webscrape_sports()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0" name="Google Shape;1420;p39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0"/>
          <p:cNvSpPr txBox="1"/>
          <p:nvPr/>
        </p:nvSpPr>
        <p:spPr>
          <a:xfrm>
            <a:off x="874825" y="2155838"/>
            <a:ext cx="1759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40"/>
          <p:cNvSpPr txBox="1"/>
          <p:nvPr/>
        </p:nvSpPr>
        <p:spPr>
          <a:xfrm>
            <a:off x="874825" y="2841975"/>
            <a:ext cx="1759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Table of METs values of </a:t>
            </a:r>
            <a:r>
              <a:rPr lang="en" sz="1600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+800</a:t>
            </a:r>
            <a:r>
              <a:rPr lang="en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activities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27" name="Google Shape;142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METs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/>
          </a:p>
        </p:txBody>
      </p:sp>
      <p:graphicFrame>
        <p:nvGraphicFramePr>
          <p:cNvPr id="1428" name="Google Shape;1428;p40"/>
          <p:cNvGraphicFramePr/>
          <p:nvPr/>
        </p:nvGraphicFramePr>
        <p:xfrm>
          <a:off x="4072825" y="1648894"/>
          <a:ext cx="4073875" cy="243818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8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Specific Motion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METs</a:t>
                      </a:r>
                      <a:endParaRPr sz="12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bicycling, mountain, uphill, vigorous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14.00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BMX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8.50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bicycling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mountain, general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8.50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dancing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aerobic, general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7.30</a:t>
                      </a:r>
                      <a:endParaRPr sz="10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9" name="Google Shape;1429;p40"/>
          <p:cNvSpPr/>
          <p:nvPr/>
        </p:nvSpPr>
        <p:spPr>
          <a:xfrm>
            <a:off x="4957175" y="1253500"/>
            <a:ext cx="31896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0" name="Google Shape;1430;p40"/>
          <p:cNvSpPr txBox="1"/>
          <p:nvPr/>
        </p:nvSpPr>
        <p:spPr>
          <a:xfrm>
            <a:off x="982125" y="3526125"/>
            <a:ext cx="31638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Scraping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website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ProCon.org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31" name="Google Shape;1431;p40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432" name="Google Shape;1432;p40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433" name="Google Shape;1433;p40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436" name="Google Shape;1436;p40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pSp>
        <p:nvGrpSpPr>
          <p:cNvPr id="1438" name="Google Shape;1438;p40"/>
          <p:cNvGrpSpPr/>
          <p:nvPr/>
        </p:nvGrpSpPr>
        <p:grpSpPr>
          <a:xfrm>
            <a:off x="5561220" y="4378831"/>
            <a:ext cx="1114826" cy="604199"/>
            <a:chOff x="3391650" y="564100"/>
            <a:chExt cx="686850" cy="372250"/>
          </a:xfrm>
        </p:grpSpPr>
        <p:sp>
          <p:nvSpPr>
            <p:cNvPr id="1439" name="Google Shape;1439;p40"/>
            <p:cNvSpPr/>
            <p:nvPr/>
          </p:nvSpPr>
          <p:spPr>
            <a:xfrm>
              <a:off x="3548825" y="572775"/>
              <a:ext cx="160525" cy="61925"/>
            </a:xfrm>
            <a:custGeom>
              <a:avLst/>
              <a:gdLst/>
              <a:ahLst/>
              <a:cxnLst/>
              <a:rect l="l" t="t" r="r" b="b"/>
              <a:pathLst>
                <a:path w="6421" h="2477" extrusionOk="0">
                  <a:moveTo>
                    <a:pt x="6281" y="1"/>
                  </a:moveTo>
                  <a:cubicBezTo>
                    <a:pt x="5129" y="89"/>
                    <a:pt x="4027" y="482"/>
                    <a:pt x="2900" y="634"/>
                  </a:cubicBezTo>
                  <a:cubicBezTo>
                    <a:pt x="2254" y="722"/>
                    <a:pt x="1608" y="798"/>
                    <a:pt x="975" y="811"/>
                  </a:cubicBezTo>
                  <a:cubicBezTo>
                    <a:pt x="788" y="811"/>
                    <a:pt x="563" y="864"/>
                    <a:pt x="365" y="864"/>
                  </a:cubicBezTo>
                  <a:cubicBezTo>
                    <a:pt x="308" y="864"/>
                    <a:pt x="254" y="860"/>
                    <a:pt x="203" y="849"/>
                  </a:cubicBezTo>
                  <a:lnTo>
                    <a:pt x="203" y="849"/>
                  </a:lnTo>
                  <a:cubicBezTo>
                    <a:pt x="127" y="1229"/>
                    <a:pt x="0" y="1495"/>
                    <a:pt x="253" y="1850"/>
                  </a:cubicBezTo>
                  <a:cubicBezTo>
                    <a:pt x="493" y="2204"/>
                    <a:pt x="988" y="2204"/>
                    <a:pt x="1393" y="2255"/>
                  </a:cubicBezTo>
                  <a:cubicBezTo>
                    <a:pt x="2091" y="2348"/>
                    <a:pt x="2782" y="2477"/>
                    <a:pt x="3484" y="2477"/>
                  </a:cubicBezTo>
                  <a:cubicBezTo>
                    <a:pt x="3635" y="2477"/>
                    <a:pt x="3786" y="2471"/>
                    <a:pt x="3938" y="2458"/>
                  </a:cubicBezTo>
                  <a:cubicBezTo>
                    <a:pt x="4509" y="2407"/>
                    <a:pt x="5002" y="2444"/>
                    <a:pt x="5458" y="2078"/>
                  </a:cubicBezTo>
                  <a:cubicBezTo>
                    <a:pt x="5927" y="1698"/>
                    <a:pt x="6192" y="1431"/>
                    <a:pt x="6243" y="823"/>
                  </a:cubicBezTo>
                  <a:cubicBezTo>
                    <a:pt x="6268" y="609"/>
                    <a:pt x="6420" y="229"/>
                    <a:pt x="6231" y="77"/>
                  </a:cubicBezTo>
                  <a:cubicBezTo>
                    <a:pt x="6256" y="51"/>
                    <a:pt x="6281" y="26"/>
                    <a:pt x="6281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3609900" y="569925"/>
              <a:ext cx="97875" cy="75625"/>
            </a:xfrm>
            <a:custGeom>
              <a:avLst/>
              <a:gdLst/>
              <a:ahLst/>
              <a:cxnLst/>
              <a:rect l="l" t="t" r="r" b="b"/>
              <a:pathLst>
                <a:path w="3915" h="3025" extrusionOk="0">
                  <a:moveTo>
                    <a:pt x="3597" y="0"/>
                  </a:moveTo>
                  <a:cubicBezTo>
                    <a:pt x="3065" y="51"/>
                    <a:pt x="2521" y="64"/>
                    <a:pt x="1976" y="127"/>
                  </a:cubicBezTo>
                  <a:cubicBezTo>
                    <a:pt x="1698" y="152"/>
                    <a:pt x="634" y="228"/>
                    <a:pt x="394" y="253"/>
                  </a:cubicBezTo>
                  <a:cubicBezTo>
                    <a:pt x="1" y="697"/>
                    <a:pt x="127" y="1317"/>
                    <a:pt x="191" y="1862"/>
                  </a:cubicBezTo>
                  <a:cubicBezTo>
                    <a:pt x="217" y="2116"/>
                    <a:pt x="267" y="2344"/>
                    <a:pt x="343" y="2584"/>
                  </a:cubicBezTo>
                  <a:cubicBezTo>
                    <a:pt x="369" y="2698"/>
                    <a:pt x="394" y="2786"/>
                    <a:pt x="431" y="2888"/>
                  </a:cubicBezTo>
                  <a:cubicBezTo>
                    <a:pt x="453" y="2942"/>
                    <a:pt x="466" y="3023"/>
                    <a:pt x="492" y="3023"/>
                  </a:cubicBezTo>
                  <a:cubicBezTo>
                    <a:pt x="496" y="3023"/>
                    <a:pt x="502" y="3020"/>
                    <a:pt x="507" y="3014"/>
                  </a:cubicBezTo>
                  <a:cubicBezTo>
                    <a:pt x="545" y="3022"/>
                    <a:pt x="594" y="3025"/>
                    <a:pt x="651" y="3025"/>
                  </a:cubicBezTo>
                  <a:cubicBezTo>
                    <a:pt x="1091" y="3025"/>
                    <a:pt x="2027" y="2830"/>
                    <a:pt x="2319" y="2774"/>
                  </a:cubicBezTo>
                  <a:cubicBezTo>
                    <a:pt x="2736" y="2710"/>
                    <a:pt x="3167" y="2647"/>
                    <a:pt x="3597" y="2597"/>
                  </a:cubicBezTo>
                  <a:cubicBezTo>
                    <a:pt x="3737" y="1964"/>
                    <a:pt x="3914" y="1368"/>
                    <a:pt x="3813" y="709"/>
                  </a:cubicBezTo>
                  <a:cubicBezTo>
                    <a:pt x="3775" y="481"/>
                    <a:pt x="3712" y="191"/>
                    <a:pt x="3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3391650" y="565275"/>
              <a:ext cx="208475" cy="77800"/>
            </a:xfrm>
            <a:custGeom>
              <a:avLst/>
              <a:gdLst/>
              <a:ahLst/>
              <a:cxnLst/>
              <a:rect l="l" t="t" r="r" b="b"/>
              <a:pathLst>
                <a:path w="8339" h="3112" extrusionOk="0">
                  <a:moveTo>
                    <a:pt x="819" y="1"/>
                  </a:moveTo>
                  <a:cubicBezTo>
                    <a:pt x="655" y="1"/>
                    <a:pt x="517" y="87"/>
                    <a:pt x="436" y="338"/>
                  </a:cubicBezTo>
                  <a:cubicBezTo>
                    <a:pt x="335" y="655"/>
                    <a:pt x="386" y="971"/>
                    <a:pt x="296" y="1275"/>
                  </a:cubicBezTo>
                  <a:cubicBezTo>
                    <a:pt x="234" y="1516"/>
                    <a:pt x="132" y="1731"/>
                    <a:pt x="56" y="1972"/>
                  </a:cubicBezTo>
                  <a:cubicBezTo>
                    <a:pt x="1" y="2148"/>
                    <a:pt x="79" y="3112"/>
                    <a:pt x="356" y="3112"/>
                  </a:cubicBezTo>
                  <a:cubicBezTo>
                    <a:pt x="399" y="3112"/>
                    <a:pt x="447" y="3089"/>
                    <a:pt x="499" y="3036"/>
                  </a:cubicBezTo>
                  <a:cubicBezTo>
                    <a:pt x="639" y="2909"/>
                    <a:pt x="448" y="2567"/>
                    <a:pt x="487" y="2403"/>
                  </a:cubicBezTo>
                  <a:cubicBezTo>
                    <a:pt x="524" y="2238"/>
                    <a:pt x="702" y="2074"/>
                    <a:pt x="803" y="1959"/>
                  </a:cubicBezTo>
                  <a:cubicBezTo>
                    <a:pt x="1198" y="1554"/>
                    <a:pt x="1670" y="1362"/>
                    <a:pt x="2204" y="1362"/>
                  </a:cubicBezTo>
                  <a:cubicBezTo>
                    <a:pt x="2321" y="1362"/>
                    <a:pt x="2441" y="1372"/>
                    <a:pt x="2564" y="1390"/>
                  </a:cubicBezTo>
                  <a:cubicBezTo>
                    <a:pt x="3893" y="1592"/>
                    <a:pt x="5122" y="2136"/>
                    <a:pt x="6451" y="2364"/>
                  </a:cubicBezTo>
                  <a:cubicBezTo>
                    <a:pt x="6770" y="2416"/>
                    <a:pt x="7088" y="2493"/>
                    <a:pt x="7413" y="2493"/>
                  </a:cubicBezTo>
                  <a:cubicBezTo>
                    <a:pt x="7489" y="2493"/>
                    <a:pt x="7565" y="2488"/>
                    <a:pt x="7642" y="2479"/>
                  </a:cubicBezTo>
                  <a:cubicBezTo>
                    <a:pt x="7844" y="2454"/>
                    <a:pt x="8174" y="2479"/>
                    <a:pt x="8249" y="2238"/>
                  </a:cubicBezTo>
                  <a:cubicBezTo>
                    <a:pt x="8339" y="1972"/>
                    <a:pt x="8072" y="1883"/>
                    <a:pt x="7870" y="1807"/>
                  </a:cubicBezTo>
                  <a:cubicBezTo>
                    <a:pt x="7731" y="1757"/>
                    <a:pt x="7616" y="1681"/>
                    <a:pt x="7477" y="1618"/>
                  </a:cubicBezTo>
                  <a:cubicBezTo>
                    <a:pt x="7439" y="1618"/>
                    <a:pt x="7401" y="1618"/>
                    <a:pt x="7376" y="1630"/>
                  </a:cubicBezTo>
                  <a:cubicBezTo>
                    <a:pt x="7367" y="1631"/>
                    <a:pt x="7358" y="1631"/>
                    <a:pt x="7348" y="1631"/>
                  </a:cubicBezTo>
                  <a:cubicBezTo>
                    <a:pt x="7142" y="1631"/>
                    <a:pt x="6938" y="1372"/>
                    <a:pt x="6768" y="1263"/>
                  </a:cubicBezTo>
                  <a:cubicBezTo>
                    <a:pt x="6515" y="1098"/>
                    <a:pt x="6287" y="946"/>
                    <a:pt x="6008" y="833"/>
                  </a:cubicBezTo>
                  <a:cubicBezTo>
                    <a:pt x="5467" y="590"/>
                    <a:pt x="4935" y="443"/>
                    <a:pt x="4355" y="443"/>
                  </a:cubicBezTo>
                  <a:cubicBezTo>
                    <a:pt x="4270" y="443"/>
                    <a:pt x="4183" y="446"/>
                    <a:pt x="4096" y="453"/>
                  </a:cubicBezTo>
                  <a:cubicBezTo>
                    <a:pt x="3704" y="472"/>
                    <a:pt x="3288" y="509"/>
                    <a:pt x="2875" y="509"/>
                  </a:cubicBezTo>
                  <a:cubicBezTo>
                    <a:pt x="2500" y="509"/>
                    <a:pt x="2128" y="479"/>
                    <a:pt x="1779" y="377"/>
                  </a:cubicBezTo>
                  <a:cubicBezTo>
                    <a:pt x="1501" y="286"/>
                    <a:pt x="1117" y="1"/>
                    <a:pt x="819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3822025" y="602750"/>
              <a:ext cx="226725" cy="48250"/>
            </a:xfrm>
            <a:custGeom>
              <a:avLst/>
              <a:gdLst/>
              <a:ahLst/>
              <a:cxnLst/>
              <a:rect l="l" t="t" r="r" b="b"/>
              <a:pathLst>
                <a:path w="9069" h="1930" extrusionOk="0">
                  <a:moveTo>
                    <a:pt x="7457" y="1"/>
                  </a:moveTo>
                  <a:cubicBezTo>
                    <a:pt x="6905" y="1"/>
                    <a:pt x="6324" y="263"/>
                    <a:pt x="5789" y="347"/>
                  </a:cubicBezTo>
                  <a:cubicBezTo>
                    <a:pt x="5117" y="448"/>
                    <a:pt x="4155" y="549"/>
                    <a:pt x="3623" y="955"/>
                  </a:cubicBezTo>
                  <a:cubicBezTo>
                    <a:pt x="3281" y="955"/>
                    <a:pt x="2914" y="840"/>
                    <a:pt x="2572" y="777"/>
                  </a:cubicBezTo>
                  <a:cubicBezTo>
                    <a:pt x="2075" y="689"/>
                    <a:pt x="1491" y="552"/>
                    <a:pt x="972" y="552"/>
                  </a:cubicBezTo>
                  <a:cubicBezTo>
                    <a:pt x="896" y="552"/>
                    <a:pt x="821" y="555"/>
                    <a:pt x="748" y="561"/>
                  </a:cubicBezTo>
                  <a:cubicBezTo>
                    <a:pt x="457" y="600"/>
                    <a:pt x="153" y="688"/>
                    <a:pt x="65" y="1005"/>
                  </a:cubicBezTo>
                  <a:cubicBezTo>
                    <a:pt x="1" y="1284"/>
                    <a:pt x="141" y="1701"/>
                    <a:pt x="457" y="1727"/>
                  </a:cubicBezTo>
                  <a:cubicBezTo>
                    <a:pt x="1103" y="1790"/>
                    <a:pt x="1850" y="1917"/>
                    <a:pt x="2483" y="1929"/>
                  </a:cubicBezTo>
                  <a:cubicBezTo>
                    <a:pt x="2749" y="1929"/>
                    <a:pt x="3053" y="1904"/>
                    <a:pt x="3319" y="1892"/>
                  </a:cubicBezTo>
                  <a:cubicBezTo>
                    <a:pt x="3421" y="1882"/>
                    <a:pt x="3604" y="1825"/>
                    <a:pt x="3740" y="1825"/>
                  </a:cubicBezTo>
                  <a:cubicBezTo>
                    <a:pt x="3790" y="1825"/>
                    <a:pt x="3833" y="1833"/>
                    <a:pt x="3864" y="1853"/>
                  </a:cubicBezTo>
                  <a:cubicBezTo>
                    <a:pt x="4852" y="1853"/>
                    <a:pt x="5624" y="1271"/>
                    <a:pt x="6523" y="992"/>
                  </a:cubicBezTo>
                  <a:cubicBezTo>
                    <a:pt x="6749" y="921"/>
                    <a:pt x="7052" y="750"/>
                    <a:pt x="7298" y="750"/>
                  </a:cubicBezTo>
                  <a:cubicBezTo>
                    <a:pt x="7314" y="750"/>
                    <a:pt x="7330" y="750"/>
                    <a:pt x="7346" y="752"/>
                  </a:cubicBezTo>
                  <a:cubicBezTo>
                    <a:pt x="7536" y="777"/>
                    <a:pt x="7714" y="752"/>
                    <a:pt x="7903" y="789"/>
                  </a:cubicBezTo>
                  <a:cubicBezTo>
                    <a:pt x="8096" y="826"/>
                    <a:pt x="8289" y="942"/>
                    <a:pt x="8493" y="942"/>
                  </a:cubicBezTo>
                  <a:cubicBezTo>
                    <a:pt x="8503" y="942"/>
                    <a:pt x="8514" y="942"/>
                    <a:pt x="8524" y="941"/>
                  </a:cubicBezTo>
                  <a:cubicBezTo>
                    <a:pt x="8663" y="941"/>
                    <a:pt x="8992" y="853"/>
                    <a:pt x="9018" y="701"/>
                  </a:cubicBezTo>
                  <a:cubicBezTo>
                    <a:pt x="9068" y="448"/>
                    <a:pt x="8600" y="271"/>
                    <a:pt x="8435" y="232"/>
                  </a:cubicBezTo>
                  <a:cubicBezTo>
                    <a:pt x="8144" y="182"/>
                    <a:pt x="7866" y="17"/>
                    <a:pt x="7562" y="4"/>
                  </a:cubicBezTo>
                  <a:cubicBezTo>
                    <a:pt x="7527" y="2"/>
                    <a:pt x="7492" y="1"/>
                    <a:pt x="7457" y="1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3670675" y="625825"/>
              <a:ext cx="58300" cy="154475"/>
            </a:xfrm>
            <a:custGeom>
              <a:avLst/>
              <a:gdLst/>
              <a:ahLst/>
              <a:cxnLst/>
              <a:rect l="l" t="t" r="r" b="b"/>
              <a:pathLst>
                <a:path w="2332" h="6179" extrusionOk="0">
                  <a:moveTo>
                    <a:pt x="345" y="1"/>
                  </a:moveTo>
                  <a:cubicBezTo>
                    <a:pt x="216" y="1"/>
                    <a:pt x="93" y="28"/>
                    <a:pt x="3" y="131"/>
                  </a:cubicBezTo>
                  <a:lnTo>
                    <a:pt x="3" y="131"/>
                  </a:lnTo>
                  <a:cubicBezTo>
                    <a:pt x="2" y="130"/>
                    <a:pt x="1" y="130"/>
                    <a:pt x="1" y="130"/>
                  </a:cubicBezTo>
                  <a:lnTo>
                    <a:pt x="1" y="130"/>
                  </a:lnTo>
                  <a:cubicBezTo>
                    <a:pt x="0" y="130"/>
                    <a:pt x="0" y="131"/>
                    <a:pt x="1" y="133"/>
                  </a:cubicBezTo>
                  <a:cubicBezTo>
                    <a:pt x="2" y="132"/>
                    <a:pt x="3" y="131"/>
                    <a:pt x="3" y="131"/>
                  </a:cubicBezTo>
                  <a:lnTo>
                    <a:pt x="3" y="131"/>
                  </a:lnTo>
                  <a:cubicBezTo>
                    <a:pt x="19" y="142"/>
                    <a:pt x="99" y="234"/>
                    <a:pt x="77" y="234"/>
                  </a:cubicBezTo>
                  <a:cubicBezTo>
                    <a:pt x="166" y="1386"/>
                    <a:pt x="280" y="2235"/>
                    <a:pt x="432" y="3375"/>
                  </a:cubicBezTo>
                  <a:cubicBezTo>
                    <a:pt x="521" y="4008"/>
                    <a:pt x="572" y="4667"/>
                    <a:pt x="584" y="5300"/>
                  </a:cubicBezTo>
                  <a:cubicBezTo>
                    <a:pt x="584" y="5540"/>
                    <a:pt x="660" y="5844"/>
                    <a:pt x="609" y="6072"/>
                  </a:cubicBezTo>
                  <a:cubicBezTo>
                    <a:pt x="820" y="6121"/>
                    <a:pt x="991" y="6178"/>
                    <a:pt x="1165" y="6178"/>
                  </a:cubicBezTo>
                  <a:cubicBezTo>
                    <a:pt x="1305" y="6178"/>
                    <a:pt x="1446" y="6141"/>
                    <a:pt x="1610" y="6034"/>
                  </a:cubicBezTo>
                  <a:cubicBezTo>
                    <a:pt x="1977" y="5793"/>
                    <a:pt x="1977" y="5300"/>
                    <a:pt x="2028" y="4895"/>
                  </a:cubicBezTo>
                  <a:cubicBezTo>
                    <a:pt x="2154" y="4059"/>
                    <a:pt x="2331" y="3210"/>
                    <a:pt x="2269" y="2362"/>
                  </a:cubicBezTo>
                  <a:cubicBezTo>
                    <a:pt x="2218" y="1779"/>
                    <a:pt x="2269" y="1285"/>
                    <a:pt x="1901" y="829"/>
                  </a:cubicBezTo>
                  <a:cubicBezTo>
                    <a:pt x="1534" y="361"/>
                    <a:pt x="1268" y="82"/>
                    <a:pt x="660" y="32"/>
                  </a:cubicBezTo>
                  <a:cubicBezTo>
                    <a:pt x="562" y="20"/>
                    <a:pt x="452" y="1"/>
                    <a:pt x="345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665325" y="624600"/>
              <a:ext cx="71575" cy="93275"/>
            </a:xfrm>
            <a:custGeom>
              <a:avLst/>
              <a:gdLst/>
              <a:ahLst/>
              <a:cxnLst/>
              <a:rect l="l" t="t" r="r" b="b"/>
              <a:pathLst>
                <a:path w="2863" h="3731" extrusionOk="0">
                  <a:moveTo>
                    <a:pt x="958" y="1"/>
                  </a:moveTo>
                  <a:cubicBezTo>
                    <a:pt x="913" y="1"/>
                    <a:pt x="868" y="2"/>
                    <a:pt x="823" y="5"/>
                  </a:cubicBezTo>
                  <a:cubicBezTo>
                    <a:pt x="595" y="17"/>
                    <a:pt x="291" y="42"/>
                    <a:pt x="102" y="131"/>
                  </a:cubicBezTo>
                  <a:cubicBezTo>
                    <a:pt x="89" y="675"/>
                    <a:pt x="38" y="1220"/>
                    <a:pt x="38" y="1764"/>
                  </a:cubicBezTo>
                  <a:cubicBezTo>
                    <a:pt x="38" y="2043"/>
                    <a:pt x="0" y="3107"/>
                    <a:pt x="0" y="3348"/>
                  </a:cubicBezTo>
                  <a:cubicBezTo>
                    <a:pt x="316" y="3693"/>
                    <a:pt x="770" y="3731"/>
                    <a:pt x="1207" y="3731"/>
                  </a:cubicBezTo>
                  <a:cubicBezTo>
                    <a:pt x="1331" y="3731"/>
                    <a:pt x="1453" y="3728"/>
                    <a:pt x="1571" y="3728"/>
                  </a:cubicBezTo>
                  <a:cubicBezTo>
                    <a:pt x="1824" y="3728"/>
                    <a:pt x="2064" y="3703"/>
                    <a:pt x="2318" y="3652"/>
                  </a:cubicBezTo>
                  <a:cubicBezTo>
                    <a:pt x="2419" y="3639"/>
                    <a:pt x="2520" y="3627"/>
                    <a:pt x="2621" y="3601"/>
                  </a:cubicBezTo>
                  <a:cubicBezTo>
                    <a:pt x="2685" y="3576"/>
                    <a:pt x="2787" y="3576"/>
                    <a:pt x="2761" y="3537"/>
                  </a:cubicBezTo>
                  <a:cubicBezTo>
                    <a:pt x="2863" y="3221"/>
                    <a:pt x="2736" y="2043"/>
                    <a:pt x="2723" y="1714"/>
                  </a:cubicBezTo>
                  <a:cubicBezTo>
                    <a:pt x="2697" y="1283"/>
                    <a:pt x="2672" y="853"/>
                    <a:pt x="2672" y="422"/>
                  </a:cubicBezTo>
                  <a:cubicBezTo>
                    <a:pt x="2106" y="233"/>
                    <a:pt x="1562" y="1"/>
                    <a:pt x="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3662150" y="571800"/>
              <a:ext cx="57125" cy="91225"/>
            </a:xfrm>
            <a:custGeom>
              <a:avLst/>
              <a:gdLst/>
              <a:ahLst/>
              <a:cxnLst/>
              <a:rect l="l" t="t" r="r" b="b"/>
              <a:pathLst>
                <a:path w="2285" h="3649" extrusionOk="0">
                  <a:moveTo>
                    <a:pt x="1401" y="0"/>
                  </a:moveTo>
                  <a:cubicBezTo>
                    <a:pt x="1325" y="0"/>
                    <a:pt x="1243" y="13"/>
                    <a:pt x="1153" y="40"/>
                  </a:cubicBezTo>
                  <a:cubicBezTo>
                    <a:pt x="1" y="369"/>
                    <a:pt x="229" y="2243"/>
                    <a:pt x="229" y="2243"/>
                  </a:cubicBezTo>
                  <a:lnTo>
                    <a:pt x="266" y="3510"/>
                  </a:lnTo>
                  <a:lnTo>
                    <a:pt x="1850" y="3648"/>
                  </a:lnTo>
                  <a:lnTo>
                    <a:pt x="2242" y="2522"/>
                  </a:lnTo>
                  <a:lnTo>
                    <a:pt x="2242" y="1698"/>
                  </a:lnTo>
                  <a:cubicBezTo>
                    <a:pt x="2242" y="1698"/>
                    <a:pt x="2285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667850" y="732200"/>
              <a:ext cx="95600" cy="204150"/>
            </a:xfrm>
            <a:custGeom>
              <a:avLst/>
              <a:gdLst/>
              <a:ahLst/>
              <a:cxnLst/>
              <a:rect l="l" t="t" r="r" b="b"/>
              <a:pathLst>
                <a:path w="3824" h="8166" extrusionOk="0">
                  <a:moveTo>
                    <a:pt x="1495" y="0"/>
                  </a:moveTo>
                  <a:cubicBezTo>
                    <a:pt x="1271" y="0"/>
                    <a:pt x="1225" y="251"/>
                    <a:pt x="1178" y="437"/>
                  </a:cubicBezTo>
                  <a:cubicBezTo>
                    <a:pt x="1153" y="589"/>
                    <a:pt x="1102" y="716"/>
                    <a:pt x="1051" y="854"/>
                  </a:cubicBezTo>
                  <a:cubicBezTo>
                    <a:pt x="1051" y="893"/>
                    <a:pt x="1065" y="930"/>
                    <a:pt x="1077" y="956"/>
                  </a:cubicBezTo>
                  <a:cubicBezTo>
                    <a:pt x="1127" y="1158"/>
                    <a:pt x="887" y="1412"/>
                    <a:pt x="798" y="1614"/>
                  </a:cubicBezTo>
                  <a:cubicBezTo>
                    <a:pt x="671" y="1881"/>
                    <a:pt x="545" y="2134"/>
                    <a:pt x="469" y="2425"/>
                  </a:cubicBezTo>
                  <a:cubicBezTo>
                    <a:pt x="279" y="3071"/>
                    <a:pt x="216" y="3691"/>
                    <a:pt x="355" y="4375"/>
                  </a:cubicBezTo>
                  <a:cubicBezTo>
                    <a:pt x="494" y="5097"/>
                    <a:pt x="710" y="5920"/>
                    <a:pt x="583" y="6668"/>
                  </a:cubicBezTo>
                  <a:cubicBezTo>
                    <a:pt x="520" y="7124"/>
                    <a:pt x="1" y="7884"/>
                    <a:pt x="735" y="8010"/>
                  </a:cubicBezTo>
                  <a:cubicBezTo>
                    <a:pt x="812" y="8022"/>
                    <a:pt x="887" y="8026"/>
                    <a:pt x="962" y="8026"/>
                  </a:cubicBezTo>
                  <a:cubicBezTo>
                    <a:pt x="1147" y="8026"/>
                    <a:pt x="1326" y="8000"/>
                    <a:pt x="1508" y="8000"/>
                  </a:cubicBezTo>
                  <a:cubicBezTo>
                    <a:pt x="1566" y="8000"/>
                    <a:pt x="1625" y="8003"/>
                    <a:pt x="1685" y="8010"/>
                  </a:cubicBezTo>
                  <a:cubicBezTo>
                    <a:pt x="1938" y="8036"/>
                    <a:pt x="2166" y="8112"/>
                    <a:pt x="2407" y="8162"/>
                  </a:cubicBezTo>
                  <a:cubicBezTo>
                    <a:pt x="2419" y="8164"/>
                    <a:pt x="2435" y="8166"/>
                    <a:pt x="2455" y="8166"/>
                  </a:cubicBezTo>
                  <a:cubicBezTo>
                    <a:pt x="2754" y="8166"/>
                    <a:pt x="3824" y="7900"/>
                    <a:pt x="3407" y="7566"/>
                  </a:cubicBezTo>
                  <a:cubicBezTo>
                    <a:pt x="3380" y="7547"/>
                    <a:pt x="3347" y="7539"/>
                    <a:pt x="3309" y="7539"/>
                  </a:cubicBezTo>
                  <a:cubicBezTo>
                    <a:pt x="3154" y="7539"/>
                    <a:pt x="2925" y="7668"/>
                    <a:pt x="2789" y="7668"/>
                  </a:cubicBezTo>
                  <a:cubicBezTo>
                    <a:pt x="2784" y="7668"/>
                    <a:pt x="2779" y="7668"/>
                    <a:pt x="2774" y="7668"/>
                  </a:cubicBezTo>
                  <a:cubicBezTo>
                    <a:pt x="2610" y="7656"/>
                    <a:pt x="2419" y="7516"/>
                    <a:pt x="2293" y="7415"/>
                  </a:cubicBezTo>
                  <a:cubicBezTo>
                    <a:pt x="1735" y="7009"/>
                    <a:pt x="1482" y="6440"/>
                    <a:pt x="1495" y="5743"/>
                  </a:cubicBezTo>
                  <a:cubicBezTo>
                    <a:pt x="1520" y="4414"/>
                    <a:pt x="1887" y="3122"/>
                    <a:pt x="1926" y="1779"/>
                  </a:cubicBezTo>
                  <a:cubicBezTo>
                    <a:pt x="1938" y="1374"/>
                    <a:pt x="1976" y="969"/>
                    <a:pt x="1875" y="576"/>
                  </a:cubicBezTo>
                  <a:cubicBezTo>
                    <a:pt x="1824" y="373"/>
                    <a:pt x="1799" y="57"/>
                    <a:pt x="1558" y="6"/>
                  </a:cubicBezTo>
                  <a:cubicBezTo>
                    <a:pt x="1535" y="2"/>
                    <a:pt x="1514" y="0"/>
                    <a:pt x="1495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857825" y="606350"/>
              <a:ext cx="50350" cy="41175"/>
            </a:xfrm>
            <a:custGeom>
              <a:avLst/>
              <a:gdLst/>
              <a:ahLst/>
              <a:cxnLst/>
              <a:rect l="l" t="t" r="r" b="b"/>
              <a:pathLst>
                <a:path w="2014" h="1647" extrusionOk="0">
                  <a:moveTo>
                    <a:pt x="1633" y="0"/>
                  </a:moveTo>
                  <a:lnTo>
                    <a:pt x="0" y="608"/>
                  </a:lnTo>
                  <a:lnTo>
                    <a:pt x="380" y="1646"/>
                  </a:lnTo>
                  <a:lnTo>
                    <a:pt x="2013" y="103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880275" y="583500"/>
              <a:ext cx="85225" cy="65425"/>
            </a:xfrm>
            <a:custGeom>
              <a:avLst/>
              <a:gdLst/>
              <a:ahLst/>
              <a:cxnLst/>
              <a:rect l="l" t="t" r="r" b="b"/>
              <a:pathLst>
                <a:path w="3409" h="2617" extrusionOk="0">
                  <a:moveTo>
                    <a:pt x="1782" y="0"/>
                  </a:moveTo>
                  <a:cubicBezTo>
                    <a:pt x="1758" y="0"/>
                    <a:pt x="1735" y="1"/>
                    <a:pt x="1711" y="2"/>
                  </a:cubicBezTo>
                  <a:cubicBezTo>
                    <a:pt x="1281" y="40"/>
                    <a:pt x="774" y="281"/>
                    <a:pt x="698" y="711"/>
                  </a:cubicBezTo>
                  <a:cubicBezTo>
                    <a:pt x="642" y="700"/>
                    <a:pt x="592" y="694"/>
                    <a:pt x="546" y="694"/>
                  </a:cubicBezTo>
                  <a:cubicBezTo>
                    <a:pt x="241" y="694"/>
                    <a:pt x="155" y="935"/>
                    <a:pt x="77" y="1167"/>
                  </a:cubicBezTo>
                  <a:cubicBezTo>
                    <a:pt x="1" y="1433"/>
                    <a:pt x="65" y="1711"/>
                    <a:pt x="166" y="1978"/>
                  </a:cubicBezTo>
                  <a:cubicBezTo>
                    <a:pt x="254" y="2206"/>
                    <a:pt x="394" y="2446"/>
                    <a:pt x="622" y="2547"/>
                  </a:cubicBezTo>
                  <a:cubicBezTo>
                    <a:pt x="724" y="2598"/>
                    <a:pt x="833" y="2617"/>
                    <a:pt x="944" y="2617"/>
                  </a:cubicBezTo>
                  <a:cubicBezTo>
                    <a:pt x="1082" y="2617"/>
                    <a:pt x="1223" y="2588"/>
                    <a:pt x="1357" y="2560"/>
                  </a:cubicBezTo>
                  <a:cubicBezTo>
                    <a:pt x="2091" y="2395"/>
                    <a:pt x="2787" y="2079"/>
                    <a:pt x="3408" y="1661"/>
                  </a:cubicBezTo>
                  <a:cubicBezTo>
                    <a:pt x="3282" y="1243"/>
                    <a:pt x="3167" y="838"/>
                    <a:pt x="2876" y="521"/>
                  </a:cubicBezTo>
                  <a:cubicBezTo>
                    <a:pt x="2589" y="209"/>
                    <a:pt x="2198" y="0"/>
                    <a:pt x="1782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3917350" y="583850"/>
              <a:ext cx="48150" cy="48475"/>
            </a:xfrm>
            <a:custGeom>
              <a:avLst/>
              <a:gdLst/>
              <a:ahLst/>
              <a:cxnLst/>
              <a:rect l="l" t="t" r="r" b="b"/>
              <a:pathLst>
                <a:path w="1926" h="1939" extrusionOk="0">
                  <a:moveTo>
                    <a:pt x="481" y="0"/>
                  </a:moveTo>
                  <a:cubicBezTo>
                    <a:pt x="329" y="267"/>
                    <a:pt x="190" y="532"/>
                    <a:pt x="0" y="760"/>
                  </a:cubicBezTo>
                  <a:cubicBezTo>
                    <a:pt x="253" y="786"/>
                    <a:pt x="507" y="912"/>
                    <a:pt x="646" y="1128"/>
                  </a:cubicBezTo>
                  <a:cubicBezTo>
                    <a:pt x="760" y="1305"/>
                    <a:pt x="811" y="1520"/>
                    <a:pt x="949" y="1685"/>
                  </a:cubicBezTo>
                  <a:cubicBezTo>
                    <a:pt x="1076" y="1824"/>
                    <a:pt x="1267" y="1913"/>
                    <a:pt x="1456" y="1939"/>
                  </a:cubicBezTo>
                  <a:cubicBezTo>
                    <a:pt x="1621" y="1849"/>
                    <a:pt x="1773" y="1748"/>
                    <a:pt x="1925" y="1647"/>
                  </a:cubicBezTo>
                  <a:cubicBezTo>
                    <a:pt x="1799" y="1229"/>
                    <a:pt x="1684" y="824"/>
                    <a:pt x="1393" y="507"/>
                  </a:cubicBezTo>
                  <a:cubicBezTo>
                    <a:pt x="1152" y="242"/>
                    <a:pt x="823" y="51"/>
                    <a:pt x="481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3885975" y="564100"/>
              <a:ext cx="95975" cy="68225"/>
            </a:xfrm>
            <a:custGeom>
              <a:avLst/>
              <a:gdLst/>
              <a:ahLst/>
              <a:cxnLst/>
              <a:rect l="l" t="t" r="r" b="b"/>
              <a:pathLst>
                <a:path w="3839" h="2729" extrusionOk="0">
                  <a:moveTo>
                    <a:pt x="1584" y="0"/>
                  </a:moveTo>
                  <a:cubicBezTo>
                    <a:pt x="1400" y="0"/>
                    <a:pt x="1215" y="31"/>
                    <a:pt x="1039" y="94"/>
                  </a:cubicBezTo>
                  <a:cubicBezTo>
                    <a:pt x="457" y="297"/>
                    <a:pt x="77" y="956"/>
                    <a:pt x="1" y="1576"/>
                  </a:cubicBezTo>
                  <a:cubicBezTo>
                    <a:pt x="51" y="1608"/>
                    <a:pt x="108" y="1622"/>
                    <a:pt x="167" y="1622"/>
                  </a:cubicBezTo>
                  <a:cubicBezTo>
                    <a:pt x="271" y="1622"/>
                    <a:pt x="381" y="1578"/>
                    <a:pt x="470" y="1513"/>
                  </a:cubicBezTo>
                  <a:cubicBezTo>
                    <a:pt x="609" y="1424"/>
                    <a:pt x="710" y="1285"/>
                    <a:pt x="862" y="1209"/>
                  </a:cubicBezTo>
                  <a:cubicBezTo>
                    <a:pt x="966" y="1143"/>
                    <a:pt x="1050" y="1116"/>
                    <a:pt x="1116" y="1116"/>
                  </a:cubicBezTo>
                  <a:cubicBezTo>
                    <a:pt x="1356" y="1116"/>
                    <a:pt x="1343" y="1481"/>
                    <a:pt x="1065" y="1690"/>
                  </a:cubicBezTo>
                  <a:cubicBezTo>
                    <a:pt x="1203" y="1595"/>
                    <a:pt x="1369" y="1550"/>
                    <a:pt x="1536" y="1550"/>
                  </a:cubicBezTo>
                  <a:cubicBezTo>
                    <a:pt x="1815" y="1550"/>
                    <a:pt x="2097" y="1676"/>
                    <a:pt x="2255" y="1905"/>
                  </a:cubicBezTo>
                  <a:cubicBezTo>
                    <a:pt x="2370" y="2082"/>
                    <a:pt x="2420" y="2310"/>
                    <a:pt x="2559" y="2462"/>
                  </a:cubicBezTo>
                  <a:cubicBezTo>
                    <a:pt x="2711" y="2639"/>
                    <a:pt x="2952" y="2729"/>
                    <a:pt x="3180" y="2729"/>
                  </a:cubicBezTo>
                  <a:cubicBezTo>
                    <a:pt x="3408" y="2729"/>
                    <a:pt x="3636" y="2653"/>
                    <a:pt x="3839" y="2563"/>
                  </a:cubicBezTo>
                  <a:cubicBezTo>
                    <a:pt x="3724" y="2273"/>
                    <a:pt x="3547" y="1918"/>
                    <a:pt x="3433" y="1626"/>
                  </a:cubicBezTo>
                  <a:cubicBezTo>
                    <a:pt x="3256" y="1209"/>
                    <a:pt x="3091" y="790"/>
                    <a:pt x="2775" y="486"/>
                  </a:cubicBezTo>
                  <a:cubicBezTo>
                    <a:pt x="2462" y="174"/>
                    <a:pt x="2024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851150" y="585200"/>
              <a:ext cx="227350" cy="43050"/>
            </a:xfrm>
            <a:custGeom>
              <a:avLst/>
              <a:gdLst/>
              <a:ahLst/>
              <a:cxnLst/>
              <a:rect l="l" t="t" r="r" b="b"/>
              <a:pathLst>
                <a:path w="9094" h="1722" extrusionOk="0">
                  <a:moveTo>
                    <a:pt x="7417" y="0"/>
                  </a:moveTo>
                  <a:cubicBezTo>
                    <a:pt x="6897" y="0"/>
                    <a:pt x="6335" y="219"/>
                    <a:pt x="5814" y="276"/>
                  </a:cubicBezTo>
                  <a:cubicBezTo>
                    <a:pt x="5143" y="352"/>
                    <a:pt x="4180" y="415"/>
                    <a:pt x="3636" y="782"/>
                  </a:cubicBezTo>
                  <a:cubicBezTo>
                    <a:pt x="3294" y="782"/>
                    <a:pt x="2927" y="656"/>
                    <a:pt x="2584" y="567"/>
                  </a:cubicBezTo>
                  <a:cubicBezTo>
                    <a:pt x="2061" y="449"/>
                    <a:pt x="1438" y="273"/>
                    <a:pt x="892" y="273"/>
                  </a:cubicBezTo>
                  <a:cubicBezTo>
                    <a:pt x="856" y="273"/>
                    <a:pt x="821" y="274"/>
                    <a:pt x="786" y="276"/>
                  </a:cubicBezTo>
                  <a:cubicBezTo>
                    <a:pt x="482" y="301"/>
                    <a:pt x="178" y="377"/>
                    <a:pt x="77" y="681"/>
                  </a:cubicBezTo>
                  <a:cubicBezTo>
                    <a:pt x="1" y="973"/>
                    <a:pt x="128" y="1378"/>
                    <a:pt x="445" y="1429"/>
                  </a:cubicBezTo>
                  <a:cubicBezTo>
                    <a:pt x="1078" y="1517"/>
                    <a:pt x="1825" y="1669"/>
                    <a:pt x="2458" y="1707"/>
                  </a:cubicBezTo>
                  <a:cubicBezTo>
                    <a:pt x="2569" y="1718"/>
                    <a:pt x="2685" y="1722"/>
                    <a:pt x="2802" y="1722"/>
                  </a:cubicBezTo>
                  <a:cubicBezTo>
                    <a:pt x="2964" y="1722"/>
                    <a:pt x="3127" y="1714"/>
                    <a:pt x="3281" y="1707"/>
                  </a:cubicBezTo>
                  <a:cubicBezTo>
                    <a:pt x="3388" y="1707"/>
                    <a:pt x="3563" y="1663"/>
                    <a:pt x="3693" y="1663"/>
                  </a:cubicBezTo>
                  <a:cubicBezTo>
                    <a:pt x="3748" y="1663"/>
                    <a:pt x="3795" y="1671"/>
                    <a:pt x="3825" y="1694"/>
                  </a:cubicBezTo>
                  <a:cubicBezTo>
                    <a:pt x="3869" y="1696"/>
                    <a:pt x="3912" y="1697"/>
                    <a:pt x="3955" y="1697"/>
                  </a:cubicBezTo>
                  <a:cubicBezTo>
                    <a:pt x="4885" y="1697"/>
                    <a:pt x="5663" y="1190"/>
                    <a:pt x="6523" y="960"/>
                  </a:cubicBezTo>
                  <a:cubicBezTo>
                    <a:pt x="6754" y="902"/>
                    <a:pt x="7047" y="740"/>
                    <a:pt x="7298" y="740"/>
                  </a:cubicBezTo>
                  <a:cubicBezTo>
                    <a:pt x="7323" y="740"/>
                    <a:pt x="7347" y="741"/>
                    <a:pt x="7371" y="745"/>
                  </a:cubicBezTo>
                  <a:cubicBezTo>
                    <a:pt x="7549" y="782"/>
                    <a:pt x="7726" y="770"/>
                    <a:pt x="7917" y="821"/>
                  </a:cubicBezTo>
                  <a:cubicBezTo>
                    <a:pt x="8119" y="858"/>
                    <a:pt x="8322" y="985"/>
                    <a:pt x="8537" y="998"/>
                  </a:cubicBezTo>
                  <a:cubicBezTo>
                    <a:pt x="8663" y="998"/>
                    <a:pt x="9006" y="922"/>
                    <a:pt x="9043" y="770"/>
                  </a:cubicBezTo>
                  <a:cubicBezTo>
                    <a:pt x="9094" y="517"/>
                    <a:pt x="8638" y="314"/>
                    <a:pt x="8474" y="276"/>
                  </a:cubicBezTo>
                  <a:cubicBezTo>
                    <a:pt x="8182" y="213"/>
                    <a:pt x="7917" y="36"/>
                    <a:pt x="7599" y="10"/>
                  </a:cubicBezTo>
                  <a:cubicBezTo>
                    <a:pt x="7539" y="3"/>
                    <a:pt x="7478" y="0"/>
                    <a:pt x="7417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3687475" y="565175"/>
              <a:ext cx="227350" cy="103700"/>
            </a:xfrm>
            <a:custGeom>
              <a:avLst/>
              <a:gdLst/>
              <a:ahLst/>
              <a:cxnLst/>
              <a:rect l="l" t="t" r="r" b="b"/>
              <a:pathLst>
                <a:path w="9094" h="4148" extrusionOk="0">
                  <a:moveTo>
                    <a:pt x="773" y="1"/>
                  </a:moveTo>
                  <a:cubicBezTo>
                    <a:pt x="584" y="1"/>
                    <a:pt x="381" y="13"/>
                    <a:pt x="241" y="139"/>
                  </a:cubicBezTo>
                  <a:cubicBezTo>
                    <a:pt x="140" y="241"/>
                    <a:pt x="102" y="381"/>
                    <a:pt x="64" y="507"/>
                  </a:cubicBezTo>
                  <a:cubicBezTo>
                    <a:pt x="13" y="747"/>
                    <a:pt x="1" y="989"/>
                    <a:pt x="26" y="1216"/>
                  </a:cubicBezTo>
                  <a:cubicBezTo>
                    <a:pt x="64" y="1837"/>
                    <a:pt x="89" y="2508"/>
                    <a:pt x="444" y="3040"/>
                  </a:cubicBezTo>
                  <a:cubicBezTo>
                    <a:pt x="646" y="3344"/>
                    <a:pt x="938" y="3584"/>
                    <a:pt x="1229" y="3812"/>
                  </a:cubicBezTo>
                  <a:lnTo>
                    <a:pt x="1508" y="4040"/>
                  </a:lnTo>
                  <a:cubicBezTo>
                    <a:pt x="1603" y="4110"/>
                    <a:pt x="1717" y="4148"/>
                    <a:pt x="1829" y="4148"/>
                  </a:cubicBezTo>
                  <a:cubicBezTo>
                    <a:pt x="1941" y="4148"/>
                    <a:pt x="2052" y="4110"/>
                    <a:pt x="2141" y="4028"/>
                  </a:cubicBezTo>
                  <a:cubicBezTo>
                    <a:pt x="2242" y="3927"/>
                    <a:pt x="2369" y="3851"/>
                    <a:pt x="2508" y="3812"/>
                  </a:cubicBezTo>
                  <a:cubicBezTo>
                    <a:pt x="2660" y="3761"/>
                    <a:pt x="2799" y="3749"/>
                    <a:pt x="2951" y="3749"/>
                  </a:cubicBezTo>
                  <a:lnTo>
                    <a:pt x="4015" y="3939"/>
                  </a:lnTo>
                  <a:cubicBezTo>
                    <a:pt x="4358" y="4010"/>
                    <a:pt x="4678" y="4092"/>
                    <a:pt x="5028" y="4092"/>
                  </a:cubicBezTo>
                  <a:cubicBezTo>
                    <a:pt x="5053" y="4092"/>
                    <a:pt x="5079" y="4092"/>
                    <a:pt x="5104" y="4091"/>
                  </a:cubicBezTo>
                  <a:cubicBezTo>
                    <a:pt x="5573" y="4091"/>
                    <a:pt x="6282" y="3913"/>
                    <a:pt x="6713" y="3736"/>
                  </a:cubicBezTo>
                  <a:cubicBezTo>
                    <a:pt x="7042" y="3610"/>
                    <a:pt x="7257" y="3293"/>
                    <a:pt x="7485" y="3052"/>
                  </a:cubicBezTo>
                  <a:cubicBezTo>
                    <a:pt x="7561" y="2976"/>
                    <a:pt x="7637" y="2900"/>
                    <a:pt x="7688" y="2824"/>
                  </a:cubicBezTo>
                  <a:cubicBezTo>
                    <a:pt x="8017" y="2672"/>
                    <a:pt x="8372" y="2571"/>
                    <a:pt x="8726" y="2546"/>
                  </a:cubicBezTo>
                  <a:cubicBezTo>
                    <a:pt x="9005" y="2090"/>
                    <a:pt x="9094" y="1495"/>
                    <a:pt x="8891" y="1001"/>
                  </a:cubicBezTo>
                  <a:cubicBezTo>
                    <a:pt x="8650" y="963"/>
                    <a:pt x="8397" y="925"/>
                    <a:pt x="8157" y="899"/>
                  </a:cubicBezTo>
                  <a:cubicBezTo>
                    <a:pt x="8017" y="710"/>
                    <a:pt x="7789" y="595"/>
                    <a:pt x="7561" y="545"/>
                  </a:cubicBezTo>
                  <a:cubicBezTo>
                    <a:pt x="7468" y="530"/>
                    <a:pt x="7376" y="524"/>
                    <a:pt x="7283" y="524"/>
                  </a:cubicBezTo>
                  <a:cubicBezTo>
                    <a:pt x="7060" y="524"/>
                    <a:pt x="6839" y="560"/>
                    <a:pt x="6624" y="595"/>
                  </a:cubicBezTo>
                  <a:cubicBezTo>
                    <a:pt x="6108" y="663"/>
                    <a:pt x="5589" y="698"/>
                    <a:pt x="5070" y="698"/>
                  </a:cubicBezTo>
                  <a:cubicBezTo>
                    <a:pt x="4136" y="698"/>
                    <a:pt x="3204" y="587"/>
                    <a:pt x="2293" y="367"/>
                  </a:cubicBezTo>
                  <a:cubicBezTo>
                    <a:pt x="1825" y="139"/>
                    <a:pt x="1293" y="13"/>
                    <a:pt x="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0"/>
          <p:cNvGrpSpPr/>
          <p:nvPr/>
        </p:nvGrpSpPr>
        <p:grpSpPr>
          <a:xfrm>
            <a:off x="6600187" y="4423608"/>
            <a:ext cx="963472" cy="514685"/>
            <a:chOff x="4017700" y="1186275"/>
            <a:chExt cx="593600" cy="317100"/>
          </a:xfrm>
        </p:grpSpPr>
        <p:sp>
          <p:nvSpPr>
            <p:cNvPr id="1454" name="Google Shape;1454;p40"/>
            <p:cNvSpPr/>
            <p:nvPr/>
          </p:nvSpPr>
          <p:spPr>
            <a:xfrm>
              <a:off x="4385925" y="1327575"/>
              <a:ext cx="103900" cy="81800"/>
            </a:xfrm>
            <a:custGeom>
              <a:avLst/>
              <a:gdLst/>
              <a:ahLst/>
              <a:cxnLst/>
              <a:rect l="l" t="t" r="r" b="b"/>
              <a:pathLst>
                <a:path w="4156" h="3272" extrusionOk="0">
                  <a:moveTo>
                    <a:pt x="2732" y="0"/>
                  </a:moveTo>
                  <a:cubicBezTo>
                    <a:pt x="2679" y="0"/>
                    <a:pt x="2629" y="4"/>
                    <a:pt x="2584" y="12"/>
                  </a:cubicBezTo>
                  <a:cubicBezTo>
                    <a:pt x="1723" y="178"/>
                    <a:pt x="963" y="1115"/>
                    <a:pt x="443" y="1773"/>
                  </a:cubicBezTo>
                  <a:cubicBezTo>
                    <a:pt x="215" y="2052"/>
                    <a:pt x="0" y="2482"/>
                    <a:pt x="102" y="2862"/>
                  </a:cubicBezTo>
                  <a:cubicBezTo>
                    <a:pt x="141" y="3020"/>
                    <a:pt x="327" y="3271"/>
                    <a:pt x="443" y="3271"/>
                  </a:cubicBezTo>
                  <a:cubicBezTo>
                    <a:pt x="475" y="3271"/>
                    <a:pt x="502" y="3251"/>
                    <a:pt x="519" y="3204"/>
                  </a:cubicBezTo>
                  <a:cubicBezTo>
                    <a:pt x="836" y="3052"/>
                    <a:pt x="1165" y="2533"/>
                    <a:pt x="1532" y="2292"/>
                  </a:cubicBezTo>
                  <a:cubicBezTo>
                    <a:pt x="1811" y="2103"/>
                    <a:pt x="2102" y="1875"/>
                    <a:pt x="2393" y="1723"/>
                  </a:cubicBezTo>
                  <a:cubicBezTo>
                    <a:pt x="2723" y="1557"/>
                    <a:pt x="3597" y="1368"/>
                    <a:pt x="3799" y="1026"/>
                  </a:cubicBezTo>
                  <a:cubicBezTo>
                    <a:pt x="4156" y="393"/>
                    <a:pt x="3268" y="0"/>
                    <a:pt x="2732" y="0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464425" y="1301700"/>
              <a:ext cx="106075" cy="175400"/>
            </a:xfrm>
            <a:custGeom>
              <a:avLst/>
              <a:gdLst/>
              <a:ahLst/>
              <a:cxnLst/>
              <a:rect l="l" t="t" r="r" b="b"/>
              <a:pathLst>
                <a:path w="4243" h="7016" extrusionOk="0">
                  <a:moveTo>
                    <a:pt x="1049" y="0"/>
                  </a:moveTo>
                  <a:cubicBezTo>
                    <a:pt x="740" y="0"/>
                    <a:pt x="378" y="344"/>
                    <a:pt x="266" y="566"/>
                  </a:cubicBezTo>
                  <a:cubicBezTo>
                    <a:pt x="1" y="1073"/>
                    <a:pt x="114" y="1770"/>
                    <a:pt x="204" y="2302"/>
                  </a:cubicBezTo>
                  <a:cubicBezTo>
                    <a:pt x="280" y="2758"/>
                    <a:pt x="342" y="3226"/>
                    <a:pt x="494" y="3656"/>
                  </a:cubicBezTo>
                  <a:cubicBezTo>
                    <a:pt x="634" y="4061"/>
                    <a:pt x="798" y="4391"/>
                    <a:pt x="887" y="4809"/>
                  </a:cubicBezTo>
                  <a:cubicBezTo>
                    <a:pt x="963" y="5125"/>
                    <a:pt x="1026" y="5429"/>
                    <a:pt x="1039" y="5746"/>
                  </a:cubicBezTo>
                  <a:cubicBezTo>
                    <a:pt x="1052" y="6012"/>
                    <a:pt x="950" y="6101"/>
                    <a:pt x="900" y="6329"/>
                  </a:cubicBezTo>
                  <a:cubicBezTo>
                    <a:pt x="785" y="6825"/>
                    <a:pt x="1247" y="6900"/>
                    <a:pt x="1660" y="6900"/>
                  </a:cubicBezTo>
                  <a:cubicBezTo>
                    <a:pt x="1837" y="6900"/>
                    <a:pt x="2005" y="6886"/>
                    <a:pt x="2115" y="6886"/>
                  </a:cubicBezTo>
                  <a:cubicBezTo>
                    <a:pt x="2462" y="6886"/>
                    <a:pt x="2802" y="7015"/>
                    <a:pt x="3137" y="7015"/>
                  </a:cubicBezTo>
                  <a:cubicBezTo>
                    <a:pt x="3305" y="7015"/>
                    <a:pt x="3471" y="6983"/>
                    <a:pt x="3635" y="6886"/>
                  </a:cubicBezTo>
                  <a:cubicBezTo>
                    <a:pt x="4243" y="6532"/>
                    <a:pt x="3344" y="6506"/>
                    <a:pt x="3103" y="6430"/>
                  </a:cubicBezTo>
                  <a:cubicBezTo>
                    <a:pt x="2787" y="6329"/>
                    <a:pt x="2419" y="6214"/>
                    <a:pt x="2154" y="6000"/>
                  </a:cubicBezTo>
                  <a:cubicBezTo>
                    <a:pt x="1837" y="5746"/>
                    <a:pt x="1723" y="5151"/>
                    <a:pt x="1673" y="4759"/>
                  </a:cubicBezTo>
                  <a:cubicBezTo>
                    <a:pt x="1470" y="3315"/>
                    <a:pt x="1963" y="1694"/>
                    <a:pt x="1394" y="301"/>
                  </a:cubicBezTo>
                  <a:lnTo>
                    <a:pt x="1394" y="301"/>
                  </a:lnTo>
                  <a:cubicBezTo>
                    <a:pt x="1401" y="311"/>
                    <a:pt x="1405" y="315"/>
                    <a:pt x="1407" y="315"/>
                  </a:cubicBezTo>
                  <a:cubicBezTo>
                    <a:pt x="1418" y="315"/>
                    <a:pt x="1333" y="127"/>
                    <a:pt x="1267" y="73"/>
                  </a:cubicBezTo>
                  <a:cubicBezTo>
                    <a:pt x="1201" y="22"/>
                    <a:pt x="1127" y="0"/>
                    <a:pt x="1049" y="0"/>
                  </a:cubicBezTo>
                  <a:close/>
                </a:path>
              </a:pathLst>
            </a:custGeom>
            <a:solidFill>
              <a:srgbClr val="E0A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290300" y="1186275"/>
              <a:ext cx="321000" cy="247925"/>
            </a:xfrm>
            <a:custGeom>
              <a:avLst/>
              <a:gdLst/>
              <a:ahLst/>
              <a:cxnLst/>
              <a:rect l="l" t="t" r="r" b="b"/>
              <a:pathLst>
                <a:path w="12840" h="9917" extrusionOk="0">
                  <a:moveTo>
                    <a:pt x="12691" y="0"/>
                  </a:moveTo>
                  <a:cubicBezTo>
                    <a:pt x="12580" y="0"/>
                    <a:pt x="12422" y="135"/>
                    <a:pt x="12310" y="283"/>
                  </a:cubicBezTo>
                  <a:cubicBezTo>
                    <a:pt x="12069" y="637"/>
                    <a:pt x="11854" y="1017"/>
                    <a:pt x="11639" y="1372"/>
                  </a:cubicBezTo>
                  <a:cubicBezTo>
                    <a:pt x="11525" y="1561"/>
                    <a:pt x="11449" y="1764"/>
                    <a:pt x="11309" y="1941"/>
                  </a:cubicBezTo>
                  <a:cubicBezTo>
                    <a:pt x="11183" y="2093"/>
                    <a:pt x="10955" y="2284"/>
                    <a:pt x="10841" y="2436"/>
                  </a:cubicBezTo>
                  <a:cubicBezTo>
                    <a:pt x="10727" y="2600"/>
                    <a:pt x="10461" y="2638"/>
                    <a:pt x="10296" y="2714"/>
                  </a:cubicBezTo>
                  <a:cubicBezTo>
                    <a:pt x="9929" y="2891"/>
                    <a:pt x="9562" y="3106"/>
                    <a:pt x="9232" y="3334"/>
                  </a:cubicBezTo>
                  <a:cubicBezTo>
                    <a:pt x="8587" y="3790"/>
                    <a:pt x="7890" y="4234"/>
                    <a:pt x="7181" y="4588"/>
                  </a:cubicBezTo>
                  <a:cubicBezTo>
                    <a:pt x="6801" y="4791"/>
                    <a:pt x="6396" y="4867"/>
                    <a:pt x="5990" y="5006"/>
                  </a:cubicBezTo>
                  <a:cubicBezTo>
                    <a:pt x="5598" y="5120"/>
                    <a:pt x="5269" y="5360"/>
                    <a:pt x="4901" y="5526"/>
                  </a:cubicBezTo>
                  <a:cubicBezTo>
                    <a:pt x="4230" y="5816"/>
                    <a:pt x="3559" y="6120"/>
                    <a:pt x="2850" y="6361"/>
                  </a:cubicBezTo>
                  <a:cubicBezTo>
                    <a:pt x="2115" y="6615"/>
                    <a:pt x="1318" y="7223"/>
                    <a:pt x="722" y="7476"/>
                  </a:cubicBezTo>
                  <a:cubicBezTo>
                    <a:pt x="494" y="7564"/>
                    <a:pt x="367" y="7932"/>
                    <a:pt x="266" y="8134"/>
                  </a:cubicBezTo>
                  <a:cubicBezTo>
                    <a:pt x="1" y="8717"/>
                    <a:pt x="127" y="9148"/>
                    <a:pt x="545" y="9666"/>
                  </a:cubicBezTo>
                  <a:cubicBezTo>
                    <a:pt x="710" y="9879"/>
                    <a:pt x="809" y="9916"/>
                    <a:pt x="983" y="9916"/>
                  </a:cubicBezTo>
                  <a:cubicBezTo>
                    <a:pt x="1048" y="9916"/>
                    <a:pt x="1123" y="9911"/>
                    <a:pt x="1216" y="9907"/>
                  </a:cubicBezTo>
                  <a:cubicBezTo>
                    <a:pt x="1546" y="9882"/>
                    <a:pt x="1862" y="9806"/>
                    <a:pt x="2191" y="9781"/>
                  </a:cubicBezTo>
                  <a:cubicBezTo>
                    <a:pt x="2976" y="9705"/>
                    <a:pt x="3471" y="9413"/>
                    <a:pt x="4053" y="8869"/>
                  </a:cubicBezTo>
                  <a:cubicBezTo>
                    <a:pt x="4673" y="8299"/>
                    <a:pt x="5244" y="7716"/>
                    <a:pt x="5902" y="7197"/>
                  </a:cubicBezTo>
                  <a:cubicBezTo>
                    <a:pt x="6193" y="6956"/>
                    <a:pt x="6649" y="6576"/>
                    <a:pt x="7079" y="6488"/>
                  </a:cubicBezTo>
                  <a:cubicBezTo>
                    <a:pt x="7219" y="6463"/>
                    <a:pt x="7346" y="6424"/>
                    <a:pt x="7473" y="6361"/>
                  </a:cubicBezTo>
                  <a:cubicBezTo>
                    <a:pt x="7611" y="6285"/>
                    <a:pt x="7802" y="6272"/>
                    <a:pt x="7954" y="6222"/>
                  </a:cubicBezTo>
                  <a:cubicBezTo>
                    <a:pt x="8219" y="6133"/>
                    <a:pt x="8562" y="5994"/>
                    <a:pt x="8764" y="5804"/>
                  </a:cubicBezTo>
                  <a:cubicBezTo>
                    <a:pt x="8992" y="5588"/>
                    <a:pt x="9144" y="5284"/>
                    <a:pt x="9347" y="5044"/>
                  </a:cubicBezTo>
                  <a:cubicBezTo>
                    <a:pt x="9587" y="4753"/>
                    <a:pt x="9916" y="4499"/>
                    <a:pt x="10208" y="4246"/>
                  </a:cubicBezTo>
                  <a:cubicBezTo>
                    <a:pt x="10600" y="3905"/>
                    <a:pt x="11069" y="3613"/>
                    <a:pt x="11512" y="3334"/>
                  </a:cubicBezTo>
                  <a:cubicBezTo>
                    <a:pt x="11702" y="3221"/>
                    <a:pt x="12108" y="3157"/>
                    <a:pt x="12234" y="2993"/>
                  </a:cubicBezTo>
                  <a:cubicBezTo>
                    <a:pt x="12373" y="2815"/>
                    <a:pt x="12361" y="2372"/>
                    <a:pt x="12361" y="2157"/>
                  </a:cubicBezTo>
                  <a:cubicBezTo>
                    <a:pt x="12373" y="1828"/>
                    <a:pt x="12424" y="1574"/>
                    <a:pt x="12513" y="1270"/>
                  </a:cubicBezTo>
                  <a:cubicBezTo>
                    <a:pt x="12601" y="979"/>
                    <a:pt x="12791" y="637"/>
                    <a:pt x="12817" y="333"/>
                  </a:cubicBezTo>
                  <a:cubicBezTo>
                    <a:pt x="12839" y="89"/>
                    <a:pt x="12781" y="0"/>
                    <a:pt x="12691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290925" y="1334200"/>
              <a:ext cx="123825" cy="106750"/>
            </a:xfrm>
            <a:custGeom>
              <a:avLst/>
              <a:gdLst/>
              <a:ahLst/>
              <a:cxnLst/>
              <a:rect l="l" t="t" r="r" b="b"/>
              <a:pathLst>
                <a:path w="4953" h="4270" extrusionOk="0">
                  <a:moveTo>
                    <a:pt x="3635" y="1"/>
                  </a:moveTo>
                  <a:cubicBezTo>
                    <a:pt x="2445" y="178"/>
                    <a:pt x="913" y="1103"/>
                    <a:pt x="216" y="2065"/>
                  </a:cubicBezTo>
                  <a:cubicBezTo>
                    <a:pt x="1" y="2369"/>
                    <a:pt x="545" y="2913"/>
                    <a:pt x="596" y="3268"/>
                  </a:cubicBezTo>
                  <a:cubicBezTo>
                    <a:pt x="646" y="3560"/>
                    <a:pt x="710" y="3838"/>
                    <a:pt x="824" y="4104"/>
                  </a:cubicBezTo>
                  <a:cubicBezTo>
                    <a:pt x="1029" y="4223"/>
                    <a:pt x="1261" y="4270"/>
                    <a:pt x="1502" y="4270"/>
                  </a:cubicBezTo>
                  <a:cubicBezTo>
                    <a:pt x="2032" y="4270"/>
                    <a:pt x="2605" y="4042"/>
                    <a:pt x="3040" y="3851"/>
                  </a:cubicBezTo>
                  <a:cubicBezTo>
                    <a:pt x="3356" y="3712"/>
                    <a:pt x="3699" y="3547"/>
                    <a:pt x="3990" y="3383"/>
                  </a:cubicBezTo>
                  <a:cubicBezTo>
                    <a:pt x="4231" y="3256"/>
                    <a:pt x="4446" y="3053"/>
                    <a:pt x="4724" y="3003"/>
                  </a:cubicBezTo>
                  <a:cubicBezTo>
                    <a:pt x="4952" y="2103"/>
                    <a:pt x="4598" y="394"/>
                    <a:pt x="3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092100" y="1428875"/>
              <a:ext cx="45925" cy="31050"/>
            </a:xfrm>
            <a:custGeom>
              <a:avLst/>
              <a:gdLst/>
              <a:ahLst/>
              <a:cxnLst/>
              <a:rect l="l" t="t" r="r" b="b"/>
              <a:pathLst>
                <a:path w="1837" h="1242" extrusionOk="0">
                  <a:moveTo>
                    <a:pt x="89" y="1"/>
                  </a:moveTo>
                  <a:lnTo>
                    <a:pt x="1" y="1102"/>
                  </a:lnTo>
                  <a:lnTo>
                    <a:pt x="1748" y="1242"/>
                  </a:lnTo>
                  <a:lnTo>
                    <a:pt x="1837" y="14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034475" y="1414675"/>
              <a:ext cx="85200" cy="68550"/>
            </a:xfrm>
            <a:custGeom>
              <a:avLst/>
              <a:gdLst/>
              <a:ahLst/>
              <a:cxnLst/>
              <a:rect l="l" t="t" r="r" b="b"/>
              <a:pathLst>
                <a:path w="3408" h="2742" extrusionOk="0">
                  <a:moveTo>
                    <a:pt x="2424" y="1"/>
                  </a:moveTo>
                  <a:cubicBezTo>
                    <a:pt x="2237" y="1"/>
                    <a:pt x="2046" y="62"/>
                    <a:pt x="1875" y="138"/>
                  </a:cubicBezTo>
                  <a:cubicBezTo>
                    <a:pt x="1178" y="429"/>
                    <a:pt x="545" y="847"/>
                    <a:pt x="1" y="1366"/>
                  </a:cubicBezTo>
                  <a:cubicBezTo>
                    <a:pt x="204" y="1759"/>
                    <a:pt x="381" y="2139"/>
                    <a:pt x="722" y="2405"/>
                  </a:cubicBezTo>
                  <a:cubicBezTo>
                    <a:pt x="989" y="2612"/>
                    <a:pt x="1331" y="2742"/>
                    <a:pt x="1666" y="2742"/>
                  </a:cubicBezTo>
                  <a:cubicBezTo>
                    <a:pt x="1763" y="2742"/>
                    <a:pt x="1858" y="2731"/>
                    <a:pt x="1951" y="2709"/>
                  </a:cubicBezTo>
                  <a:cubicBezTo>
                    <a:pt x="2382" y="2607"/>
                    <a:pt x="2838" y="2278"/>
                    <a:pt x="2838" y="1847"/>
                  </a:cubicBezTo>
                  <a:cubicBezTo>
                    <a:pt x="2856" y="1848"/>
                    <a:pt x="2873" y="1849"/>
                    <a:pt x="2890" y="1849"/>
                  </a:cubicBezTo>
                  <a:cubicBezTo>
                    <a:pt x="3285" y="1849"/>
                    <a:pt x="3333" y="1571"/>
                    <a:pt x="3370" y="1303"/>
                  </a:cubicBezTo>
                  <a:cubicBezTo>
                    <a:pt x="3407" y="1025"/>
                    <a:pt x="3306" y="746"/>
                    <a:pt x="3154" y="518"/>
                  </a:cubicBezTo>
                  <a:cubicBezTo>
                    <a:pt x="3027" y="302"/>
                    <a:pt x="2850" y="88"/>
                    <a:pt x="2610" y="24"/>
                  </a:cubicBezTo>
                  <a:cubicBezTo>
                    <a:pt x="2549" y="8"/>
                    <a:pt x="2487" y="1"/>
                    <a:pt x="2424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034475" y="1439600"/>
              <a:ext cx="51325" cy="43450"/>
            </a:xfrm>
            <a:custGeom>
              <a:avLst/>
              <a:gdLst/>
              <a:ahLst/>
              <a:cxnLst/>
              <a:rect l="l" t="t" r="r" b="b"/>
              <a:pathLst>
                <a:path w="2053" h="1738" extrusionOk="0">
                  <a:moveTo>
                    <a:pt x="480" y="0"/>
                  </a:moveTo>
                  <a:cubicBezTo>
                    <a:pt x="460" y="0"/>
                    <a:pt x="439" y="1"/>
                    <a:pt x="418" y="2"/>
                  </a:cubicBezTo>
                  <a:cubicBezTo>
                    <a:pt x="280" y="116"/>
                    <a:pt x="140" y="243"/>
                    <a:pt x="1" y="369"/>
                  </a:cubicBezTo>
                  <a:cubicBezTo>
                    <a:pt x="204" y="762"/>
                    <a:pt x="381" y="1142"/>
                    <a:pt x="722" y="1408"/>
                  </a:cubicBezTo>
                  <a:cubicBezTo>
                    <a:pt x="988" y="1613"/>
                    <a:pt x="1322" y="1738"/>
                    <a:pt x="1649" y="1738"/>
                  </a:cubicBezTo>
                  <a:cubicBezTo>
                    <a:pt x="1665" y="1738"/>
                    <a:pt x="1682" y="1738"/>
                    <a:pt x="1698" y="1737"/>
                  </a:cubicBezTo>
                  <a:cubicBezTo>
                    <a:pt x="1811" y="1471"/>
                    <a:pt x="1901" y="1180"/>
                    <a:pt x="2053" y="914"/>
                  </a:cubicBezTo>
                  <a:lnTo>
                    <a:pt x="2053" y="914"/>
                  </a:lnTo>
                  <a:cubicBezTo>
                    <a:pt x="2024" y="917"/>
                    <a:pt x="1996" y="918"/>
                    <a:pt x="1967" y="918"/>
                  </a:cubicBezTo>
                  <a:cubicBezTo>
                    <a:pt x="1741" y="918"/>
                    <a:pt x="1513" y="831"/>
                    <a:pt x="1356" y="673"/>
                  </a:cubicBezTo>
                  <a:cubicBezTo>
                    <a:pt x="1217" y="509"/>
                    <a:pt x="1128" y="306"/>
                    <a:pt x="963" y="167"/>
                  </a:cubicBezTo>
                  <a:cubicBezTo>
                    <a:pt x="827" y="53"/>
                    <a:pt x="660" y="0"/>
                    <a:pt x="480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017700" y="1441200"/>
              <a:ext cx="99750" cy="61500"/>
            </a:xfrm>
            <a:custGeom>
              <a:avLst/>
              <a:gdLst/>
              <a:ahLst/>
              <a:cxnLst/>
              <a:rect l="l" t="t" r="r" b="b"/>
              <a:pathLst>
                <a:path w="3990" h="2460" extrusionOk="0">
                  <a:moveTo>
                    <a:pt x="797" y="0"/>
                  </a:moveTo>
                  <a:cubicBezTo>
                    <a:pt x="742" y="0"/>
                    <a:pt x="687" y="5"/>
                    <a:pt x="633" y="14"/>
                  </a:cubicBezTo>
                  <a:cubicBezTo>
                    <a:pt x="405" y="52"/>
                    <a:pt x="191" y="153"/>
                    <a:pt x="0" y="280"/>
                  </a:cubicBezTo>
                  <a:cubicBezTo>
                    <a:pt x="178" y="558"/>
                    <a:pt x="393" y="876"/>
                    <a:pt x="571" y="1141"/>
                  </a:cubicBezTo>
                  <a:cubicBezTo>
                    <a:pt x="799" y="1521"/>
                    <a:pt x="1039" y="1901"/>
                    <a:pt x="1406" y="2154"/>
                  </a:cubicBezTo>
                  <a:cubicBezTo>
                    <a:pt x="1686" y="2357"/>
                    <a:pt x="2031" y="2459"/>
                    <a:pt x="2375" y="2459"/>
                  </a:cubicBezTo>
                  <a:cubicBezTo>
                    <a:pt x="2655" y="2459"/>
                    <a:pt x="2935" y="2392"/>
                    <a:pt x="3179" y="2255"/>
                  </a:cubicBezTo>
                  <a:cubicBezTo>
                    <a:pt x="3724" y="1952"/>
                    <a:pt x="3990" y="1242"/>
                    <a:pt x="3951" y="622"/>
                  </a:cubicBezTo>
                  <a:cubicBezTo>
                    <a:pt x="3914" y="606"/>
                    <a:pt x="3875" y="599"/>
                    <a:pt x="3835" y="599"/>
                  </a:cubicBezTo>
                  <a:cubicBezTo>
                    <a:pt x="3715" y="599"/>
                    <a:pt x="3591" y="666"/>
                    <a:pt x="3496" y="761"/>
                  </a:cubicBezTo>
                  <a:cubicBezTo>
                    <a:pt x="3382" y="876"/>
                    <a:pt x="3293" y="1028"/>
                    <a:pt x="3179" y="1129"/>
                  </a:cubicBezTo>
                  <a:cubicBezTo>
                    <a:pt x="3067" y="1225"/>
                    <a:pt x="2973" y="1264"/>
                    <a:pt x="2901" y="1264"/>
                  </a:cubicBezTo>
                  <a:cubicBezTo>
                    <a:pt x="2687" y="1264"/>
                    <a:pt x="2658" y="922"/>
                    <a:pt x="2876" y="685"/>
                  </a:cubicBezTo>
                  <a:lnTo>
                    <a:pt x="2876" y="685"/>
                  </a:lnTo>
                  <a:cubicBezTo>
                    <a:pt x="2722" y="839"/>
                    <a:pt x="2508" y="915"/>
                    <a:pt x="2295" y="915"/>
                  </a:cubicBezTo>
                  <a:cubicBezTo>
                    <a:pt x="2068" y="915"/>
                    <a:pt x="1842" y="829"/>
                    <a:pt x="1685" y="660"/>
                  </a:cubicBezTo>
                  <a:cubicBezTo>
                    <a:pt x="1533" y="508"/>
                    <a:pt x="1444" y="305"/>
                    <a:pt x="1280" y="166"/>
                  </a:cubicBezTo>
                  <a:cubicBezTo>
                    <a:pt x="1145" y="50"/>
                    <a:pt x="97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27575" y="1362075"/>
              <a:ext cx="205475" cy="118725"/>
            </a:xfrm>
            <a:custGeom>
              <a:avLst/>
              <a:gdLst/>
              <a:ahLst/>
              <a:cxnLst/>
              <a:rect l="l" t="t" r="r" b="b"/>
              <a:pathLst>
                <a:path w="8219" h="4749" extrusionOk="0">
                  <a:moveTo>
                    <a:pt x="7104" y="0"/>
                  </a:moveTo>
                  <a:cubicBezTo>
                    <a:pt x="7070" y="0"/>
                    <a:pt x="7036" y="8"/>
                    <a:pt x="7003" y="25"/>
                  </a:cubicBezTo>
                  <a:cubicBezTo>
                    <a:pt x="6890" y="76"/>
                    <a:pt x="6890" y="216"/>
                    <a:pt x="6800" y="317"/>
                  </a:cubicBezTo>
                  <a:cubicBezTo>
                    <a:pt x="6712" y="419"/>
                    <a:pt x="6560" y="495"/>
                    <a:pt x="6420" y="557"/>
                  </a:cubicBezTo>
                  <a:cubicBezTo>
                    <a:pt x="6003" y="735"/>
                    <a:pt x="5534" y="925"/>
                    <a:pt x="5091" y="976"/>
                  </a:cubicBezTo>
                  <a:cubicBezTo>
                    <a:pt x="4635" y="1013"/>
                    <a:pt x="4179" y="1064"/>
                    <a:pt x="3710" y="1064"/>
                  </a:cubicBezTo>
                  <a:cubicBezTo>
                    <a:pt x="3491" y="1064"/>
                    <a:pt x="3277" y="1047"/>
                    <a:pt x="3065" y="1047"/>
                  </a:cubicBezTo>
                  <a:cubicBezTo>
                    <a:pt x="2959" y="1047"/>
                    <a:pt x="2854" y="1051"/>
                    <a:pt x="2748" y="1064"/>
                  </a:cubicBezTo>
                  <a:cubicBezTo>
                    <a:pt x="2330" y="1115"/>
                    <a:pt x="1887" y="1229"/>
                    <a:pt x="1520" y="1393"/>
                  </a:cubicBezTo>
                  <a:cubicBezTo>
                    <a:pt x="1228" y="1520"/>
                    <a:pt x="1127" y="1685"/>
                    <a:pt x="924" y="1913"/>
                  </a:cubicBezTo>
                  <a:cubicBezTo>
                    <a:pt x="519" y="2406"/>
                    <a:pt x="88" y="2786"/>
                    <a:pt x="76" y="3433"/>
                  </a:cubicBezTo>
                  <a:cubicBezTo>
                    <a:pt x="76" y="3534"/>
                    <a:pt x="51" y="3610"/>
                    <a:pt x="76" y="3749"/>
                  </a:cubicBezTo>
                  <a:cubicBezTo>
                    <a:pt x="0" y="4255"/>
                    <a:pt x="760" y="4585"/>
                    <a:pt x="1127" y="4674"/>
                  </a:cubicBezTo>
                  <a:cubicBezTo>
                    <a:pt x="1348" y="4727"/>
                    <a:pt x="1551" y="4749"/>
                    <a:pt x="1750" y="4749"/>
                  </a:cubicBezTo>
                  <a:cubicBezTo>
                    <a:pt x="2122" y="4749"/>
                    <a:pt x="2475" y="4671"/>
                    <a:pt x="2888" y="4572"/>
                  </a:cubicBezTo>
                  <a:cubicBezTo>
                    <a:pt x="3521" y="4407"/>
                    <a:pt x="4179" y="4319"/>
                    <a:pt x="4825" y="4154"/>
                  </a:cubicBezTo>
                  <a:cubicBezTo>
                    <a:pt x="5686" y="3939"/>
                    <a:pt x="6446" y="3521"/>
                    <a:pt x="7295" y="3509"/>
                  </a:cubicBezTo>
                  <a:cubicBezTo>
                    <a:pt x="7472" y="3509"/>
                    <a:pt x="7991" y="3458"/>
                    <a:pt x="8105" y="3293"/>
                  </a:cubicBezTo>
                  <a:cubicBezTo>
                    <a:pt x="8219" y="3103"/>
                    <a:pt x="8092" y="3255"/>
                    <a:pt x="8080" y="3040"/>
                  </a:cubicBezTo>
                  <a:cubicBezTo>
                    <a:pt x="8067" y="2825"/>
                    <a:pt x="7979" y="2634"/>
                    <a:pt x="7953" y="2420"/>
                  </a:cubicBezTo>
                  <a:cubicBezTo>
                    <a:pt x="7903" y="2052"/>
                    <a:pt x="7991" y="1685"/>
                    <a:pt x="7940" y="1317"/>
                  </a:cubicBezTo>
                  <a:cubicBezTo>
                    <a:pt x="7906" y="1061"/>
                    <a:pt x="7495" y="0"/>
                    <a:pt x="7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4136425" y="1443800"/>
              <a:ext cx="224500" cy="59575"/>
            </a:xfrm>
            <a:custGeom>
              <a:avLst/>
              <a:gdLst/>
              <a:ahLst/>
              <a:cxnLst/>
              <a:rect l="l" t="t" r="r" b="b"/>
              <a:pathLst>
                <a:path w="8980" h="2383" extrusionOk="0">
                  <a:moveTo>
                    <a:pt x="665" y="1"/>
                  </a:moveTo>
                  <a:cubicBezTo>
                    <a:pt x="448" y="1"/>
                    <a:pt x="250" y="66"/>
                    <a:pt x="140" y="277"/>
                  </a:cubicBezTo>
                  <a:cubicBezTo>
                    <a:pt x="1" y="530"/>
                    <a:pt x="26" y="961"/>
                    <a:pt x="330" y="1075"/>
                  </a:cubicBezTo>
                  <a:cubicBezTo>
                    <a:pt x="938" y="1303"/>
                    <a:pt x="1634" y="1607"/>
                    <a:pt x="2242" y="1772"/>
                  </a:cubicBezTo>
                  <a:cubicBezTo>
                    <a:pt x="2495" y="1848"/>
                    <a:pt x="2787" y="1911"/>
                    <a:pt x="3052" y="1949"/>
                  </a:cubicBezTo>
                  <a:cubicBezTo>
                    <a:pt x="3192" y="1974"/>
                    <a:pt x="3496" y="1962"/>
                    <a:pt x="3584" y="2050"/>
                  </a:cubicBezTo>
                  <a:cubicBezTo>
                    <a:pt x="3833" y="2120"/>
                    <a:pt x="4078" y="2146"/>
                    <a:pt x="4322" y="2146"/>
                  </a:cubicBezTo>
                  <a:cubicBezTo>
                    <a:pt x="5013" y="2146"/>
                    <a:pt x="5691" y="1936"/>
                    <a:pt x="6384" y="1898"/>
                  </a:cubicBezTo>
                  <a:cubicBezTo>
                    <a:pt x="6561" y="1890"/>
                    <a:pt x="6795" y="1837"/>
                    <a:pt x="7002" y="1837"/>
                  </a:cubicBezTo>
                  <a:cubicBezTo>
                    <a:pt x="7090" y="1837"/>
                    <a:pt x="7173" y="1847"/>
                    <a:pt x="7245" y="1873"/>
                  </a:cubicBezTo>
                  <a:cubicBezTo>
                    <a:pt x="7422" y="1949"/>
                    <a:pt x="7586" y="1974"/>
                    <a:pt x="7763" y="2063"/>
                  </a:cubicBezTo>
                  <a:cubicBezTo>
                    <a:pt x="7954" y="2151"/>
                    <a:pt x="8118" y="2317"/>
                    <a:pt x="8334" y="2367"/>
                  </a:cubicBezTo>
                  <a:cubicBezTo>
                    <a:pt x="8376" y="2376"/>
                    <a:pt x="8441" y="2383"/>
                    <a:pt x="8513" y="2383"/>
                  </a:cubicBezTo>
                  <a:cubicBezTo>
                    <a:pt x="8658" y="2383"/>
                    <a:pt x="8827" y="2354"/>
                    <a:pt x="8878" y="2253"/>
                  </a:cubicBezTo>
                  <a:cubicBezTo>
                    <a:pt x="8979" y="2025"/>
                    <a:pt x="8574" y="1721"/>
                    <a:pt x="8422" y="1658"/>
                  </a:cubicBezTo>
                  <a:cubicBezTo>
                    <a:pt x="8157" y="1531"/>
                    <a:pt x="7929" y="1303"/>
                    <a:pt x="7637" y="1202"/>
                  </a:cubicBezTo>
                  <a:cubicBezTo>
                    <a:pt x="7372" y="1118"/>
                    <a:pt x="7081" y="1102"/>
                    <a:pt x="6786" y="1102"/>
                  </a:cubicBezTo>
                  <a:cubicBezTo>
                    <a:pt x="6614" y="1102"/>
                    <a:pt x="6440" y="1108"/>
                    <a:pt x="6270" y="1108"/>
                  </a:cubicBezTo>
                  <a:cubicBezTo>
                    <a:pt x="6119" y="1108"/>
                    <a:pt x="5970" y="1103"/>
                    <a:pt x="5826" y="1088"/>
                  </a:cubicBezTo>
                  <a:cubicBezTo>
                    <a:pt x="5437" y="1051"/>
                    <a:pt x="4954" y="985"/>
                    <a:pt x="4496" y="985"/>
                  </a:cubicBezTo>
                  <a:cubicBezTo>
                    <a:pt x="4164" y="985"/>
                    <a:pt x="3845" y="1020"/>
                    <a:pt x="3584" y="1126"/>
                  </a:cubicBezTo>
                  <a:cubicBezTo>
                    <a:pt x="3255" y="1050"/>
                    <a:pt x="2926" y="848"/>
                    <a:pt x="2610" y="696"/>
                  </a:cubicBezTo>
                  <a:cubicBezTo>
                    <a:pt x="2090" y="442"/>
                    <a:pt x="1470" y="113"/>
                    <a:pt x="913" y="24"/>
                  </a:cubicBezTo>
                  <a:cubicBezTo>
                    <a:pt x="830" y="10"/>
                    <a:pt x="746" y="1"/>
                    <a:pt x="665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4125975" y="1437075"/>
              <a:ext cx="78500" cy="55250"/>
            </a:xfrm>
            <a:custGeom>
              <a:avLst/>
              <a:gdLst/>
              <a:ahLst/>
              <a:cxnLst/>
              <a:rect l="l" t="t" r="r" b="b"/>
              <a:pathLst>
                <a:path w="3140" h="2210" extrusionOk="0">
                  <a:moveTo>
                    <a:pt x="942" y="0"/>
                  </a:moveTo>
                  <a:cubicBezTo>
                    <a:pt x="789" y="0"/>
                    <a:pt x="634" y="19"/>
                    <a:pt x="469" y="53"/>
                  </a:cubicBezTo>
                  <a:cubicBezTo>
                    <a:pt x="0" y="698"/>
                    <a:pt x="380" y="1306"/>
                    <a:pt x="1014" y="1661"/>
                  </a:cubicBezTo>
                  <a:cubicBezTo>
                    <a:pt x="1343" y="1826"/>
                    <a:pt x="1773" y="2155"/>
                    <a:pt x="2166" y="2206"/>
                  </a:cubicBezTo>
                  <a:cubicBezTo>
                    <a:pt x="2189" y="2208"/>
                    <a:pt x="2211" y="2209"/>
                    <a:pt x="2233" y="2209"/>
                  </a:cubicBezTo>
                  <a:cubicBezTo>
                    <a:pt x="2677" y="2209"/>
                    <a:pt x="2969" y="1728"/>
                    <a:pt x="3065" y="1281"/>
                  </a:cubicBezTo>
                  <a:cubicBezTo>
                    <a:pt x="3139" y="899"/>
                    <a:pt x="3045" y="432"/>
                    <a:pt x="2607" y="432"/>
                  </a:cubicBezTo>
                  <a:cubicBezTo>
                    <a:pt x="2595" y="432"/>
                    <a:pt x="2584" y="432"/>
                    <a:pt x="2572" y="433"/>
                  </a:cubicBezTo>
                  <a:cubicBezTo>
                    <a:pt x="2557" y="434"/>
                    <a:pt x="2542" y="434"/>
                    <a:pt x="2527" y="434"/>
                  </a:cubicBezTo>
                  <a:cubicBezTo>
                    <a:pt x="2146" y="434"/>
                    <a:pt x="1734" y="138"/>
                    <a:pt x="1368" y="53"/>
                  </a:cubicBezTo>
                  <a:cubicBezTo>
                    <a:pt x="1223" y="16"/>
                    <a:pt x="1083" y="0"/>
                    <a:pt x="9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4843683" y="4239479"/>
            <a:ext cx="627490" cy="882926"/>
            <a:chOff x="4120275" y="397050"/>
            <a:chExt cx="386600" cy="543975"/>
          </a:xfrm>
        </p:grpSpPr>
        <p:sp>
          <p:nvSpPr>
            <p:cNvPr id="1466" name="Google Shape;1466;p40"/>
            <p:cNvSpPr/>
            <p:nvPr/>
          </p:nvSpPr>
          <p:spPr>
            <a:xfrm>
              <a:off x="4120275" y="661800"/>
              <a:ext cx="222275" cy="275675"/>
            </a:xfrm>
            <a:custGeom>
              <a:avLst/>
              <a:gdLst/>
              <a:ahLst/>
              <a:cxnLst/>
              <a:rect l="l" t="t" r="r" b="b"/>
              <a:pathLst>
                <a:path w="8891" h="11027" extrusionOk="0">
                  <a:moveTo>
                    <a:pt x="8122" y="1"/>
                  </a:moveTo>
                  <a:cubicBezTo>
                    <a:pt x="7870" y="1"/>
                    <a:pt x="7570" y="104"/>
                    <a:pt x="7384" y="188"/>
                  </a:cubicBezTo>
                  <a:cubicBezTo>
                    <a:pt x="6915" y="391"/>
                    <a:pt x="6561" y="644"/>
                    <a:pt x="6346" y="1138"/>
                  </a:cubicBezTo>
                  <a:cubicBezTo>
                    <a:pt x="6092" y="1733"/>
                    <a:pt x="6079" y="2404"/>
                    <a:pt x="5877" y="3025"/>
                  </a:cubicBezTo>
                  <a:cubicBezTo>
                    <a:pt x="5662" y="3658"/>
                    <a:pt x="5522" y="4317"/>
                    <a:pt x="5345" y="4950"/>
                  </a:cubicBezTo>
                  <a:cubicBezTo>
                    <a:pt x="5257" y="5241"/>
                    <a:pt x="5054" y="5697"/>
                    <a:pt x="4990" y="6115"/>
                  </a:cubicBezTo>
                  <a:cubicBezTo>
                    <a:pt x="4382" y="6127"/>
                    <a:pt x="3774" y="6330"/>
                    <a:pt x="3332" y="6735"/>
                  </a:cubicBezTo>
                  <a:cubicBezTo>
                    <a:pt x="2749" y="7255"/>
                    <a:pt x="2167" y="7799"/>
                    <a:pt x="1432" y="8128"/>
                  </a:cubicBezTo>
                  <a:cubicBezTo>
                    <a:pt x="1305" y="8192"/>
                    <a:pt x="1064" y="8331"/>
                    <a:pt x="849" y="8420"/>
                  </a:cubicBezTo>
                  <a:cubicBezTo>
                    <a:pt x="745" y="8379"/>
                    <a:pt x="627" y="8354"/>
                    <a:pt x="515" y="8354"/>
                  </a:cubicBezTo>
                  <a:cubicBezTo>
                    <a:pt x="317" y="8354"/>
                    <a:pt x="138" y="8432"/>
                    <a:pt x="90" y="8635"/>
                  </a:cubicBezTo>
                  <a:cubicBezTo>
                    <a:pt x="0" y="8964"/>
                    <a:pt x="355" y="9433"/>
                    <a:pt x="546" y="9699"/>
                  </a:cubicBezTo>
                  <a:cubicBezTo>
                    <a:pt x="735" y="9977"/>
                    <a:pt x="887" y="10306"/>
                    <a:pt x="1052" y="10598"/>
                  </a:cubicBezTo>
                  <a:cubicBezTo>
                    <a:pt x="1139" y="10751"/>
                    <a:pt x="1264" y="11026"/>
                    <a:pt x="1451" y="11026"/>
                  </a:cubicBezTo>
                  <a:cubicBezTo>
                    <a:pt x="1481" y="11026"/>
                    <a:pt x="1512" y="11019"/>
                    <a:pt x="1545" y="11004"/>
                  </a:cubicBezTo>
                  <a:cubicBezTo>
                    <a:pt x="1748" y="10914"/>
                    <a:pt x="1635" y="10776"/>
                    <a:pt x="1609" y="10624"/>
                  </a:cubicBezTo>
                  <a:cubicBezTo>
                    <a:pt x="1545" y="10306"/>
                    <a:pt x="1495" y="9977"/>
                    <a:pt x="1469" y="9648"/>
                  </a:cubicBezTo>
                  <a:cubicBezTo>
                    <a:pt x="1444" y="9458"/>
                    <a:pt x="1407" y="9293"/>
                    <a:pt x="1343" y="9141"/>
                  </a:cubicBezTo>
                  <a:cubicBezTo>
                    <a:pt x="1761" y="8888"/>
                    <a:pt x="2167" y="8623"/>
                    <a:pt x="2609" y="8420"/>
                  </a:cubicBezTo>
                  <a:cubicBezTo>
                    <a:pt x="3154" y="8179"/>
                    <a:pt x="3712" y="7976"/>
                    <a:pt x="4256" y="7723"/>
                  </a:cubicBezTo>
                  <a:cubicBezTo>
                    <a:pt x="4585" y="7571"/>
                    <a:pt x="5370" y="7242"/>
                    <a:pt x="5877" y="6976"/>
                  </a:cubicBezTo>
                  <a:cubicBezTo>
                    <a:pt x="6003" y="6938"/>
                    <a:pt x="6105" y="6875"/>
                    <a:pt x="6181" y="6799"/>
                  </a:cubicBezTo>
                  <a:cubicBezTo>
                    <a:pt x="6231" y="6761"/>
                    <a:pt x="6257" y="6723"/>
                    <a:pt x="6270" y="6685"/>
                  </a:cubicBezTo>
                  <a:cubicBezTo>
                    <a:pt x="6346" y="6596"/>
                    <a:pt x="6396" y="6495"/>
                    <a:pt x="6447" y="6381"/>
                  </a:cubicBezTo>
                  <a:cubicBezTo>
                    <a:pt x="6561" y="6166"/>
                    <a:pt x="6624" y="5938"/>
                    <a:pt x="6712" y="5710"/>
                  </a:cubicBezTo>
                  <a:cubicBezTo>
                    <a:pt x="6890" y="5229"/>
                    <a:pt x="7207" y="4798"/>
                    <a:pt x="7447" y="4354"/>
                  </a:cubicBezTo>
                  <a:cubicBezTo>
                    <a:pt x="7903" y="3532"/>
                    <a:pt x="8499" y="2708"/>
                    <a:pt x="8789" y="1809"/>
                  </a:cubicBezTo>
                  <a:cubicBezTo>
                    <a:pt x="8891" y="1480"/>
                    <a:pt x="8891" y="1176"/>
                    <a:pt x="8803" y="847"/>
                  </a:cubicBezTo>
                  <a:cubicBezTo>
                    <a:pt x="8739" y="594"/>
                    <a:pt x="8637" y="163"/>
                    <a:pt x="8372" y="48"/>
                  </a:cubicBezTo>
                  <a:cubicBezTo>
                    <a:pt x="8301" y="14"/>
                    <a:pt x="8215" y="1"/>
                    <a:pt x="8122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4255150" y="672825"/>
              <a:ext cx="82350" cy="89300"/>
            </a:xfrm>
            <a:custGeom>
              <a:avLst/>
              <a:gdLst/>
              <a:ahLst/>
              <a:cxnLst/>
              <a:rect l="l" t="t" r="r" b="b"/>
              <a:pathLst>
                <a:path w="3294" h="3572" extrusionOk="0">
                  <a:moveTo>
                    <a:pt x="875" y="1"/>
                  </a:moveTo>
                  <a:cubicBezTo>
                    <a:pt x="912" y="583"/>
                    <a:pt x="596" y="1279"/>
                    <a:pt x="368" y="1811"/>
                  </a:cubicBezTo>
                  <a:cubicBezTo>
                    <a:pt x="304" y="1976"/>
                    <a:pt x="0" y="2444"/>
                    <a:pt x="26" y="2571"/>
                  </a:cubicBezTo>
                  <a:cubicBezTo>
                    <a:pt x="64" y="2774"/>
                    <a:pt x="571" y="3015"/>
                    <a:pt x="723" y="3116"/>
                  </a:cubicBezTo>
                  <a:cubicBezTo>
                    <a:pt x="1052" y="3319"/>
                    <a:pt x="1381" y="3457"/>
                    <a:pt x="1773" y="3496"/>
                  </a:cubicBezTo>
                  <a:cubicBezTo>
                    <a:pt x="2065" y="3533"/>
                    <a:pt x="2369" y="3533"/>
                    <a:pt x="2648" y="3572"/>
                  </a:cubicBezTo>
                  <a:cubicBezTo>
                    <a:pt x="2711" y="3027"/>
                    <a:pt x="3154" y="2559"/>
                    <a:pt x="3293" y="2027"/>
                  </a:cubicBezTo>
                  <a:cubicBezTo>
                    <a:pt x="3028" y="1862"/>
                    <a:pt x="2800" y="1482"/>
                    <a:pt x="2584" y="1254"/>
                  </a:cubicBezTo>
                  <a:cubicBezTo>
                    <a:pt x="2305" y="963"/>
                    <a:pt x="1964" y="659"/>
                    <a:pt x="1635" y="431"/>
                  </a:cubicBezTo>
                  <a:cubicBezTo>
                    <a:pt x="1419" y="279"/>
                    <a:pt x="1140" y="38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4277950" y="653200"/>
              <a:ext cx="228925" cy="287825"/>
            </a:xfrm>
            <a:custGeom>
              <a:avLst/>
              <a:gdLst/>
              <a:ahLst/>
              <a:cxnLst/>
              <a:rect l="l" t="t" r="r" b="b"/>
              <a:pathLst>
                <a:path w="9157" h="11513" extrusionOk="0">
                  <a:moveTo>
                    <a:pt x="1394" y="1"/>
                  </a:moveTo>
                  <a:cubicBezTo>
                    <a:pt x="1319" y="1"/>
                    <a:pt x="1243" y="5"/>
                    <a:pt x="1165" y="13"/>
                  </a:cubicBezTo>
                  <a:cubicBezTo>
                    <a:pt x="861" y="38"/>
                    <a:pt x="355" y="102"/>
                    <a:pt x="178" y="367"/>
                  </a:cubicBezTo>
                  <a:cubicBezTo>
                    <a:pt x="0" y="659"/>
                    <a:pt x="89" y="1203"/>
                    <a:pt x="165" y="1520"/>
                  </a:cubicBezTo>
                  <a:cubicBezTo>
                    <a:pt x="317" y="2089"/>
                    <a:pt x="557" y="2533"/>
                    <a:pt x="1077" y="2849"/>
                  </a:cubicBezTo>
                  <a:cubicBezTo>
                    <a:pt x="1710" y="3242"/>
                    <a:pt x="2470" y="3369"/>
                    <a:pt x="3129" y="3710"/>
                  </a:cubicBezTo>
                  <a:cubicBezTo>
                    <a:pt x="3813" y="4053"/>
                    <a:pt x="4534" y="4332"/>
                    <a:pt x="5231" y="4635"/>
                  </a:cubicBezTo>
                  <a:cubicBezTo>
                    <a:pt x="5471" y="4749"/>
                    <a:pt x="5839" y="4977"/>
                    <a:pt x="6219" y="5129"/>
                  </a:cubicBezTo>
                  <a:cubicBezTo>
                    <a:pt x="5927" y="5711"/>
                    <a:pt x="5814" y="6383"/>
                    <a:pt x="5940" y="7003"/>
                  </a:cubicBezTo>
                  <a:cubicBezTo>
                    <a:pt x="6130" y="7890"/>
                    <a:pt x="6320" y="8776"/>
                    <a:pt x="6231" y="9688"/>
                  </a:cubicBezTo>
                  <a:cubicBezTo>
                    <a:pt x="6219" y="9853"/>
                    <a:pt x="6219" y="10169"/>
                    <a:pt x="6180" y="10436"/>
                  </a:cubicBezTo>
                  <a:cubicBezTo>
                    <a:pt x="5902" y="10650"/>
                    <a:pt x="5687" y="11044"/>
                    <a:pt x="5952" y="11309"/>
                  </a:cubicBezTo>
                  <a:cubicBezTo>
                    <a:pt x="6113" y="11470"/>
                    <a:pt x="6406" y="11513"/>
                    <a:pt x="6695" y="11513"/>
                  </a:cubicBezTo>
                  <a:cubicBezTo>
                    <a:pt x="6906" y="11513"/>
                    <a:pt x="7115" y="11490"/>
                    <a:pt x="7269" y="11474"/>
                  </a:cubicBezTo>
                  <a:cubicBezTo>
                    <a:pt x="7378" y="11464"/>
                    <a:pt x="7487" y="11460"/>
                    <a:pt x="7596" y="11460"/>
                  </a:cubicBezTo>
                  <a:cubicBezTo>
                    <a:pt x="7885" y="11460"/>
                    <a:pt x="8176" y="11486"/>
                    <a:pt x="8460" y="11486"/>
                  </a:cubicBezTo>
                  <a:cubicBezTo>
                    <a:pt x="8517" y="11486"/>
                    <a:pt x="8587" y="11490"/>
                    <a:pt x="8659" y="11490"/>
                  </a:cubicBezTo>
                  <a:cubicBezTo>
                    <a:pt x="8878" y="11490"/>
                    <a:pt x="9125" y="11461"/>
                    <a:pt x="9144" y="11233"/>
                  </a:cubicBezTo>
                  <a:cubicBezTo>
                    <a:pt x="9157" y="10980"/>
                    <a:pt x="8980" y="11018"/>
                    <a:pt x="8802" y="10954"/>
                  </a:cubicBezTo>
                  <a:cubicBezTo>
                    <a:pt x="8448" y="10828"/>
                    <a:pt x="8105" y="10689"/>
                    <a:pt x="7764" y="10537"/>
                  </a:cubicBezTo>
                  <a:cubicBezTo>
                    <a:pt x="7561" y="10436"/>
                    <a:pt x="7371" y="10397"/>
                    <a:pt x="7181" y="10360"/>
                  </a:cubicBezTo>
                  <a:cubicBezTo>
                    <a:pt x="7168" y="9815"/>
                    <a:pt x="7143" y="9245"/>
                    <a:pt x="7207" y="8700"/>
                  </a:cubicBezTo>
                  <a:cubicBezTo>
                    <a:pt x="7269" y="8016"/>
                    <a:pt x="7396" y="7346"/>
                    <a:pt x="7460" y="6662"/>
                  </a:cubicBezTo>
                  <a:cubicBezTo>
                    <a:pt x="7497" y="6243"/>
                    <a:pt x="7612" y="5294"/>
                    <a:pt x="7612" y="4673"/>
                  </a:cubicBezTo>
                  <a:cubicBezTo>
                    <a:pt x="7624" y="4635"/>
                    <a:pt x="7624" y="4597"/>
                    <a:pt x="7624" y="4546"/>
                  </a:cubicBezTo>
                  <a:cubicBezTo>
                    <a:pt x="7624" y="4470"/>
                    <a:pt x="7612" y="4408"/>
                    <a:pt x="7599" y="4344"/>
                  </a:cubicBezTo>
                  <a:lnTo>
                    <a:pt x="7599" y="4318"/>
                  </a:lnTo>
                  <a:cubicBezTo>
                    <a:pt x="7599" y="4242"/>
                    <a:pt x="7573" y="4192"/>
                    <a:pt x="7548" y="4141"/>
                  </a:cubicBezTo>
                  <a:cubicBezTo>
                    <a:pt x="7447" y="3926"/>
                    <a:pt x="7257" y="3774"/>
                    <a:pt x="7029" y="3622"/>
                  </a:cubicBezTo>
                  <a:cubicBezTo>
                    <a:pt x="6801" y="3470"/>
                    <a:pt x="6560" y="3344"/>
                    <a:pt x="6307" y="3217"/>
                  </a:cubicBezTo>
                  <a:cubicBezTo>
                    <a:pt x="5800" y="2938"/>
                    <a:pt x="5370" y="2495"/>
                    <a:pt x="4902" y="2140"/>
                  </a:cubicBezTo>
                  <a:cubicBezTo>
                    <a:pt x="4041" y="1495"/>
                    <a:pt x="3205" y="684"/>
                    <a:pt x="2242" y="203"/>
                  </a:cubicBezTo>
                  <a:cubicBezTo>
                    <a:pt x="1970" y="62"/>
                    <a:pt x="1689" y="1"/>
                    <a:pt x="1394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4268450" y="656775"/>
              <a:ext cx="122225" cy="92375"/>
            </a:xfrm>
            <a:custGeom>
              <a:avLst/>
              <a:gdLst/>
              <a:ahLst/>
              <a:cxnLst/>
              <a:rect l="l" t="t" r="r" b="b"/>
              <a:pathLst>
                <a:path w="4889" h="3695" extrusionOk="0">
                  <a:moveTo>
                    <a:pt x="1653" y="1"/>
                  </a:moveTo>
                  <a:cubicBezTo>
                    <a:pt x="1491" y="1"/>
                    <a:pt x="1328" y="12"/>
                    <a:pt x="1165" y="35"/>
                  </a:cubicBezTo>
                  <a:cubicBezTo>
                    <a:pt x="811" y="85"/>
                    <a:pt x="495" y="427"/>
                    <a:pt x="165" y="465"/>
                  </a:cubicBezTo>
                  <a:cubicBezTo>
                    <a:pt x="0" y="668"/>
                    <a:pt x="267" y="1326"/>
                    <a:pt x="393" y="1592"/>
                  </a:cubicBezTo>
                  <a:cubicBezTo>
                    <a:pt x="583" y="1960"/>
                    <a:pt x="735" y="2188"/>
                    <a:pt x="1039" y="2453"/>
                  </a:cubicBezTo>
                  <a:cubicBezTo>
                    <a:pt x="1533" y="2897"/>
                    <a:pt x="2052" y="3201"/>
                    <a:pt x="2648" y="3466"/>
                  </a:cubicBezTo>
                  <a:cubicBezTo>
                    <a:pt x="2757" y="3528"/>
                    <a:pt x="3009" y="3695"/>
                    <a:pt x="3151" y="3695"/>
                  </a:cubicBezTo>
                  <a:cubicBezTo>
                    <a:pt x="3156" y="3695"/>
                    <a:pt x="3161" y="3695"/>
                    <a:pt x="3166" y="3694"/>
                  </a:cubicBezTo>
                  <a:cubicBezTo>
                    <a:pt x="3281" y="3694"/>
                    <a:pt x="3470" y="3517"/>
                    <a:pt x="3572" y="3441"/>
                  </a:cubicBezTo>
                  <a:cubicBezTo>
                    <a:pt x="3863" y="3188"/>
                    <a:pt x="4053" y="2833"/>
                    <a:pt x="4255" y="2517"/>
                  </a:cubicBezTo>
                  <a:cubicBezTo>
                    <a:pt x="4483" y="2162"/>
                    <a:pt x="4711" y="1820"/>
                    <a:pt x="4889" y="1440"/>
                  </a:cubicBezTo>
                  <a:cubicBezTo>
                    <a:pt x="4433" y="1124"/>
                    <a:pt x="3939" y="857"/>
                    <a:pt x="3470" y="541"/>
                  </a:cubicBezTo>
                  <a:cubicBezTo>
                    <a:pt x="2942" y="185"/>
                    <a:pt x="2308" y="1"/>
                    <a:pt x="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4317825" y="457525"/>
              <a:ext cx="47525" cy="51625"/>
            </a:xfrm>
            <a:custGeom>
              <a:avLst/>
              <a:gdLst/>
              <a:ahLst/>
              <a:cxnLst/>
              <a:rect l="l" t="t" r="r" b="b"/>
              <a:pathLst>
                <a:path w="1901" h="2065" extrusionOk="0">
                  <a:moveTo>
                    <a:pt x="989" y="1"/>
                  </a:moveTo>
                  <a:lnTo>
                    <a:pt x="1" y="1445"/>
                  </a:lnTo>
                  <a:lnTo>
                    <a:pt x="913" y="2065"/>
                  </a:lnTo>
                  <a:lnTo>
                    <a:pt x="1901" y="63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E2A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4321625" y="410925"/>
              <a:ext cx="62100" cy="79550"/>
            </a:xfrm>
            <a:custGeom>
              <a:avLst/>
              <a:gdLst/>
              <a:ahLst/>
              <a:cxnLst/>
              <a:rect l="l" t="t" r="r" b="b"/>
              <a:pathLst>
                <a:path w="2484" h="3182" extrusionOk="0">
                  <a:moveTo>
                    <a:pt x="1749" y="0"/>
                  </a:moveTo>
                  <a:cubicBezTo>
                    <a:pt x="1496" y="0"/>
                    <a:pt x="1247" y="30"/>
                    <a:pt x="1002" y="129"/>
                  </a:cubicBezTo>
                  <a:cubicBezTo>
                    <a:pt x="597" y="294"/>
                    <a:pt x="242" y="624"/>
                    <a:pt x="115" y="1041"/>
                  </a:cubicBezTo>
                  <a:cubicBezTo>
                    <a:pt x="1" y="1460"/>
                    <a:pt x="39" y="2017"/>
                    <a:pt x="419" y="2245"/>
                  </a:cubicBezTo>
                  <a:cubicBezTo>
                    <a:pt x="178" y="2612"/>
                    <a:pt x="406" y="2802"/>
                    <a:pt x="634" y="2979"/>
                  </a:cubicBezTo>
                  <a:cubicBezTo>
                    <a:pt x="850" y="3143"/>
                    <a:pt x="1141" y="3182"/>
                    <a:pt x="1419" y="3182"/>
                  </a:cubicBezTo>
                  <a:cubicBezTo>
                    <a:pt x="1673" y="3169"/>
                    <a:pt x="1939" y="3118"/>
                    <a:pt x="2116" y="2941"/>
                  </a:cubicBezTo>
                  <a:cubicBezTo>
                    <a:pt x="2294" y="2777"/>
                    <a:pt x="2356" y="2510"/>
                    <a:pt x="2382" y="2257"/>
                  </a:cubicBezTo>
                  <a:cubicBezTo>
                    <a:pt x="2483" y="1510"/>
                    <a:pt x="2432" y="750"/>
                    <a:pt x="2255" y="28"/>
                  </a:cubicBezTo>
                  <a:cubicBezTo>
                    <a:pt x="2084" y="13"/>
                    <a:pt x="1916" y="0"/>
                    <a:pt x="1749" y="0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4327025" y="410925"/>
              <a:ext cx="53850" cy="38075"/>
            </a:xfrm>
            <a:custGeom>
              <a:avLst/>
              <a:gdLst/>
              <a:ahLst/>
              <a:cxnLst/>
              <a:rect l="l" t="t" r="r" b="b"/>
              <a:pathLst>
                <a:path w="2154" h="1523" extrusionOk="0">
                  <a:moveTo>
                    <a:pt x="1533" y="0"/>
                  </a:moveTo>
                  <a:cubicBezTo>
                    <a:pt x="1280" y="0"/>
                    <a:pt x="1031" y="30"/>
                    <a:pt x="786" y="129"/>
                  </a:cubicBezTo>
                  <a:cubicBezTo>
                    <a:pt x="457" y="269"/>
                    <a:pt x="165" y="497"/>
                    <a:pt x="1" y="801"/>
                  </a:cubicBezTo>
                  <a:cubicBezTo>
                    <a:pt x="190" y="1041"/>
                    <a:pt x="393" y="1269"/>
                    <a:pt x="545" y="1522"/>
                  </a:cubicBezTo>
                  <a:cubicBezTo>
                    <a:pt x="646" y="1294"/>
                    <a:pt x="862" y="1105"/>
                    <a:pt x="1102" y="1041"/>
                  </a:cubicBezTo>
                  <a:cubicBezTo>
                    <a:pt x="1318" y="991"/>
                    <a:pt x="1533" y="1029"/>
                    <a:pt x="1735" y="953"/>
                  </a:cubicBezTo>
                  <a:cubicBezTo>
                    <a:pt x="1912" y="889"/>
                    <a:pt x="2064" y="737"/>
                    <a:pt x="2154" y="573"/>
                  </a:cubicBezTo>
                  <a:cubicBezTo>
                    <a:pt x="2115" y="383"/>
                    <a:pt x="2090" y="205"/>
                    <a:pt x="2039" y="28"/>
                  </a:cubicBezTo>
                  <a:cubicBezTo>
                    <a:pt x="1868" y="13"/>
                    <a:pt x="1700" y="0"/>
                    <a:pt x="1533" y="0"/>
                  </a:cubicBezTo>
                  <a:close/>
                </a:path>
              </a:pathLst>
            </a:custGeom>
            <a:solidFill>
              <a:srgbClr val="EAA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4304225" y="397050"/>
              <a:ext cx="82975" cy="81400"/>
            </a:xfrm>
            <a:custGeom>
              <a:avLst/>
              <a:gdLst/>
              <a:ahLst/>
              <a:cxnLst/>
              <a:rect l="l" t="t" r="r" b="b"/>
              <a:pathLst>
                <a:path w="3319" h="3256" extrusionOk="0">
                  <a:moveTo>
                    <a:pt x="3306" y="0"/>
                  </a:moveTo>
                  <a:lnTo>
                    <a:pt x="3306" y="0"/>
                  </a:lnTo>
                  <a:cubicBezTo>
                    <a:pt x="2976" y="14"/>
                    <a:pt x="2597" y="51"/>
                    <a:pt x="2280" y="64"/>
                  </a:cubicBezTo>
                  <a:cubicBezTo>
                    <a:pt x="1837" y="76"/>
                    <a:pt x="1381" y="102"/>
                    <a:pt x="975" y="279"/>
                  </a:cubicBezTo>
                  <a:cubicBezTo>
                    <a:pt x="418" y="546"/>
                    <a:pt x="13" y="1140"/>
                    <a:pt x="13" y="1773"/>
                  </a:cubicBezTo>
                  <a:cubicBezTo>
                    <a:pt x="1" y="2395"/>
                    <a:pt x="482" y="2977"/>
                    <a:pt x="1039" y="3256"/>
                  </a:cubicBezTo>
                  <a:cubicBezTo>
                    <a:pt x="1178" y="3154"/>
                    <a:pt x="1191" y="2964"/>
                    <a:pt x="1153" y="2800"/>
                  </a:cubicBezTo>
                  <a:cubicBezTo>
                    <a:pt x="1102" y="2635"/>
                    <a:pt x="1014" y="2496"/>
                    <a:pt x="989" y="2331"/>
                  </a:cubicBezTo>
                  <a:cubicBezTo>
                    <a:pt x="934" y="2059"/>
                    <a:pt x="1024" y="1946"/>
                    <a:pt x="1147" y="1946"/>
                  </a:cubicBezTo>
                  <a:cubicBezTo>
                    <a:pt x="1281" y="1946"/>
                    <a:pt x="1454" y="2081"/>
                    <a:pt x="1521" y="2293"/>
                  </a:cubicBezTo>
                  <a:cubicBezTo>
                    <a:pt x="1406" y="1863"/>
                    <a:pt x="1698" y="1368"/>
                    <a:pt x="2141" y="1267"/>
                  </a:cubicBezTo>
                  <a:cubicBezTo>
                    <a:pt x="2343" y="1216"/>
                    <a:pt x="2571" y="1242"/>
                    <a:pt x="2762" y="1179"/>
                  </a:cubicBezTo>
                  <a:cubicBezTo>
                    <a:pt x="2990" y="1103"/>
                    <a:pt x="3142" y="900"/>
                    <a:pt x="3230" y="684"/>
                  </a:cubicBezTo>
                  <a:cubicBezTo>
                    <a:pt x="3306" y="470"/>
                    <a:pt x="3319" y="242"/>
                    <a:pt x="3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4265600" y="485100"/>
              <a:ext cx="107500" cy="206475"/>
            </a:xfrm>
            <a:custGeom>
              <a:avLst/>
              <a:gdLst/>
              <a:ahLst/>
              <a:cxnLst/>
              <a:rect l="l" t="t" r="r" b="b"/>
              <a:pathLst>
                <a:path w="4300" h="8259" extrusionOk="0">
                  <a:moveTo>
                    <a:pt x="2100" y="0"/>
                  </a:moveTo>
                  <a:cubicBezTo>
                    <a:pt x="1685" y="0"/>
                    <a:pt x="1272" y="548"/>
                    <a:pt x="1127" y="835"/>
                  </a:cubicBezTo>
                  <a:cubicBezTo>
                    <a:pt x="823" y="1418"/>
                    <a:pt x="811" y="1924"/>
                    <a:pt x="798" y="2570"/>
                  </a:cubicBezTo>
                  <a:cubicBezTo>
                    <a:pt x="798" y="3229"/>
                    <a:pt x="722" y="3874"/>
                    <a:pt x="722" y="4546"/>
                  </a:cubicBezTo>
                  <a:cubicBezTo>
                    <a:pt x="722" y="5445"/>
                    <a:pt x="292" y="6154"/>
                    <a:pt x="89" y="6990"/>
                  </a:cubicBezTo>
                  <a:cubicBezTo>
                    <a:pt x="51" y="7167"/>
                    <a:pt x="1" y="7560"/>
                    <a:pt x="127" y="7699"/>
                  </a:cubicBezTo>
                  <a:cubicBezTo>
                    <a:pt x="279" y="7864"/>
                    <a:pt x="811" y="7940"/>
                    <a:pt x="1014" y="7978"/>
                  </a:cubicBezTo>
                  <a:cubicBezTo>
                    <a:pt x="1097" y="7993"/>
                    <a:pt x="1180" y="7996"/>
                    <a:pt x="1263" y="7996"/>
                  </a:cubicBezTo>
                  <a:cubicBezTo>
                    <a:pt x="1331" y="7996"/>
                    <a:pt x="1399" y="7994"/>
                    <a:pt x="1466" y="7994"/>
                  </a:cubicBezTo>
                  <a:cubicBezTo>
                    <a:pt x="1527" y="7994"/>
                    <a:pt x="1588" y="7996"/>
                    <a:pt x="1647" y="8003"/>
                  </a:cubicBezTo>
                  <a:cubicBezTo>
                    <a:pt x="2027" y="8041"/>
                    <a:pt x="2356" y="8219"/>
                    <a:pt x="2736" y="8256"/>
                  </a:cubicBezTo>
                  <a:cubicBezTo>
                    <a:pt x="2756" y="8258"/>
                    <a:pt x="2780" y="8259"/>
                    <a:pt x="2808" y="8259"/>
                  </a:cubicBezTo>
                  <a:cubicBezTo>
                    <a:pt x="3188" y="8259"/>
                    <a:pt x="4300" y="8098"/>
                    <a:pt x="4205" y="7674"/>
                  </a:cubicBezTo>
                  <a:cubicBezTo>
                    <a:pt x="4180" y="7547"/>
                    <a:pt x="4040" y="7510"/>
                    <a:pt x="3977" y="7408"/>
                  </a:cubicBezTo>
                  <a:cubicBezTo>
                    <a:pt x="3888" y="7282"/>
                    <a:pt x="3851" y="7116"/>
                    <a:pt x="3825" y="6964"/>
                  </a:cubicBezTo>
                  <a:cubicBezTo>
                    <a:pt x="3762" y="6522"/>
                    <a:pt x="3686" y="6027"/>
                    <a:pt x="3749" y="5571"/>
                  </a:cubicBezTo>
                  <a:cubicBezTo>
                    <a:pt x="3825" y="5129"/>
                    <a:pt x="3876" y="4673"/>
                    <a:pt x="3990" y="4229"/>
                  </a:cubicBezTo>
                  <a:cubicBezTo>
                    <a:pt x="4079" y="3900"/>
                    <a:pt x="4192" y="3609"/>
                    <a:pt x="4231" y="3280"/>
                  </a:cubicBezTo>
                  <a:cubicBezTo>
                    <a:pt x="4281" y="2874"/>
                    <a:pt x="4281" y="2419"/>
                    <a:pt x="4205" y="2013"/>
                  </a:cubicBezTo>
                  <a:cubicBezTo>
                    <a:pt x="4155" y="1696"/>
                    <a:pt x="4028" y="1557"/>
                    <a:pt x="3851" y="1304"/>
                  </a:cubicBezTo>
                  <a:cubicBezTo>
                    <a:pt x="3471" y="797"/>
                    <a:pt x="3204" y="291"/>
                    <a:pt x="2596" y="114"/>
                  </a:cubicBezTo>
                  <a:cubicBezTo>
                    <a:pt x="2483" y="88"/>
                    <a:pt x="2419" y="50"/>
                    <a:pt x="2280" y="38"/>
                  </a:cubicBezTo>
                  <a:cubicBezTo>
                    <a:pt x="2221" y="12"/>
                    <a:pt x="2160" y="0"/>
                    <a:pt x="2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4274475" y="495625"/>
              <a:ext cx="60475" cy="220775"/>
            </a:xfrm>
            <a:custGeom>
              <a:avLst/>
              <a:gdLst/>
              <a:ahLst/>
              <a:cxnLst/>
              <a:rect l="l" t="t" r="r" b="b"/>
              <a:pathLst>
                <a:path w="2419" h="8831" extrusionOk="0">
                  <a:moveTo>
                    <a:pt x="1803" y="1"/>
                  </a:moveTo>
                  <a:cubicBezTo>
                    <a:pt x="1598" y="1"/>
                    <a:pt x="1394" y="81"/>
                    <a:pt x="1330" y="275"/>
                  </a:cubicBezTo>
                  <a:cubicBezTo>
                    <a:pt x="1102" y="883"/>
                    <a:pt x="798" y="1579"/>
                    <a:pt x="620" y="2187"/>
                  </a:cubicBezTo>
                  <a:cubicBezTo>
                    <a:pt x="544" y="2440"/>
                    <a:pt x="494" y="2732"/>
                    <a:pt x="443" y="2985"/>
                  </a:cubicBezTo>
                  <a:cubicBezTo>
                    <a:pt x="418" y="3137"/>
                    <a:pt x="443" y="3441"/>
                    <a:pt x="342" y="3529"/>
                  </a:cubicBezTo>
                  <a:cubicBezTo>
                    <a:pt x="89" y="4480"/>
                    <a:pt x="456" y="5378"/>
                    <a:pt x="494" y="6316"/>
                  </a:cubicBezTo>
                  <a:cubicBezTo>
                    <a:pt x="507" y="6569"/>
                    <a:pt x="620" y="6949"/>
                    <a:pt x="519" y="7190"/>
                  </a:cubicBezTo>
                  <a:cubicBezTo>
                    <a:pt x="456" y="7354"/>
                    <a:pt x="418" y="7531"/>
                    <a:pt x="342" y="7709"/>
                  </a:cubicBezTo>
                  <a:cubicBezTo>
                    <a:pt x="254" y="7886"/>
                    <a:pt x="89" y="8063"/>
                    <a:pt x="38" y="8279"/>
                  </a:cubicBezTo>
                  <a:cubicBezTo>
                    <a:pt x="0" y="8406"/>
                    <a:pt x="0" y="8747"/>
                    <a:pt x="152" y="8811"/>
                  </a:cubicBezTo>
                  <a:cubicBezTo>
                    <a:pt x="180" y="8825"/>
                    <a:pt x="208" y="8831"/>
                    <a:pt x="237" y="8831"/>
                  </a:cubicBezTo>
                  <a:cubicBezTo>
                    <a:pt x="447" y="8831"/>
                    <a:pt x="680" y="8501"/>
                    <a:pt x="747" y="8367"/>
                  </a:cubicBezTo>
                  <a:cubicBezTo>
                    <a:pt x="874" y="8102"/>
                    <a:pt x="1102" y="7874"/>
                    <a:pt x="1191" y="7570"/>
                  </a:cubicBezTo>
                  <a:cubicBezTo>
                    <a:pt x="1380" y="7025"/>
                    <a:pt x="1254" y="6341"/>
                    <a:pt x="1317" y="5771"/>
                  </a:cubicBezTo>
                  <a:cubicBezTo>
                    <a:pt x="1380" y="5100"/>
                    <a:pt x="1532" y="4150"/>
                    <a:pt x="1279" y="3529"/>
                  </a:cubicBezTo>
                  <a:cubicBezTo>
                    <a:pt x="1355" y="3200"/>
                    <a:pt x="1558" y="2859"/>
                    <a:pt x="1710" y="2555"/>
                  </a:cubicBezTo>
                  <a:cubicBezTo>
                    <a:pt x="1963" y="2035"/>
                    <a:pt x="2292" y="1415"/>
                    <a:pt x="2381" y="845"/>
                  </a:cubicBezTo>
                  <a:cubicBezTo>
                    <a:pt x="2419" y="554"/>
                    <a:pt x="2407" y="237"/>
                    <a:pt x="2128" y="73"/>
                  </a:cubicBezTo>
                  <a:cubicBezTo>
                    <a:pt x="2036" y="27"/>
                    <a:pt x="1920" y="1"/>
                    <a:pt x="1803" y="1"/>
                  </a:cubicBezTo>
                  <a:close/>
                </a:path>
              </a:pathLst>
            </a:custGeom>
            <a:solidFill>
              <a:srgbClr val="F4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4287775" y="489800"/>
              <a:ext cx="54125" cy="75075"/>
            </a:xfrm>
            <a:custGeom>
              <a:avLst/>
              <a:gdLst/>
              <a:ahLst/>
              <a:cxnLst/>
              <a:rect l="l" t="t" r="r" b="b"/>
              <a:pathLst>
                <a:path w="2165" h="3003" extrusionOk="0">
                  <a:moveTo>
                    <a:pt x="1574" y="0"/>
                  </a:moveTo>
                  <a:cubicBezTo>
                    <a:pt x="1564" y="0"/>
                    <a:pt x="1555" y="1"/>
                    <a:pt x="1545" y="2"/>
                  </a:cubicBezTo>
                  <a:cubicBezTo>
                    <a:pt x="279" y="90"/>
                    <a:pt x="316" y="1483"/>
                    <a:pt x="0" y="2293"/>
                  </a:cubicBezTo>
                  <a:cubicBezTo>
                    <a:pt x="266" y="2927"/>
                    <a:pt x="1165" y="2977"/>
                    <a:pt x="1735" y="3003"/>
                  </a:cubicBezTo>
                  <a:cubicBezTo>
                    <a:pt x="1773" y="2737"/>
                    <a:pt x="1748" y="2332"/>
                    <a:pt x="1849" y="2065"/>
                  </a:cubicBezTo>
                  <a:cubicBezTo>
                    <a:pt x="1951" y="1787"/>
                    <a:pt x="2128" y="1584"/>
                    <a:pt x="2140" y="1280"/>
                  </a:cubicBezTo>
                  <a:cubicBezTo>
                    <a:pt x="2165" y="921"/>
                    <a:pt x="2032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40"/>
          <p:cNvSpPr txBox="1"/>
          <p:nvPr/>
        </p:nvSpPr>
        <p:spPr>
          <a:xfrm>
            <a:off x="587250" y="21827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webscrape_MET()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8" name="Google Shape;1478;p40"/>
          <p:cNvCxnSpPr/>
          <p:nvPr/>
        </p:nvCxnSpPr>
        <p:spPr>
          <a:xfrm rot="10800000" flipH="1">
            <a:off x="639000" y="2789163"/>
            <a:ext cx="1893300" cy="123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9" name="Google Shape;1479;p40"/>
          <p:cNvGrpSpPr/>
          <p:nvPr/>
        </p:nvGrpSpPr>
        <p:grpSpPr>
          <a:xfrm>
            <a:off x="922391" y="1334950"/>
            <a:ext cx="657150" cy="429275"/>
            <a:chOff x="5121466" y="1962788"/>
            <a:chExt cx="657150" cy="429275"/>
          </a:xfrm>
        </p:grpSpPr>
        <p:sp>
          <p:nvSpPr>
            <p:cNvPr id="1480" name="Google Shape;1480;p40"/>
            <p:cNvSpPr/>
            <p:nvPr/>
          </p:nvSpPr>
          <p:spPr>
            <a:xfrm>
              <a:off x="5279441" y="1997988"/>
              <a:ext cx="26725" cy="365625"/>
            </a:xfrm>
            <a:custGeom>
              <a:avLst/>
              <a:gdLst/>
              <a:ahLst/>
              <a:cxnLst/>
              <a:rect l="l" t="t" r="r" b="b"/>
              <a:pathLst>
                <a:path w="1069" h="14625" extrusionOk="0">
                  <a:moveTo>
                    <a:pt x="1" y="0"/>
                  </a:moveTo>
                  <a:lnTo>
                    <a:pt x="1" y="14625"/>
                  </a:lnTo>
                  <a:lnTo>
                    <a:pt x="1069" y="1462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251491" y="2363588"/>
              <a:ext cx="82875" cy="28475"/>
            </a:xfrm>
            <a:custGeom>
              <a:avLst/>
              <a:gdLst/>
              <a:ahLst/>
              <a:cxnLst/>
              <a:rect l="l" t="t" r="r" b="b"/>
              <a:pathLst>
                <a:path w="3315" h="1139" extrusionOk="0">
                  <a:moveTo>
                    <a:pt x="260" y="1"/>
                  </a:moveTo>
                  <a:cubicBezTo>
                    <a:pt x="120" y="1"/>
                    <a:pt x="1" y="120"/>
                    <a:pt x="1" y="260"/>
                  </a:cubicBezTo>
                  <a:lnTo>
                    <a:pt x="1" y="879"/>
                  </a:lnTo>
                  <a:cubicBezTo>
                    <a:pt x="1" y="1019"/>
                    <a:pt x="120" y="1139"/>
                    <a:pt x="260" y="1139"/>
                  </a:cubicBezTo>
                  <a:lnTo>
                    <a:pt x="3045" y="1139"/>
                  </a:lnTo>
                  <a:cubicBezTo>
                    <a:pt x="3195" y="1139"/>
                    <a:pt x="3315" y="1019"/>
                    <a:pt x="3315" y="879"/>
                  </a:cubicBezTo>
                  <a:lnTo>
                    <a:pt x="3315" y="260"/>
                  </a:lnTo>
                  <a:cubicBezTo>
                    <a:pt x="3315" y="120"/>
                    <a:pt x="3195" y="1"/>
                    <a:pt x="3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279566" y="2195388"/>
              <a:ext cx="26725" cy="33225"/>
            </a:xfrm>
            <a:custGeom>
              <a:avLst/>
              <a:gdLst/>
              <a:ahLst/>
              <a:cxnLst/>
              <a:rect l="l" t="t" r="r" b="b"/>
              <a:pathLst>
                <a:path w="1069" h="1329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279441" y="21389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279566" y="20825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279441" y="2026438"/>
              <a:ext cx="26725" cy="33200"/>
            </a:xfrm>
            <a:custGeom>
              <a:avLst/>
              <a:gdLst/>
              <a:ahLst/>
              <a:cxnLst/>
              <a:rect l="l" t="t" r="r" b="b"/>
              <a:pathLst>
                <a:path w="1069" h="1328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CAC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432691" y="1984238"/>
              <a:ext cx="34950" cy="407825"/>
            </a:xfrm>
            <a:custGeom>
              <a:avLst/>
              <a:gdLst/>
              <a:ahLst/>
              <a:cxnLst/>
              <a:rect l="l" t="t" r="r" b="b"/>
              <a:pathLst>
                <a:path w="1398" h="16313" extrusionOk="0">
                  <a:moveTo>
                    <a:pt x="519" y="1"/>
                  </a:moveTo>
                  <a:cubicBezTo>
                    <a:pt x="229" y="1"/>
                    <a:pt x="0" y="231"/>
                    <a:pt x="0" y="530"/>
                  </a:cubicBezTo>
                  <a:lnTo>
                    <a:pt x="0" y="16313"/>
                  </a:lnTo>
                  <a:lnTo>
                    <a:pt x="1398" y="16313"/>
                  </a:lnTo>
                  <a:lnTo>
                    <a:pt x="1398" y="530"/>
                  </a:lnTo>
                  <a:cubicBezTo>
                    <a:pt x="1398" y="231"/>
                    <a:pt x="1158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388491" y="2063863"/>
              <a:ext cx="121575" cy="182725"/>
            </a:xfrm>
            <a:custGeom>
              <a:avLst/>
              <a:gdLst/>
              <a:ahLst/>
              <a:cxnLst/>
              <a:rect l="l" t="t" r="r" b="b"/>
              <a:pathLst>
                <a:path w="4863" h="7309" extrusionOk="0">
                  <a:moveTo>
                    <a:pt x="1029" y="1"/>
                  </a:moveTo>
                  <a:cubicBezTo>
                    <a:pt x="830" y="1"/>
                    <a:pt x="670" y="90"/>
                    <a:pt x="670" y="210"/>
                  </a:cubicBezTo>
                  <a:lnTo>
                    <a:pt x="1" y="7098"/>
                  </a:lnTo>
                  <a:cubicBezTo>
                    <a:pt x="1" y="7208"/>
                    <a:pt x="151" y="7308"/>
                    <a:pt x="351" y="7308"/>
                  </a:cubicBezTo>
                  <a:lnTo>
                    <a:pt x="4513" y="7308"/>
                  </a:lnTo>
                  <a:cubicBezTo>
                    <a:pt x="4713" y="7308"/>
                    <a:pt x="4863" y="7208"/>
                    <a:pt x="4863" y="7098"/>
                  </a:cubicBezTo>
                  <a:lnTo>
                    <a:pt x="4253" y="210"/>
                  </a:lnTo>
                  <a:cubicBezTo>
                    <a:pt x="4253" y="90"/>
                    <a:pt x="4094" y="1"/>
                    <a:pt x="3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372791" y="2282488"/>
              <a:ext cx="153000" cy="21225"/>
            </a:xfrm>
            <a:custGeom>
              <a:avLst/>
              <a:gdLst/>
              <a:ahLst/>
              <a:cxnLst/>
              <a:rect l="l" t="t" r="r" b="b"/>
              <a:pathLst>
                <a:path w="6120" h="849" extrusionOk="0">
                  <a:moveTo>
                    <a:pt x="380" y="1"/>
                  </a:moveTo>
                  <a:cubicBezTo>
                    <a:pt x="170" y="1"/>
                    <a:pt x="0" y="170"/>
                    <a:pt x="0" y="380"/>
                  </a:cubicBezTo>
                  <a:lnTo>
                    <a:pt x="0" y="469"/>
                  </a:lnTo>
                  <a:cubicBezTo>
                    <a:pt x="0" y="679"/>
                    <a:pt x="170" y="849"/>
                    <a:pt x="380" y="849"/>
                  </a:cubicBezTo>
                  <a:lnTo>
                    <a:pt x="5740" y="849"/>
                  </a:lnTo>
                  <a:cubicBezTo>
                    <a:pt x="5950" y="849"/>
                    <a:pt x="6119" y="679"/>
                    <a:pt x="6119" y="469"/>
                  </a:cubicBezTo>
                  <a:lnTo>
                    <a:pt x="6119" y="380"/>
                  </a:lnTo>
                  <a:cubicBezTo>
                    <a:pt x="6119" y="170"/>
                    <a:pt x="5950" y="1"/>
                    <a:pt x="5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121466" y="2027438"/>
              <a:ext cx="173975" cy="31200"/>
            </a:xfrm>
            <a:custGeom>
              <a:avLst/>
              <a:gdLst/>
              <a:ahLst/>
              <a:cxnLst/>
              <a:rect l="l" t="t" r="r" b="b"/>
              <a:pathLst>
                <a:path w="6959" h="1248" extrusionOk="0">
                  <a:moveTo>
                    <a:pt x="230" y="0"/>
                  </a:moveTo>
                  <a:cubicBezTo>
                    <a:pt x="111" y="0"/>
                    <a:pt x="0" y="110"/>
                    <a:pt x="0" y="229"/>
                  </a:cubicBezTo>
                  <a:lnTo>
                    <a:pt x="0" y="1018"/>
                  </a:lnTo>
                  <a:cubicBezTo>
                    <a:pt x="0" y="1138"/>
                    <a:pt x="111" y="1248"/>
                    <a:pt x="230" y="1248"/>
                  </a:cubicBezTo>
                  <a:lnTo>
                    <a:pt x="6729" y="1248"/>
                  </a:lnTo>
                  <a:cubicBezTo>
                    <a:pt x="6859" y="1248"/>
                    <a:pt x="6959" y="1138"/>
                    <a:pt x="6959" y="1018"/>
                  </a:cubicBezTo>
                  <a:lnTo>
                    <a:pt x="6959" y="229"/>
                  </a:lnTo>
                  <a:cubicBezTo>
                    <a:pt x="6959" y="110"/>
                    <a:pt x="6859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252741" y="2019938"/>
              <a:ext cx="21475" cy="46200"/>
            </a:xfrm>
            <a:custGeom>
              <a:avLst/>
              <a:gdLst/>
              <a:ahLst/>
              <a:cxnLst/>
              <a:rect l="l" t="t" r="r" b="b"/>
              <a:pathLst>
                <a:path w="859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859" y="184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5221791" y="1962788"/>
              <a:ext cx="26725" cy="160250"/>
            </a:xfrm>
            <a:custGeom>
              <a:avLst/>
              <a:gdLst/>
              <a:ahLst/>
              <a:cxnLst/>
              <a:rect l="l" t="t" r="r" b="b"/>
              <a:pathLst>
                <a:path w="1069" h="6410" extrusionOk="0">
                  <a:moveTo>
                    <a:pt x="470" y="0"/>
                  </a:moveTo>
                  <a:cubicBezTo>
                    <a:pt x="210" y="0"/>
                    <a:pt x="0" y="210"/>
                    <a:pt x="0" y="470"/>
                  </a:cubicBezTo>
                  <a:lnTo>
                    <a:pt x="0" y="5950"/>
                  </a:lnTo>
                  <a:cubicBezTo>
                    <a:pt x="0" y="6210"/>
                    <a:pt x="210" y="6409"/>
                    <a:pt x="470" y="6409"/>
                  </a:cubicBezTo>
                  <a:lnTo>
                    <a:pt x="599" y="6409"/>
                  </a:lnTo>
                  <a:cubicBezTo>
                    <a:pt x="859" y="6409"/>
                    <a:pt x="1069" y="6210"/>
                    <a:pt x="1069" y="5950"/>
                  </a:cubicBezTo>
                  <a:lnTo>
                    <a:pt x="1069" y="470"/>
                  </a:lnTo>
                  <a:cubicBezTo>
                    <a:pt x="1069" y="210"/>
                    <a:pt x="859" y="0"/>
                    <a:pt x="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5190841" y="1962788"/>
              <a:ext cx="26475" cy="160250"/>
            </a:xfrm>
            <a:custGeom>
              <a:avLst/>
              <a:gdLst/>
              <a:ahLst/>
              <a:cxnLst/>
              <a:rect l="l" t="t" r="r" b="b"/>
              <a:pathLst>
                <a:path w="1059" h="6410" extrusionOk="0">
                  <a:moveTo>
                    <a:pt x="470" y="0"/>
                  </a:moveTo>
                  <a:cubicBezTo>
                    <a:pt x="211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11" y="6409"/>
                    <a:pt x="470" y="6409"/>
                  </a:cubicBezTo>
                  <a:lnTo>
                    <a:pt x="599" y="6409"/>
                  </a:lnTo>
                  <a:cubicBezTo>
                    <a:pt x="85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59" y="0"/>
                    <a:pt x="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5167641" y="1986513"/>
              <a:ext cx="18725" cy="113050"/>
            </a:xfrm>
            <a:custGeom>
              <a:avLst/>
              <a:gdLst/>
              <a:ahLst/>
              <a:cxnLst/>
              <a:rect l="l" t="t" r="r" b="b"/>
              <a:pathLst>
                <a:path w="749" h="4522" extrusionOk="0">
                  <a:moveTo>
                    <a:pt x="320" y="0"/>
                  </a:moveTo>
                  <a:cubicBezTo>
                    <a:pt x="140" y="0"/>
                    <a:pt x="1" y="149"/>
                    <a:pt x="1" y="329"/>
                  </a:cubicBezTo>
                  <a:lnTo>
                    <a:pt x="1" y="4193"/>
                  </a:lnTo>
                  <a:cubicBezTo>
                    <a:pt x="1" y="4373"/>
                    <a:pt x="140" y="4522"/>
                    <a:pt x="320" y="4522"/>
                  </a:cubicBezTo>
                  <a:lnTo>
                    <a:pt x="420" y="4522"/>
                  </a:lnTo>
                  <a:cubicBezTo>
                    <a:pt x="599" y="4522"/>
                    <a:pt x="749" y="4373"/>
                    <a:pt x="749" y="4193"/>
                  </a:cubicBezTo>
                  <a:lnTo>
                    <a:pt x="749" y="329"/>
                  </a:lnTo>
                  <a:cubicBezTo>
                    <a:pt x="749" y="149"/>
                    <a:pt x="599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5593891" y="1997988"/>
              <a:ext cx="26725" cy="365625"/>
            </a:xfrm>
            <a:custGeom>
              <a:avLst/>
              <a:gdLst/>
              <a:ahLst/>
              <a:cxnLst/>
              <a:rect l="l" t="t" r="r" b="b"/>
              <a:pathLst>
                <a:path w="1069" h="14625" extrusionOk="0">
                  <a:moveTo>
                    <a:pt x="1" y="0"/>
                  </a:moveTo>
                  <a:lnTo>
                    <a:pt x="1" y="14625"/>
                  </a:lnTo>
                  <a:lnTo>
                    <a:pt x="1069" y="14625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565941" y="2363588"/>
              <a:ext cx="82625" cy="28475"/>
            </a:xfrm>
            <a:custGeom>
              <a:avLst/>
              <a:gdLst/>
              <a:ahLst/>
              <a:cxnLst/>
              <a:rect l="l" t="t" r="r" b="b"/>
              <a:pathLst>
                <a:path w="3305" h="1139" extrusionOk="0">
                  <a:moveTo>
                    <a:pt x="260" y="1"/>
                  </a:moveTo>
                  <a:cubicBezTo>
                    <a:pt x="121" y="1"/>
                    <a:pt x="1" y="120"/>
                    <a:pt x="1" y="260"/>
                  </a:cubicBezTo>
                  <a:lnTo>
                    <a:pt x="1" y="879"/>
                  </a:lnTo>
                  <a:cubicBezTo>
                    <a:pt x="1" y="1019"/>
                    <a:pt x="121" y="1139"/>
                    <a:pt x="260" y="1139"/>
                  </a:cubicBezTo>
                  <a:lnTo>
                    <a:pt x="3045" y="1139"/>
                  </a:lnTo>
                  <a:cubicBezTo>
                    <a:pt x="3195" y="1139"/>
                    <a:pt x="3305" y="1019"/>
                    <a:pt x="3305" y="879"/>
                  </a:cubicBezTo>
                  <a:lnTo>
                    <a:pt x="3305" y="260"/>
                  </a:lnTo>
                  <a:cubicBezTo>
                    <a:pt x="3305" y="120"/>
                    <a:pt x="3195" y="1"/>
                    <a:pt x="3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594016" y="2195388"/>
              <a:ext cx="26725" cy="33225"/>
            </a:xfrm>
            <a:custGeom>
              <a:avLst/>
              <a:gdLst/>
              <a:ahLst/>
              <a:cxnLst/>
              <a:rect l="l" t="t" r="r" b="b"/>
              <a:pathLst>
                <a:path w="1069" h="1329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5594016" y="21389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5594016" y="2082588"/>
              <a:ext cx="26725" cy="33450"/>
            </a:xfrm>
            <a:custGeom>
              <a:avLst/>
              <a:gdLst/>
              <a:ahLst/>
              <a:cxnLst/>
              <a:rect l="l" t="t" r="r" b="b"/>
              <a:pathLst>
                <a:path w="1069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9" y="133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5593891" y="2026438"/>
              <a:ext cx="26725" cy="33200"/>
            </a:xfrm>
            <a:custGeom>
              <a:avLst/>
              <a:gdLst/>
              <a:ahLst/>
              <a:cxnLst/>
              <a:rect l="l" t="t" r="r" b="b"/>
              <a:pathLst>
                <a:path w="1069" h="1328" extrusionOk="0">
                  <a:moveTo>
                    <a:pt x="1" y="0"/>
                  </a:moveTo>
                  <a:lnTo>
                    <a:pt x="1" y="1328"/>
                  </a:lnTo>
                  <a:lnTo>
                    <a:pt x="1069" y="1328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CAC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5604616" y="2027438"/>
              <a:ext cx="174000" cy="31200"/>
            </a:xfrm>
            <a:custGeom>
              <a:avLst/>
              <a:gdLst/>
              <a:ahLst/>
              <a:cxnLst/>
              <a:rect l="l" t="t" r="r" b="b"/>
              <a:pathLst>
                <a:path w="6960" h="1248" extrusionOk="0">
                  <a:moveTo>
                    <a:pt x="231" y="0"/>
                  </a:moveTo>
                  <a:cubicBezTo>
                    <a:pt x="101" y="0"/>
                    <a:pt x="1" y="110"/>
                    <a:pt x="1" y="229"/>
                  </a:cubicBezTo>
                  <a:lnTo>
                    <a:pt x="1" y="1018"/>
                  </a:lnTo>
                  <a:cubicBezTo>
                    <a:pt x="1" y="1138"/>
                    <a:pt x="101" y="1248"/>
                    <a:pt x="231" y="1248"/>
                  </a:cubicBezTo>
                  <a:lnTo>
                    <a:pt x="6729" y="1248"/>
                  </a:lnTo>
                  <a:cubicBezTo>
                    <a:pt x="6859" y="1248"/>
                    <a:pt x="6959" y="1138"/>
                    <a:pt x="6959" y="1018"/>
                  </a:cubicBezTo>
                  <a:lnTo>
                    <a:pt x="6959" y="229"/>
                  </a:lnTo>
                  <a:cubicBezTo>
                    <a:pt x="6959" y="110"/>
                    <a:pt x="6859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5625841" y="2019938"/>
              <a:ext cx="21500" cy="46200"/>
            </a:xfrm>
            <a:custGeom>
              <a:avLst/>
              <a:gdLst/>
              <a:ahLst/>
              <a:cxnLst/>
              <a:rect l="l" t="t" r="r" b="b"/>
              <a:pathLst>
                <a:path w="860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859" y="184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5651791" y="1962788"/>
              <a:ext cx="26500" cy="160250"/>
            </a:xfrm>
            <a:custGeom>
              <a:avLst/>
              <a:gdLst/>
              <a:ahLst/>
              <a:cxnLst/>
              <a:rect l="l" t="t" r="r" b="b"/>
              <a:pathLst>
                <a:path w="1060" h="6410" extrusionOk="0">
                  <a:moveTo>
                    <a:pt x="460" y="0"/>
                  </a:moveTo>
                  <a:cubicBezTo>
                    <a:pt x="201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01" y="6409"/>
                    <a:pt x="460" y="6409"/>
                  </a:cubicBezTo>
                  <a:lnTo>
                    <a:pt x="590" y="6409"/>
                  </a:lnTo>
                  <a:cubicBezTo>
                    <a:pt x="84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49" y="0"/>
                    <a:pt x="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5682741" y="1962788"/>
              <a:ext cx="26475" cy="160250"/>
            </a:xfrm>
            <a:custGeom>
              <a:avLst/>
              <a:gdLst/>
              <a:ahLst/>
              <a:cxnLst/>
              <a:rect l="l" t="t" r="r" b="b"/>
              <a:pathLst>
                <a:path w="1059" h="6410" extrusionOk="0">
                  <a:moveTo>
                    <a:pt x="460" y="0"/>
                  </a:moveTo>
                  <a:cubicBezTo>
                    <a:pt x="210" y="0"/>
                    <a:pt x="1" y="210"/>
                    <a:pt x="1" y="470"/>
                  </a:cubicBezTo>
                  <a:lnTo>
                    <a:pt x="1" y="5950"/>
                  </a:lnTo>
                  <a:cubicBezTo>
                    <a:pt x="1" y="6210"/>
                    <a:pt x="210" y="6409"/>
                    <a:pt x="460" y="6409"/>
                  </a:cubicBezTo>
                  <a:lnTo>
                    <a:pt x="600" y="6409"/>
                  </a:lnTo>
                  <a:cubicBezTo>
                    <a:pt x="849" y="6409"/>
                    <a:pt x="1059" y="6210"/>
                    <a:pt x="1059" y="5950"/>
                  </a:cubicBezTo>
                  <a:lnTo>
                    <a:pt x="1059" y="470"/>
                  </a:lnTo>
                  <a:cubicBezTo>
                    <a:pt x="1059" y="210"/>
                    <a:pt x="849" y="0"/>
                    <a:pt x="6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5713941" y="1986513"/>
              <a:ext cx="18750" cy="113050"/>
            </a:xfrm>
            <a:custGeom>
              <a:avLst/>
              <a:gdLst/>
              <a:ahLst/>
              <a:cxnLst/>
              <a:rect l="l" t="t" r="r" b="b"/>
              <a:pathLst>
                <a:path w="750" h="4522" extrusionOk="0">
                  <a:moveTo>
                    <a:pt x="320" y="0"/>
                  </a:moveTo>
                  <a:cubicBezTo>
                    <a:pt x="140" y="0"/>
                    <a:pt x="0" y="149"/>
                    <a:pt x="0" y="329"/>
                  </a:cubicBezTo>
                  <a:lnTo>
                    <a:pt x="0" y="4193"/>
                  </a:lnTo>
                  <a:cubicBezTo>
                    <a:pt x="0" y="4373"/>
                    <a:pt x="140" y="4522"/>
                    <a:pt x="320" y="4522"/>
                  </a:cubicBezTo>
                  <a:lnTo>
                    <a:pt x="420" y="4522"/>
                  </a:lnTo>
                  <a:cubicBezTo>
                    <a:pt x="599" y="4522"/>
                    <a:pt x="749" y="4373"/>
                    <a:pt x="749" y="4193"/>
                  </a:cubicBezTo>
                  <a:lnTo>
                    <a:pt x="749" y="329"/>
                  </a:lnTo>
                  <a:cubicBezTo>
                    <a:pt x="749" y="149"/>
                    <a:pt x="599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5292916" y="2032163"/>
              <a:ext cx="314500" cy="21750"/>
            </a:xfrm>
            <a:custGeom>
              <a:avLst/>
              <a:gdLst/>
              <a:ahLst/>
              <a:cxnLst/>
              <a:rect l="l" t="t" r="r" b="b"/>
              <a:pathLst>
                <a:path w="12580" h="870" extrusionOk="0">
                  <a:moveTo>
                    <a:pt x="260" y="1"/>
                  </a:moveTo>
                  <a:cubicBezTo>
                    <a:pt x="110" y="1"/>
                    <a:pt x="1" y="120"/>
                    <a:pt x="1" y="260"/>
                  </a:cubicBezTo>
                  <a:lnTo>
                    <a:pt x="1" y="610"/>
                  </a:lnTo>
                  <a:cubicBezTo>
                    <a:pt x="1" y="750"/>
                    <a:pt x="110" y="869"/>
                    <a:pt x="260" y="869"/>
                  </a:cubicBezTo>
                  <a:lnTo>
                    <a:pt x="12320" y="869"/>
                  </a:lnTo>
                  <a:cubicBezTo>
                    <a:pt x="12459" y="869"/>
                    <a:pt x="12579" y="750"/>
                    <a:pt x="12579" y="610"/>
                  </a:cubicBezTo>
                  <a:lnTo>
                    <a:pt x="12579" y="260"/>
                  </a:lnTo>
                  <a:cubicBezTo>
                    <a:pt x="12579" y="120"/>
                    <a:pt x="12459" y="1"/>
                    <a:pt x="1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5402241" y="2363588"/>
              <a:ext cx="95600" cy="28475"/>
            </a:xfrm>
            <a:custGeom>
              <a:avLst/>
              <a:gdLst/>
              <a:ahLst/>
              <a:cxnLst/>
              <a:rect l="l" t="t" r="r" b="b"/>
              <a:pathLst>
                <a:path w="3824" h="1139" extrusionOk="0">
                  <a:moveTo>
                    <a:pt x="289" y="1"/>
                  </a:moveTo>
                  <a:cubicBezTo>
                    <a:pt x="130" y="1"/>
                    <a:pt x="0" y="131"/>
                    <a:pt x="0" y="280"/>
                  </a:cubicBezTo>
                  <a:lnTo>
                    <a:pt x="0" y="859"/>
                  </a:lnTo>
                  <a:cubicBezTo>
                    <a:pt x="0" y="1009"/>
                    <a:pt x="130" y="1139"/>
                    <a:pt x="289" y="1139"/>
                  </a:cubicBezTo>
                  <a:lnTo>
                    <a:pt x="3544" y="1139"/>
                  </a:lnTo>
                  <a:cubicBezTo>
                    <a:pt x="3703" y="1139"/>
                    <a:pt x="3823" y="1009"/>
                    <a:pt x="3823" y="859"/>
                  </a:cubicBezTo>
                  <a:lnTo>
                    <a:pt x="3823" y="280"/>
                  </a:lnTo>
                  <a:cubicBezTo>
                    <a:pt x="3823" y="131"/>
                    <a:pt x="3703" y="1"/>
                    <a:pt x="3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40"/>
          <p:cNvGrpSpPr/>
          <p:nvPr/>
        </p:nvGrpSpPr>
        <p:grpSpPr>
          <a:xfrm>
            <a:off x="612691" y="1079900"/>
            <a:ext cx="175700" cy="959350"/>
            <a:chOff x="4811766" y="1707738"/>
            <a:chExt cx="175700" cy="959350"/>
          </a:xfrm>
        </p:grpSpPr>
        <p:sp>
          <p:nvSpPr>
            <p:cNvPr id="1508" name="Google Shape;1508;p40"/>
            <p:cNvSpPr/>
            <p:nvPr/>
          </p:nvSpPr>
          <p:spPr>
            <a:xfrm>
              <a:off x="4822491" y="2023188"/>
              <a:ext cx="152000" cy="643900"/>
            </a:xfrm>
            <a:custGeom>
              <a:avLst/>
              <a:gdLst/>
              <a:ahLst/>
              <a:cxnLst/>
              <a:rect l="l" t="t" r="r" b="b"/>
              <a:pathLst>
                <a:path w="6080" h="25756" extrusionOk="0">
                  <a:moveTo>
                    <a:pt x="2156" y="0"/>
                  </a:moveTo>
                  <a:cubicBezTo>
                    <a:pt x="969" y="0"/>
                    <a:pt x="0" y="969"/>
                    <a:pt x="0" y="2156"/>
                  </a:cubicBezTo>
                  <a:lnTo>
                    <a:pt x="0" y="23610"/>
                  </a:lnTo>
                  <a:cubicBezTo>
                    <a:pt x="0" y="24797"/>
                    <a:pt x="969" y="25756"/>
                    <a:pt x="2156" y="25756"/>
                  </a:cubicBezTo>
                  <a:lnTo>
                    <a:pt x="3924" y="25756"/>
                  </a:lnTo>
                  <a:cubicBezTo>
                    <a:pt x="5111" y="25756"/>
                    <a:pt x="6080" y="24797"/>
                    <a:pt x="6080" y="23610"/>
                  </a:cubicBezTo>
                  <a:lnTo>
                    <a:pt x="6080" y="2156"/>
                  </a:lnTo>
                  <a:cubicBezTo>
                    <a:pt x="6080" y="969"/>
                    <a:pt x="5111" y="0"/>
                    <a:pt x="3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883641" y="1727188"/>
              <a:ext cx="31200" cy="39725"/>
            </a:xfrm>
            <a:custGeom>
              <a:avLst/>
              <a:gdLst/>
              <a:ahLst/>
              <a:cxnLst/>
              <a:rect l="l" t="t" r="r" b="b"/>
              <a:pathLst>
                <a:path w="1248" h="1589" extrusionOk="0">
                  <a:moveTo>
                    <a:pt x="689" y="280"/>
                  </a:moveTo>
                  <a:cubicBezTo>
                    <a:pt x="848" y="280"/>
                    <a:pt x="978" y="400"/>
                    <a:pt x="978" y="560"/>
                  </a:cubicBezTo>
                  <a:lnTo>
                    <a:pt x="978" y="1029"/>
                  </a:lnTo>
                  <a:cubicBezTo>
                    <a:pt x="978" y="1189"/>
                    <a:pt x="848" y="1309"/>
                    <a:pt x="689" y="1309"/>
                  </a:cubicBezTo>
                  <a:lnTo>
                    <a:pt x="559" y="1309"/>
                  </a:lnTo>
                  <a:cubicBezTo>
                    <a:pt x="409" y="1309"/>
                    <a:pt x="280" y="1189"/>
                    <a:pt x="280" y="1029"/>
                  </a:cubicBezTo>
                  <a:lnTo>
                    <a:pt x="280" y="560"/>
                  </a:lnTo>
                  <a:cubicBezTo>
                    <a:pt x="280" y="400"/>
                    <a:pt x="409" y="280"/>
                    <a:pt x="559" y="280"/>
                  </a:cubicBezTo>
                  <a:close/>
                  <a:moveTo>
                    <a:pt x="559" y="1"/>
                  </a:moveTo>
                  <a:cubicBezTo>
                    <a:pt x="249" y="1"/>
                    <a:pt x="0" y="251"/>
                    <a:pt x="0" y="560"/>
                  </a:cubicBezTo>
                  <a:lnTo>
                    <a:pt x="0" y="1029"/>
                  </a:lnTo>
                  <a:cubicBezTo>
                    <a:pt x="0" y="1338"/>
                    <a:pt x="249" y="1588"/>
                    <a:pt x="559" y="1588"/>
                  </a:cubicBezTo>
                  <a:lnTo>
                    <a:pt x="689" y="1588"/>
                  </a:lnTo>
                  <a:cubicBezTo>
                    <a:pt x="998" y="1588"/>
                    <a:pt x="1248" y="1338"/>
                    <a:pt x="1248" y="1029"/>
                  </a:cubicBezTo>
                  <a:lnTo>
                    <a:pt x="1248" y="560"/>
                  </a:lnTo>
                  <a:cubicBezTo>
                    <a:pt x="1248" y="251"/>
                    <a:pt x="998" y="1"/>
                    <a:pt x="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895341" y="1707738"/>
              <a:ext cx="8025" cy="23225"/>
            </a:xfrm>
            <a:custGeom>
              <a:avLst/>
              <a:gdLst/>
              <a:ahLst/>
              <a:cxnLst/>
              <a:rect l="l" t="t" r="r" b="b"/>
              <a:pathLst>
                <a:path w="321" h="929" extrusionOk="0">
                  <a:moveTo>
                    <a:pt x="151" y="0"/>
                  </a:moveTo>
                  <a:cubicBezTo>
                    <a:pt x="61" y="0"/>
                    <a:pt x="1" y="70"/>
                    <a:pt x="1" y="150"/>
                  </a:cubicBezTo>
                  <a:lnTo>
                    <a:pt x="1" y="779"/>
                  </a:lnTo>
                  <a:cubicBezTo>
                    <a:pt x="1" y="869"/>
                    <a:pt x="61" y="929"/>
                    <a:pt x="151" y="929"/>
                  </a:cubicBezTo>
                  <a:lnTo>
                    <a:pt x="171" y="929"/>
                  </a:lnTo>
                  <a:cubicBezTo>
                    <a:pt x="251" y="929"/>
                    <a:pt x="320" y="869"/>
                    <a:pt x="320" y="779"/>
                  </a:cubicBezTo>
                  <a:lnTo>
                    <a:pt x="320" y="150"/>
                  </a:lnTo>
                  <a:cubicBezTo>
                    <a:pt x="320" y="70"/>
                    <a:pt x="251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811766" y="2074088"/>
              <a:ext cx="175700" cy="50700"/>
            </a:xfrm>
            <a:custGeom>
              <a:avLst/>
              <a:gdLst/>
              <a:ahLst/>
              <a:cxnLst/>
              <a:rect l="l" t="t" r="r" b="b"/>
              <a:pathLst>
                <a:path w="7028" h="2028" extrusionOk="0">
                  <a:moveTo>
                    <a:pt x="439" y="1"/>
                  </a:moveTo>
                  <a:cubicBezTo>
                    <a:pt x="200" y="1"/>
                    <a:pt x="0" y="200"/>
                    <a:pt x="0" y="440"/>
                  </a:cubicBezTo>
                  <a:lnTo>
                    <a:pt x="0" y="1598"/>
                  </a:lnTo>
                  <a:cubicBezTo>
                    <a:pt x="0" y="1837"/>
                    <a:pt x="200" y="2028"/>
                    <a:pt x="439" y="2028"/>
                  </a:cubicBezTo>
                  <a:lnTo>
                    <a:pt x="6589" y="2028"/>
                  </a:lnTo>
                  <a:cubicBezTo>
                    <a:pt x="6828" y="2028"/>
                    <a:pt x="7028" y="1837"/>
                    <a:pt x="7028" y="1598"/>
                  </a:cubicBezTo>
                  <a:lnTo>
                    <a:pt x="7028" y="440"/>
                  </a:lnTo>
                  <a:cubicBezTo>
                    <a:pt x="7028" y="200"/>
                    <a:pt x="6828" y="1"/>
                    <a:pt x="65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895341" y="1763388"/>
              <a:ext cx="8025" cy="31975"/>
            </a:xfrm>
            <a:custGeom>
              <a:avLst/>
              <a:gdLst/>
              <a:ahLst/>
              <a:cxnLst/>
              <a:rect l="l" t="t" r="r" b="b"/>
              <a:pathLst>
                <a:path w="321" h="1279" extrusionOk="0">
                  <a:moveTo>
                    <a:pt x="161" y="1"/>
                  </a:moveTo>
                  <a:cubicBezTo>
                    <a:pt x="71" y="1"/>
                    <a:pt x="1" y="70"/>
                    <a:pt x="1" y="160"/>
                  </a:cubicBezTo>
                  <a:lnTo>
                    <a:pt x="1" y="1119"/>
                  </a:lnTo>
                  <a:cubicBezTo>
                    <a:pt x="1" y="1208"/>
                    <a:pt x="71" y="1278"/>
                    <a:pt x="161" y="1278"/>
                  </a:cubicBezTo>
                  <a:cubicBezTo>
                    <a:pt x="251" y="1278"/>
                    <a:pt x="320" y="1208"/>
                    <a:pt x="320" y="1119"/>
                  </a:cubicBezTo>
                  <a:lnTo>
                    <a:pt x="320" y="160"/>
                  </a:lnTo>
                  <a:cubicBezTo>
                    <a:pt x="320" y="70"/>
                    <a:pt x="251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4884141" y="1792088"/>
              <a:ext cx="30700" cy="21475"/>
            </a:xfrm>
            <a:custGeom>
              <a:avLst/>
              <a:gdLst/>
              <a:ahLst/>
              <a:cxnLst/>
              <a:rect l="l" t="t" r="r" b="b"/>
              <a:pathLst>
                <a:path w="1228" h="859" extrusionOk="0">
                  <a:moveTo>
                    <a:pt x="340" y="0"/>
                  </a:moveTo>
                  <a:cubicBezTo>
                    <a:pt x="209" y="0"/>
                    <a:pt x="100" y="90"/>
                    <a:pt x="80" y="210"/>
                  </a:cubicBezTo>
                  <a:lnTo>
                    <a:pt x="20" y="559"/>
                  </a:lnTo>
                  <a:cubicBezTo>
                    <a:pt x="0" y="709"/>
                    <a:pt x="120" y="859"/>
                    <a:pt x="280" y="859"/>
                  </a:cubicBezTo>
                  <a:lnTo>
                    <a:pt x="948" y="859"/>
                  </a:lnTo>
                  <a:cubicBezTo>
                    <a:pt x="1108" y="859"/>
                    <a:pt x="1228" y="709"/>
                    <a:pt x="1198" y="550"/>
                  </a:cubicBezTo>
                  <a:lnTo>
                    <a:pt x="1128" y="210"/>
                  </a:lnTo>
                  <a:cubicBezTo>
                    <a:pt x="1108" y="90"/>
                    <a:pt x="998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4886141" y="1837988"/>
              <a:ext cx="26200" cy="37225"/>
            </a:xfrm>
            <a:custGeom>
              <a:avLst/>
              <a:gdLst/>
              <a:ahLst/>
              <a:cxnLst/>
              <a:rect l="l" t="t" r="r" b="b"/>
              <a:pathLst>
                <a:path w="1048" h="1489" extrusionOk="0">
                  <a:moveTo>
                    <a:pt x="559" y="181"/>
                  </a:moveTo>
                  <a:cubicBezTo>
                    <a:pt x="739" y="181"/>
                    <a:pt x="868" y="320"/>
                    <a:pt x="868" y="491"/>
                  </a:cubicBezTo>
                  <a:lnTo>
                    <a:pt x="868" y="1010"/>
                  </a:lnTo>
                  <a:cubicBezTo>
                    <a:pt x="868" y="1179"/>
                    <a:pt x="739" y="1319"/>
                    <a:pt x="559" y="1319"/>
                  </a:cubicBezTo>
                  <a:lnTo>
                    <a:pt x="489" y="1319"/>
                  </a:lnTo>
                  <a:cubicBezTo>
                    <a:pt x="319" y="1319"/>
                    <a:pt x="180" y="1179"/>
                    <a:pt x="180" y="1010"/>
                  </a:cubicBezTo>
                  <a:lnTo>
                    <a:pt x="180" y="491"/>
                  </a:lnTo>
                  <a:cubicBezTo>
                    <a:pt x="180" y="320"/>
                    <a:pt x="319" y="181"/>
                    <a:pt x="489" y="181"/>
                  </a:cubicBezTo>
                  <a:close/>
                  <a:moveTo>
                    <a:pt x="489" y="1"/>
                  </a:moveTo>
                  <a:cubicBezTo>
                    <a:pt x="220" y="1"/>
                    <a:pt x="0" y="221"/>
                    <a:pt x="0" y="491"/>
                  </a:cubicBezTo>
                  <a:lnTo>
                    <a:pt x="0" y="1010"/>
                  </a:lnTo>
                  <a:cubicBezTo>
                    <a:pt x="0" y="1269"/>
                    <a:pt x="220" y="1489"/>
                    <a:pt x="489" y="1489"/>
                  </a:cubicBezTo>
                  <a:lnTo>
                    <a:pt x="559" y="1489"/>
                  </a:lnTo>
                  <a:cubicBezTo>
                    <a:pt x="828" y="1489"/>
                    <a:pt x="1048" y="1269"/>
                    <a:pt x="1048" y="1010"/>
                  </a:cubicBezTo>
                  <a:lnTo>
                    <a:pt x="1048" y="491"/>
                  </a:lnTo>
                  <a:cubicBezTo>
                    <a:pt x="1048" y="221"/>
                    <a:pt x="828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4896616" y="1808313"/>
              <a:ext cx="5250" cy="32975"/>
            </a:xfrm>
            <a:custGeom>
              <a:avLst/>
              <a:gdLst/>
              <a:ahLst/>
              <a:cxnLst/>
              <a:rect l="l" t="t" r="r" b="b"/>
              <a:pathLst>
                <a:path w="210" h="1319" extrusionOk="0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lnTo>
                    <a:pt x="0" y="1228"/>
                  </a:lnTo>
                  <a:cubicBezTo>
                    <a:pt x="0" y="1278"/>
                    <a:pt x="40" y="1318"/>
                    <a:pt x="90" y="1318"/>
                  </a:cubicBezTo>
                  <a:lnTo>
                    <a:pt x="120" y="1318"/>
                  </a:lnTo>
                  <a:cubicBezTo>
                    <a:pt x="170" y="1318"/>
                    <a:pt x="210" y="1278"/>
                    <a:pt x="210" y="122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4886141" y="18961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09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09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4896616" y="1866938"/>
              <a:ext cx="5250" cy="36975"/>
            </a:xfrm>
            <a:custGeom>
              <a:avLst/>
              <a:gdLst/>
              <a:ahLst/>
              <a:cxnLst/>
              <a:rect l="l" t="t" r="r" b="b"/>
              <a:pathLst>
                <a:path w="210" h="1479" extrusionOk="0">
                  <a:moveTo>
                    <a:pt x="100" y="1"/>
                  </a:moveTo>
                  <a:cubicBezTo>
                    <a:pt x="50" y="1"/>
                    <a:pt x="0" y="41"/>
                    <a:pt x="0" y="91"/>
                  </a:cubicBezTo>
                  <a:lnTo>
                    <a:pt x="0" y="1379"/>
                  </a:lnTo>
                  <a:cubicBezTo>
                    <a:pt x="0" y="1438"/>
                    <a:pt x="50" y="1478"/>
                    <a:pt x="100" y="1478"/>
                  </a:cubicBezTo>
                  <a:lnTo>
                    <a:pt x="110" y="1478"/>
                  </a:lnTo>
                  <a:cubicBezTo>
                    <a:pt x="170" y="1478"/>
                    <a:pt x="210" y="1438"/>
                    <a:pt x="210" y="1379"/>
                  </a:cubicBezTo>
                  <a:lnTo>
                    <a:pt x="210" y="91"/>
                  </a:lnTo>
                  <a:cubicBezTo>
                    <a:pt x="210" y="41"/>
                    <a:pt x="17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4886141" y="19535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09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09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4896616" y="1924338"/>
              <a:ext cx="5250" cy="36975"/>
            </a:xfrm>
            <a:custGeom>
              <a:avLst/>
              <a:gdLst/>
              <a:ahLst/>
              <a:cxnLst/>
              <a:rect l="l" t="t" r="r" b="b"/>
              <a:pathLst>
                <a:path w="210" h="1479" extrusionOk="0">
                  <a:moveTo>
                    <a:pt x="100" y="1"/>
                  </a:moveTo>
                  <a:cubicBezTo>
                    <a:pt x="50" y="1"/>
                    <a:pt x="0" y="41"/>
                    <a:pt x="0" y="91"/>
                  </a:cubicBezTo>
                  <a:lnTo>
                    <a:pt x="0" y="1389"/>
                  </a:lnTo>
                  <a:cubicBezTo>
                    <a:pt x="0" y="1439"/>
                    <a:pt x="50" y="1478"/>
                    <a:pt x="100" y="1478"/>
                  </a:cubicBezTo>
                  <a:lnTo>
                    <a:pt x="110" y="1478"/>
                  </a:lnTo>
                  <a:cubicBezTo>
                    <a:pt x="170" y="1478"/>
                    <a:pt x="210" y="1439"/>
                    <a:pt x="210" y="1389"/>
                  </a:cubicBezTo>
                  <a:lnTo>
                    <a:pt x="210" y="91"/>
                  </a:lnTo>
                  <a:cubicBezTo>
                    <a:pt x="210" y="41"/>
                    <a:pt x="17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4886141" y="20109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20"/>
                    <a:pt x="868" y="489"/>
                  </a:cubicBezTo>
                  <a:lnTo>
                    <a:pt x="868" y="999"/>
                  </a:lnTo>
                  <a:cubicBezTo>
                    <a:pt x="868" y="116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68"/>
                    <a:pt x="180" y="999"/>
                  </a:cubicBezTo>
                  <a:lnTo>
                    <a:pt x="180" y="489"/>
                  </a:lnTo>
                  <a:cubicBezTo>
                    <a:pt x="180" y="320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4896616" y="1981763"/>
              <a:ext cx="5250" cy="36950"/>
            </a:xfrm>
            <a:custGeom>
              <a:avLst/>
              <a:gdLst/>
              <a:ahLst/>
              <a:cxnLst/>
              <a:rect l="l" t="t" r="r" b="b"/>
              <a:pathLst>
                <a:path w="210" h="1478" extrusionOk="0">
                  <a:moveTo>
                    <a:pt x="100" y="0"/>
                  </a:moveTo>
                  <a:cubicBezTo>
                    <a:pt x="50" y="0"/>
                    <a:pt x="0" y="40"/>
                    <a:pt x="0" y="90"/>
                  </a:cubicBezTo>
                  <a:lnTo>
                    <a:pt x="0" y="1388"/>
                  </a:lnTo>
                  <a:cubicBezTo>
                    <a:pt x="0" y="1438"/>
                    <a:pt x="50" y="1477"/>
                    <a:pt x="100" y="1477"/>
                  </a:cubicBezTo>
                  <a:lnTo>
                    <a:pt x="110" y="1477"/>
                  </a:lnTo>
                  <a:cubicBezTo>
                    <a:pt x="170" y="1477"/>
                    <a:pt x="210" y="1438"/>
                    <a:pt x="210" y="138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4886141" y="2068363"/>
              <a:ext cx="26200" cy="37200"/>
            </a:xfrm>
            <a:custGeom>
              <a:avLst/>
              <a:gdLst/>
              <a:ahLst/>
              <a:cxnLst/>
              <a:rect l="l" t="t" r="r" b="b"/>
              <a:pathLst>
                <a:path w="1048" h="1488" extrusionOk="0">
                  <a:moveTo>
                    <a:pt x="559" y="180"/>
                  </a:moveTo>
                  <a:cubicBezTo>
                    <a:pt x="739" y="180"/>
                    <a:pt x="868" y="320"/>
                    <a:pt x="868" y="489"/>
                  </a:cubicBezTo>
                  <a:lnTo>
                    <a:pt x="868" y="999"/>
                  </a:lnTo>
                  <a:cubicBezTo>
                    <a:pt x="868" y="1178"/>
                    <a:pt x="739" y="1308"/>
                    <a:pt x="559" y="1308"/>
                  </a:cubicBezTo>
                  <a:lnTo>
                    <a:pt x="489" y="1308"/>
                  </a:lnTo>
                  <a:cubicBezTo>
                    <a:pt x="319" y="1308"/>
                    <a:pt x="180" y="1178"/>
                    <a:pt x="180" y="999"/>
                  </a:cubicBezTo>
                  <a:lnTo>
                    <a:pt x="180" y="489"/>
                  </a:lnTo>
                  <a:cubicBezTo>
                    <a:pt x="180" y="320"/>
                    <a:pt x="319" y="180"/>
                    <a:pt x="489" y="180"/>
                  </a:cubicBezTo>
                  <a:close/>
                  <a:moveTo>
                    <a:pt x="489" y="0"/>
                  </a:moveTo>
                  <a:cubicBezTo>
                    <a:pt x="220" y="0"/>
                    <a:pt x="0" y="220"/>
                    <a:pt x="0" y="489"/>
                  </a:cubicBezTo>
                  <a:lnTo>
                    <a:pt x="0" y="999"/>
                  </a:lnTo>
                  <a:cubicBezTo>
                    <a:pt x="0" y="1268"/>
                    <a:pt x="220" y="1487"/>
                    <a:pt x="489" y="1487"/>
                  </a:cubicBezTo>
                  <a:lnTo>
                    <a:pt x="559" y="1487"/>
                  </a:lnTo>
                  <a:cubicBezTo>
                    <a:pt x="828" y="1487"/>
                    <a:pt x="1048" y="1268"/>
                    <a:pt x="1048" y="999"/>
                  </a:cubicBezTo>
                  <a:lnTo>
                    <a:pt x="1048" y="489"/>
                  </a:lnTo>
                  <a:cubicBezTo>
                    <a:pt x="1048" y="220"/>
                    <a:pt x="828" y="0"/>
                    <a:pt x="5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4896616" y="2039163"/>
              <a:ext cx="5250" cy="36950"/>
            </a:xfrm>
            <a:custGeom>
              <a:avLst/>
              <a:gdLst/>
              <a:ahLst/>
              <a:cxnLst/>
              <a:rect l="l" t="t" r="r" b="b"/>
              <a:pathLst>
                <a:path w="210" h="1478" extrusionOk="0">
                  <a:moveTo>
                    <a:pt x="100" y="0"/>
                  </a:moveTo>
                  <a:cubicBezTo>
                    <a:pt x="50" y="0"/>
                    <a:pt x="0" y="40"/>
                    <a:pt x="0" y="90"/>
                  </a:cubicBezTo>
                  <a:lnTo>
                    <a:pt x="0" y="1388"/>
                  </a:lnTo>
                  <a:cubicBezTo>
                    <a:pt x="0" y="1438"/>
                    <a:pt x="50" y="1477"/>
                    <a:pt x="100" y="1477"/>
                  </a:cubicBezTo>
                  <a:lnTo>
                    <a:pt x="110" y="1477"/>
                  </a:lnTo>
                  <a:cubicBezTo>
                    <a:pt x="170" y="1477"/>
                    <a:pt x="210" y="1438"/>
                    <a:pt x="210" y="1388"/>
                  </a:cubicBezTo>
                  <a:lnTo>
                    <a:pt x="210" y="90"/>
                  </a:lnTo>
                  <a:cubicBezTo>
                    <a:pt x="210" y="40"/>
                    <a:pt x="170" y="0"/>
                    <a:pt x="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4892366" y="2084838"/>
              <a:ext cx="13750" cy="33450"/>
            </a:xfrm>
            <a:custGeom>
              <a:avLst/>
              <a:gdLst/>
              <a:ahLst/>
              <a:cxnLst/>
              <a:rect l="l" t="t" r="r" b="b"/>
              <a:pathLst>
                <a:path w="550" h="1338" extrusionOk="0">
                  <a:moveTo>
                    <a:pt x="150" y="0"/>
                  </a:moveTo>
                  <a:cubicBezTo>
                    <a:pt x="70" y="0"/>
                    <a:pt x="0" y="70"/>
                    <a:pt x="0" y="150"/>
                  </a:cubicBezTo>
                  <a:lnTo>
                    <a:pt x="0" y="1188"/>
                  </a:lnTo>
                  <a:cubicBezTo>
                    <a:pt x="0" y="1268"/>
                    <a:pt x="70" y="1338"/>
                    <a:pt x="150" y="1338"/>
                  </a:cubicBezTo>
                  <a:lnTo>
                    <a:pt x="399" y="1338"/>
                  </a:lnTo>
                  <a:cubicBezTo>
                    <a:pt x="490" y="1338"/>
                    <a:pt x="550" y="1268"/>
                    <a:pt x="550" y="1188"/>
                  </a:cubicBezTo>
                  <a:lnTo>
                    <a:pt x="550" y="150"/>
                  </a:lnTo>
                  <a:cubicBezTo>
                    <a:pt x="550" y="70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4901091" y="1837213"/>
              <a:ext cx="29725" cy="37250"/>
            </a:xfrm>
            <a:custGeom>
              <a:avLst/>
              <a:gdLst/>
              <a:ahLst/>
              <a:cxnLst/>
              <a:rect l="l" t="t" r="r" b="b"/>
              <a:pathLst>
                <a:path w="1189" h="1490" extrusionOk="0">
                  <a:moveTo>
                    <a:pt x="600" y="172"/>
                  </a:moveTo>
                  <a:cubicBezTo>
                    <a:pt x="740" y="172"/>
                    <a:pt x="869" y="282"/>
                    <a:pt x="899" y="431"/>
                  </a:cubicBezTo>
                  <a:lnTo>
                    <a:pt x="999" y="941"/>
                  </a:lnTo>
                  <a:cubicBezTo>
                    <a:pt x="1009" y="1021"/>
                    <a:pt x="989" y="1101"/>
                    <a:pt x="949" y="1170"/>
                  </a:cubicBezTo>
                  <a:cubicBezTo>
                    <a:pt x="899" y="1240"/>
                    <a:pt x="829" y="1280"/>
                    <a:pt x="749" y="1300"/>
                  </a:cubicBezTo>
                  <a:lnTo>
                    <a:pt x="680" y="1310"/>
                  </a:lnTo>
                  <a:cubicBezTo>
                    <a:pt x="661" y="1313"/>
                    <a:pt x="642" y="1315"/>
                    <a:pt x="623" y="1315"/>
                  </a:cubicBezTo>
                  <a:cubicBezTo>
                    <a:pt x="474" y="1315"/>
                    <a:pt x="337" y="1211"/>
                    <a:pt x="310" y="1061"/>
                  </a:cubicBezTo>
                  <a:lnTo>
                    <a:pt x="221" y="551"/>
                  </a:lnTo>
                  <a:cubicBezTo>
                    <a:pt x="190" y="391"/>
                    <a:pt x="300" y="222"/>
                    <a:pt x="470" y="192"/>
                  </a:cubicBezTo>
                  <a:lnTo>
                    <a:pt x="540" y="182"/>
                  </a:lnTo>
                  <a:cubicBezTo>
                    <a:pt x="560" y="182"/>
                    <a:pt x="580" y="172"/>
                    <a:pt x="600" y="172"/>
                  </a:cubicBezTo>
                  <a:close/>
                  <a:moveTo>
                    <a:pt x="609" y="1"/>
                  </a:moveTo>
                  <a:cubicBezTo>
                    <a:pt x="577" y="1"/>
                    <a:pt x="544" y="4"/>
                    <a:pt x="510" y="12"/>
                  </a:cubicBezTo>
                  <a:lnTo>
                    <a:pt x="440" y="22"/>
                  </a:lnTo>
                  <a:cubicBezTo>
                    <a:pt x="170" y="72"/>
                    <a:pt x="1" y="322"/>
                    <a:pt x="50" y="591"/>
                  </a:cubicBezTo>
                  <a:lnTo>
                    <a:pt x="141" y="1090"/>
                  </a:lnTo>
                  <a:cubicBezTo>
                    <a:pt x="181" y="1330"/>
                    <a:pt x="390" y="1489"/>
                    <a:pt x="620" y="1489"/>
                  </a:cubicBezTo>
                  <a:cubicBezTo>
                    <a:pt x="649" y="1489"/>
                    <a:pt x="680" y="1489"/>
                    <a:pt x="709" y="1480"/>
                  </a:cubicBezTo>
                  <a:lnTo>
                    <a:pt x="780" y="1469"/>
                  </a:lnTo>
                  <a:cubicBezTo>
                    <a:pt x="909" y="1450"/>
                    <a:pt x="1019" y="1370"/>
                    <a:pt x="1089" y="1270"/>
                  </a:cubicBezTo>
                  <a:cubicBezTo>
                    <a:pt x="1159" y="1160"/>
                    <a:pt x="1189" y="1030"/>
                    <a:pt x="1169" y="901"/>
                  </a:cubicBezTo>
                  <a:lnTo>
                    <a:pt x="1069" y="402"/>
                  </a:lnTo>
                  <a:cubicBezTo>
                    <a:pt x="1049" y="272"/>
                    <a:pt x="979" y="162"/>
                    <a:pt x="869" y="82"/>
                  </a:cubicBezTo>
                  <a:cubicBezTo>
                    <a:pt x="788" y="30"/>
                    <a:pt x="702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4905091" y="1808263"/>
              <a:ext cx="10750" cy="32550"/>
            </a:xfrm>
            <a:custGeom>
              <a:avLst/>
              <a:gdLst/>
              <a:ahLst/>
              <a:cxnLst/>
              <a:rect l="l" t="t" r="r" b="b"/>
              <a:pathLst>
                <a:path w="430" h="1302" extrusionOk="0">
                  <a:moveTo>
                    <a:pt x="129" y="0"/>
                  </a:moveTo>
                  <a:cubicBezTo>
                    <a:pt x="123" y="0"/>
                    <a:pt x="117" y="1"/>
                    <a:pt x="110" y="2"/>
                  </a:cubicBezTo>
                  <a:lnTo>
                    <a:pt x="81" y="12"/>
                  </a:lnTo>
                  <a:cubicBezTo>
                    <a:pt x="30" y="22"/>
                    <a:pt x="1" y="62"/>
                    <a:pt x="10" y="112"/>
                  </a:cubicBezTo>
                  <a:lnTo>
                    <a:pt x="220" y="1230"/>
                  </a:lnTo>
                  <a:cubicBezTo>
                    <a:pt x="229" y="1274"/>
                    <a:pt x="260" y="1302"/>
                    <a:pt x="302" y="1302"/>
                  </a:cubicBezTo>
                  <a:cubicBezTo>
                    <a:pt x="308" y="1302"/>
                    <a:pt x="314" y="1301"/>
                    <a:pt x="320" y="1300"/>
                  </a:cubicBezTo>
                  <a:lnTo>
                    <a:pt x="350" y="1290"/>
                  </a:lnTo>
                  <a:cubicBezTo>
                    <a:pt x="400" y="1290"/>
                    <a:pt x="430" y="1240"/>
                    <a:pt x="420" y="1190"/>
                  </a:cubicBezTo>
                  <a:lnTo>
                    <a:pt x="210" y="72"/>
                  </a:lnTo>
                  <a:cubicBezTo>
                    <a:pt x="202" y="29"/>
                    <a:pt x="170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4911591" y="1894363"/>
              <a:ext cx="29975" cy="37250"/>
            </a:xfrm>
            <a:custGeom>
              <a:avLst/>
              <a:gdLst/>
              <a:ahLst/>
              <a:cxnLst/>
              <a:rect l="l" t="t" r="r" b="b"/>
              <a:pathLst>
                <a:path w="1199" h="1490" extrusionOk="0">
                  <a:moveTo>
                    <a:pt x="599" y="172"/>
                  </a:moveTo>
                  <a:cubicBezTo>
                    <a:pt x="749" y="172"/>
                    <a:pt x="879" y="282"/>
                    <a:pt x="908" y="432"/>
                  </a:cubicBezTo>
                  <a:lnTo>
                    <a:pt x="999" y="931"/>
                  </a:lnTo>
                  <a:cubicBezTo>
                    <a:pt x="1018" y="1020"/>
                    <a:pt x="999" y="1100"/>
                    <a:pt x="948" y="1170"/>
                  </a:cubicBezTo>
                  <a:cubicBezTo>
                    <a:pt x="899" y="1240"/>
                    <a:pt x="828" y="1280"/>
                    <a:pt x="749" y="1300"/>
                  </a:cubicBezTo>
                  <a:lnTo>
                    <a:pt x="679" y="1310"/>
                  </a:lnTo>
                  <a:cubicBezTo>
                    <a:pt x="660" y="1313"/>
                    <a:pt x="642" y="1315"/>
                    <a:pt x="624" y="1315"/>
                  </a:cubicBezTo>
                  <a:cubicBezTo>
                    <a:pt x="475" y="1315"/>
                    <a:pt x="346" y="1212"/>
                    <a:pt x="320" y="1060"/>
                  </a:cubicBezTo>
                  <a:lnTo>
                    <a:pt x="220" y="552"/>
                  </a:lnTo>
                  <a:cubicBezTo>
                    <a:pt x="190" y="381"/>
                    <a:pt x="300" y="222"/>
                    <a:pt x="469" y="192"/>
                  </a:cubicBezTo>
                  <a:lnTo>
                    <a:pt x="539" y="182"/>
                  </a:lnTo>
                  <a:cubicBezTo>
                    <a:pt x="559" y="172"/>
                    <a:pt x="579" y="172"/>
                    <a:pt x="599" y="172"/>
                  </a:cubicBezTo>
                  <a:close/>
                  <a:moveTo>
                    <a:pt x="611" y="1"/>
                  </a:moveTo>
                  <a:cubicBezTo>
                    <a:pt x="577" y="1"/>
                    <a:pt x="543" y="4"/>
                    <a:pt x="509" y="12"/>
                  </a:cubicBezTo>
                  <a:lnTo>
                    <a:pt x="439" y="22"/>
                  </a:lnTo>
                  <a:cubicBezTo>
                    <a:pt x="180" y="72"/>
                    <a:pt x="0" y="322"/>
                    <a:pt x="50" y="581"/>
                  </a:cubicBezTo>
                  <a:lnTo>
                    <a:pt x="150" y="1091"/>
                  </a:lnTo>
                  <a:cubicBezTo>
                    <a:pt x="190" y="1330"/>
                    <a:pt x="389" y="1490"/>
                    <a:pt x="619" y="1490"/>
                  </a:cubicBezTo>
                  <a:cubicBezTo>
                    <a:pt x="649" y="1490"/>
                    <a:pt x="679" y="1490"/>
                    <a:pt x="709" y="1480"/>
                  </a:cubicBezTo>
                  <a:lnTo>
                    <a:pt x="779" y="1470"/>
                  </a:lnTo>
                  <a:cubicBezTo>
                    <a:pt x="908" y="1440"/>
                    <a:pt x="1018" y="1370"/>
                    <a:pt x="1088" y="1270"/>
                  </a:cubicBezTo>
                  <a:cubicBezTo>
                    <a:pt x="1168" y="1160"/>
                    <a:pt x="1198" y="1031"/>
                    <a:pt x="1168" y="901"/>
                  </a:cubicBezTo>
                  <a:lnTo>
                    <a:pt x="1078" y="392"/>
                  </a:lnTo>
                  <a:cubicBezTo>
                    <a:pt x="1048" y="272"/>
                    <a:pt x="979" y="162"/>
                    <a:pt x="879" y="82"/>
                  </a:cubicBezTo>
                  <a:cubicBezTo>
                    <a:pt x="797" y="31"/>
                    <a:pt x="706" y="1"/>
                    <a:pt x="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4915816" y="1865913"/>
              <a:ext cx="11500" cy="36550"/>
            </a:xfrm>
            <a:custGeom>
              <a:avLst/>
              <a:gdLst/>
              <a:ahLst/>
              <a:cxnLst/>
              <a:rect l="l" t="t" r="r" b="b"/>
              <a:pathLst>
                <a:path w="460" h="1462" extrusionOk="0">
                  <a:moveTo>
                    <a:pt x="119" y="0"/>
                  </a:moveTo>
                  <a:cubicBezTo>
                    <a:pt x="113" y="0"/>
                    <a:pt x="107" y="1"/>
                    <a:pt x="100" y="2"/>
                  </a:cubicBezTo>
                  <a:lnTo>
                    <a:pt x="91" y="2"/>
                  </a:lnTo>
                  <a:cubicBezTo>
                    <a:pt x="31" y="12"/>
                    <a:pt x="1" y="62"/>
                    <a:pt x="11" y="112"/>
                  </a:cubicBezTo>
                  <a:lnTo>
                    <a:pt x="240" y="1380"/>
                  </a:lnTo>
                  <a:cubicBezTo>
                    <a:pt x="249" y="1425"/>
                    <a:pt x="290" y="1461"/>
                    <a:pt x="341" y="1461"/>
                  </a:cubicBezTo>
                  <a:cubicBezTo>
                    <a:pt x="347" y="1461"/>
                    <a:pt x="353" y="1461"/>
                    <a:pt x="360" y="1460"/>
                  </a:cubicBezTo>
                  <a:lnTo>
                    <a:pt x="370" y="1460"/>
                  </a:lnTo>
                  <a:cubicBezTo>
                    <a:pt x="420" y="1450"/>
                    <a:pt x="460" y="1400"/>
                    <a:pt x="450" y="1340"/>
                  </a:cubicBezTo>
                  <a:lnTo>
                    <a:pt x="211" y="72"/>
                  </a:lnTo>
                  <a:cubicBezTo>
                    <a:pt x="202" y="28"/>
                    <a:pt x="163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4922816" y="1950838"/>
              <a:ext cx="29725" cy="37175"/>
            </a:xfrm>
            <a:custGeom>
              <a:avLst/>
              <a:gdLst/>
              <a:ahLst/>
              <a:cxnLst/>
              <a:rect l="l" t="t" r="r" b="b"/>
              <a:pathLst>
                <a:path w="1189" h="1487" extrusionOk="0">
                  <a:moveTo>
                    <a:pt x="569" y="169"/>
                  </a:moveTo>
                  <a:cubicBezTo>
                    <a:pt x="719" y="169"/>
                    <a:pt x="849" y="279"/>
                    <a:pt x="869" y="429"/>
                  </a:cubicBezTo>
                  <a:lnTo>
                    <a:pt x="969" y="938"/>
                  </a:lnTo>
                  <a:cubicBezTo>
                    <a:pt x="998" y="1097"/>
                    <a:pt x="889" y="1267"/>
                    <a:pt x="719" y="1297"/>
                  </a:cubicBezTo>
                  <a:lnTo>
                    <a:pt x="649" y="1307"/>
                  </a:lnTo>
                  <a:cubicBezTo>
                    <a:pt x="631" y="1311"/>
                    <a:pt x="612" y="1312"/>
                    <a:pt x="594" y="1312"/>
                  </a:cubicBezTo>
                  <a:cubicBezTo>
                    <a:pt x="446" y="1312"/>
                    <a:pt x="316" y="1209"/>
                    <a:pt x="290" y="1057"/>
                  </a:cubicBezTo>
                  <a:lnTo>
                    <a:pt x="190" y="549"/>
                  </a:lnTo>
                  <a:cubicBezTo>
                    <a:pt x="160" y="389"/>
                    <a:pt x="270" y="219"/>
                    <a:pt x="439" y="189"/>
                  </a:cubicBezTo>
                  <a:lnTo>
                    <a:pt x="510" y="179"/>
                  </a:lnTo>
                  <a:cubicBezTo>
                    <a:pt x="530" y="169"/>
                    <a:pt x="550" y="169"/>
                    <a:pt x="569" y="169"/>
                  </a:cubicBezTo>
                  <a:close/>
                  <a:moveTo>
                    <a:pt x="571" y="1"/>
                  </a:moveTo>
                  <a:cubicBezTo>
                    <a:pt x="540" y="1"/>
                    <a:pt x="510" y="4"/>
                    <a:pt x="479" y="10"/>
                  </a:cubicBezTo>
                  <a:lnTo>
                    <a:pt x="410" y="19"/>
                  </a:lnTo>
                  <a:cubicBezTo>
                    <a:pt x="280" y="39"/>
                    <a:pt x="170" y="119"/>
                    <a:pt x="100" y="219"/>
                  </a:cubicBezTo>
                  <a:cubicBezTo>
                    <a:pt x="20" y="329"/>
                    <a:pt x="0" y="458"/>
                    <a:pt x="20" y="589"/>
                  </a:cubicBezTo>
                  <a:lnTo>
                    <a:pt x="110" y="1088"/>
                  </a:lnTo>
                  <a:cubicBezTo>
                    <a:pt x="160" y="1327"/>
                    <a:pt x="359" y="1487"/>
                    <a:pt x="589" y="1487"/>
                  </a:cubicBezTo>
                  <a:cubicBezTo>
                    <a:pt x="619" y="1487"/>
                    <a:pt x="649" y="1487"/>
                    <a:pt x="679" y="1477"/>
                  </a:cubicBezTo>
                  <a:lnTo>
                    <a:pt x="749" y="1467"/>
                  </a:lnTo>
                  <a:cubicBezTo>
                    <a:pt x="1009" y="1417"/>
                    <a:pt x="1188" y="1168"/>
                    <a:pt x="1138" y="898"/>
                  </a:cubicBezTo>
                  <a:lnTo>
                    <a:pt x="1049" y="398"/>
                  </a:lnTo>
                  <a:cubicBezTo>
                    <a:pt x="1004" y="161"/>
                    <a:pt x="797" y="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4926291" y="1922313"/>
              <a:ext cx="11275" cy="36550"/>
            </a:xfrm>
            <a:custGeom>
              <a:avLst/>
              <a:gdLst/>
              <a:ahLst/>
              <a:cxnLst/>
              <a:rect l="l" t="t" r="r" b="b"/>
              <a:pathLst>
                <a:path w="451" h="1462" extrusionOk="0">
                  <a:moveTo>
                    <a:pt x="120" y="0"/>
                  </a:moveTo>
                  <a:cubicBezTo>
                    <a:pt x="113" y="0"/>
                    <a:pt x="107" y="1"/>
                    <a:pt x="101" y="2"/>
                  </a:cubicBezTo>
                  <a:lnTo>
                    <a:pt x="81" y="2"/>
                  </a:lnTo>
                  <a:cubicBezTo>
                    <a:pt x="31" y="13"/>
                    <a:pt x="1" y="62"/>
                    <a:pt x="11" y="112"/>
                  </a:cubicBezTo>
                  <a:lnTo>
                    <a:pt x="240" y="1380"/>
                  </a:lnTo>
                  <a:cubicBezTo>
                    <a:pt x="250" y="1425"/>
                    <a:pt x="290" y="1461"/>
                    <a:pt x="334" y="1461"/>
                  </a:cubicBezTo>
                  <a:cubicBezTo>
                    <a:pt x="340" y="1461"/>
                    <a:pt x="345" y="1461"/>
                    <a:pt x="351" y="1460"/>
                  </a:cubicBezTo>
                  <a:lnTo>
                    <a:pt x="371" y="1460"/>
                  </a:lnTo>
                  <a:cubicBezTo>
                    <a:pt x="420" y="1450"/>
                    <a:pt x="450" y="1400"/>
                    <a:pt x="440" y="1350"/>
                  </a:cubicBezTo>
                  <a:lnTo>
                    <a:pt x="211" y="72"/>
                  </a:lnTo>
                  <a:cubicBezTo>
                    <a:pt x="202" y="28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4932541" y="2007238"/>
              <a:ext cx="30475" cy="37200"/>
            </a:xfrm>
            <a:custGeom>
              <a:avLst/>
              <a:gdLst/>
              <a:ahLst/>
              <a:cxnLst/>
              <a:rect l="l" t="t" r="r" b="b"/>
              <a:pathLst>
                <a:path w="1219" h="1488" extrusionOk="0">
                  <a:moveTo>
                    <a:pt x="600" y="169"/>
                  </a:moveTo>
                  <a:cubicBezTo>
                    <a:pt x="740" y="169"/>
                    <a:pt x="879" y="279"/>
                    <a:pt x="899" y="429"/>
                  </a:cubicBezTo>
                  <a:lnTo>
                    <a:pt x="999" y="938"/>
                  </a:lnTo>
                  <a:cubicBezTo>
                    <a:pt x="1029" y="1108"/>
                    <a:pt x="919" y="1267"/>
                    <a:pt x="749" y="1297"/>
                  </a:cubicBezTo>
                  <a:lnTo>
                    <a:pt x="680" y="1307"/>
                  </a:lnTo>
                  <a:cubicBezTo>
                    <a:pt x="657" y="1313"/>
                    <a:pt x="635" y="1315"/>
                    <a:pt x="614" y="1315"/>
                  </a:cubicBezTo>
                  <a:cubicBezTo>
                    <a:pt x="470" y="1315"/>
                    <a:pt x="345" y="1205"/>
                    <a:pt x="310" y="1057"/>
                  </a:cubicBezTo>
                  <a:lnTo>
                    <a:pt x="220" y="558"/>
                  </a:lnTo>
                  <a:cubicBezTo>
                    <a:pt x="190" y="389"/>
                    <a:pt x="300" y="219"/>
                    <a:pt x="470" y="189"/>
                  </a:cubicBezTo>
                  <a:lnTo>
                    <a:pt x="540" y="179"/>
                  </a:lnTo>
                  <a:cubicBezTo>
                    <a:pt x="560" y="179"/>
                    <a:pt x="580" y="169"/>
                    <a:pt x="600" y="169"/>
                  </a:cubicBezTo>
                  <a:close/>
                  <a:moveTo>
                    <a:pt x="601" y="1"/>
                  </a:moveTo>
                  <a:cubicBezTo>
                    <a:pt x="571" y="1"/>
                    <a:pt x="540" y="4"/>
                    <a:pt x="510" y="10"/>
                  </a:cubicBezTo>
                  <a:lnTo>
                    <a:pt x="440" y="19"/>
                  </a:lnTo>
                  <a:cubicBezTo>
                    <a:pt x="170" y="70"/>
                    <a:pt x="1" y="319"/>
                    <a:pt x="50" y="589"/>
                  </a:cubicBezTo>
                  <a:lnTo>
                    <a:pt x="141" y="1097"/>
                  </a:lnTo>
                  <a:cubicBezTo>
                    <a:pt x="190" y="1327"/>
                    <a:pt x="390" y="1487"/>
                    <a:pt x="620" y="1487"/>
                  </a:cubicBezTo>
                  <a:cubicBezTo>
                    <a:pt x="649" y="1487"/>
                    <a:pt x="680" y="1487"/>
                    <a:pt x="709" y="1477"/>
                  </a:cubicBezTo>
                  <a:lnTo>
                    <a:pt x="779" y="1467"/>
                  </a:lnTo>
                  <a:cubicBezTo>
                    <a:pt x="1039" y="1417"/>
                    <a:pt x="1219" y="1168"/>
                    <a:pt x="1168" y="908"/>
                  </a:cubicBezTo>
                  <a:lnTo>
                    <a:pt x="1079" y="399"/>
                  </a:lnTo>
                  <a:cubicBezTo>
                    <a:pt x="1035" y="161"/>
                    <a:pt x="827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4936791" y="19787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119" y="0"/>
                  </a:moveTo>
                  <a:cubicBezTo>
                    <a:pt x="112" y="0"/>
                    <a:pt x="106" y="1"/>
                    <a:pt x="100" y="2"/>
                  </a:cubicBezTo>
                  <a:lnTo>
                    <a:pt x="80" y="2"/>
                  </a:lnTo>
                  <a:cubicBezTo>
                    <a:pt x="30" y="13"/>
                    <a:pt x="0" y="62"/>
                    <a:pt x="10" y="112"/>
                  </a:cubicBezTo>
                  <a:lnTo>
                    <a:pt x="240" y="1380"/>
                  </a:lnTo>
                  <a:cubicBezTo>
                    <a:pt x="249" y="1432"/>
                    <a:pt x="287" y="1462"/>
                    <a:pt x="330" y="1462"/>
                  </a:cubicBezTo>
                  <a:cubicBezTo>
                    <a:pt x="337" y="1462"/>
                    <a:pt x="343" y="1461"/>
                    <a:pt x="350" y="1460"/>
                  </a:cubicBezTo>
                  <a:lnTo>
                    <a:pt x="370" y="1460"/>
                  </a:lnTo>
                  <a:cubicBezTo>
                    <a:pt x="419" y="1450"/>
                    <a:pt x="450" y="1400"/>
                    <a:pt x="439" y="1350"/>
                  </a:cubicBezTo>
                  <a:lnTo>
                    <a:pt x="210" y="82"/>
                  </a:lnTo>
                  <a:cubicBezTo>
                    <a:pt x="201" y="30"/>
                    <a:pt x="162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4943541" y="2063688"/>
              <a:ext cx="29950" cy="37150"/>
            </a:xfrm>
            <a:custGeom>
              <a:avLst/>
              <a:gdLst/>
              <a:ahLst/>
              <a:cxnLst/>
              <a:rect l="l" t="t" r="r" b="b"/>
              <a:pathLst>
                <a:path w="1198" h="1486" extrusionOk="0">
                  <a:moveTo>
                    <a:pt x="579" y="177"/>
                  </a:moveTo>
                  <a:cubicBezTo>
                    <a:pt x="639" y="177"/>
                    <a:pt x="699" y="197"/>
                    <a:pt x="748" y="227"/>
                  </a:cubicBezTo>
                  <a:cubicBezTo>
                    <a:pt x="819" y="277"/>
                    <a:pt x="868" y="347"/>
                    <a:pt x="879" y="427"/>
                  </a:cubicBezTo>
                  <a:lnTo>
                    <a:pt x="978" y="936"/>
                  </a:lnTo>
                  <a:cubicBezTo>
                    <a:pt x="1008" y="1106"/>
                    <a:pt x="898" y="1266"/>
                    <a:pt x="728" y="1295"/>
                  </a:cubicBezTo>
                  <a:lnTo>
                    <a:pt x="659" y="1305"/>
                  </a:lnTo>
                  <a:cubicBezTo>
                    <a:pt x="635" y="1311"/>
                    <a:pt x="611" y="1313"/>
                    <a:pt x="589" y="1313"/>
                  </a:cubicBezTo>
                  <a:cubicBezTo>
                    <a:pt x="527" y="1313"/>
                    <a:pt x="470" y="1295"/>
                    <a:pt x="419" y="1266"/>
                  </a:cubicBezTo>
                  <a:cubicBezTo>
                    <a:pt x="349" y="1215"/>
                    <a:pt x="309" y="1146"/>
                    <a:pt x="289" y="1066"/>
                  </a:cubicBezTo>
                  <a:lnTo>
                    <a:pt x="200" y="556"/>
                  </a:lnTo>
                  <a:cubicBezTo>
                    <a:pt x="180" y="477"/>
                    <a:pt x="200" y="387"/>
                    <a:pt x="249" y="317"/>
                  </a:cubicBezTo>
                  <a:cubicBezTo>
                    <a:pt x="300" y="257"/>
                    <a:pt x="369" y="207"/>
                    <a:pt x="449" y="197"/>
                  </a:cubicBezTo>
                  <a:lnTo>
                    <a:pt x="519" y="177"/>
                  </a:lnTo>
                  <a:close/>
                  <a:moveTo>
                    <a:pt x="579" y="1"/>
                  </a:moveTo>
                  <a:cubicBezTo>
                    <a:pt x="550" y="1"/>
                    <a:pt x="520" y="3"/>
                    <a:pt x="489" y="8"/>
                  </a:cubicBezTo>
                  <a:lnTo>
                    <a:pt x="419" y="17"/>
                  </a:lnTo>
                  <a:cubicBezTo>
                    <a:pt x="289" y="48"/>
                    <a:pt x="180" y="117"/>
                    <a:pt x="100" y="227"/>
                  </a:cubicBezTo>
                  <a:cubicBezTo>
                    <a:pt x="30" y="327"/>
                    <a:pt x="0" y="457"/>
                    <a:pt x="30" y="587"/>
                  </a:cubicBezTo>
                  <a:lnTo>
                    <a:pt x="120" y="1095"/>
                  </a:lnTo>
                  <a:cubicBezTo>
                    <a:pt x="149" y="1215"/>
                    <a:pt x="220" y="1335"/>
                    <a:pt x="319" y="1405"/>
                  </a:cubicBezTo>
                  <a:cubicBezTo>
                    <a:pt x="409" y="1465"/>
                    <a:pt x="499" y="1485"/>
                    <a:pt x="599" y="1485"/>
                  </a:cubicBezTo>
                  <a:lnTo>
                    <a:pt x="688" y="1485"/>
                  </a:lnTo>
                  <a:lnTo>
                    <a:pt x="759" y="1465"/>
                  </a:lnTo>
                  <a:cubicBezTo>
                    <a:pt x="1018" y="1415"/>
                    <a:pt x="1198" y="1166"/>
                    <a:pt x="1148" y="906"/>
                  </a:cubicBezTo>
                  <a:lnTo>
                    <a:pt x="1048" y="397"/>
                  </a:lnTo>
                  <a:cubicBezTo>
                    <a:pt x="1028" y="267"/>
                    <a:pt x="958" y="157"/>
                    <a:pt x="848" y="88"/>
                  </a:cubicBezTo>
                  <a:cubicBezTo>
                    <a:pt x="765" y="27"/>
                    <a:pt x="675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4947266" y="20351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115" y="1"/>
                  </a:moveTo>
                  <a:cubicBezTo>
                    <a:pt x="110" y="1"/>
                    <a:pt x="105" y="1"/>
                    <a:pt x="100" y="2"/>
                  </a:cubicBezTo>
                  <a:lnTo>
                    <a:pt x="80" y="2"/>
                  </a:lnTo>
                  <a:cubicBezTo>
                    <a:pt x="31" y="13"/>
                    <a:pt x="0" y="62"/>
                    <a:pt x="0" y="122"/>
                  </a:cubicBezTo>
                  <a:lnTo>
                    <a:pt x="240" y="1390"/>
                  </a:lnTo>
                  <a:cubicBezTo>
                    <a:pt x="249" y="1433"/>
                    <a:pt x="287" y="1462"/>
                    <a:pt x="330" y="1462"/>
                  </a:cubicBezTo>
                  <a:cubicBezTo>
                    <a:pt x="337" y="1462"/>
                    <a:pt x="344" y="1461"/>
                    <a:pt x="350" y="1460"/>
                  </a:cubicBezTo>
                  <a:lnTo>
                    <a:pt x="370" y="1460"/>
                  </a:lnTo>
                  <a:cubicBezTo>
                    <a:pt x="420" y="1450"/>
                    <a:pt x="450" y="1400"/>
                    <a:pt x="440" y="1350"/>
                  </a:cubicBezTo>
                  <a:lnTo>
                    <a:pt x="210" y="82"/>
                  </a:lnTo>
                  <a:cubicBezTo>
                    <a:pt x="201" y="38"/>
                    <a:pt x="160" y="1"/>
                    <a:pt x="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4952016" y="2079838"/>
              <a:ext cx="13750" cy="33700"/>
            </a:xfrm>
            <a:custGeom>
              <a:avLst/>
              <a:gdLst/>
              <a:ahLst/>
              <a:cxnLst/>
              <a:rect l="l" t="t" r="r" b="b"/>
              <a:pathLst>
                <a:path w="550" h="1348" extrusionOk="0">
                  <a:moveTo>
                    <a:pt x="150" y="1"/>
                  </a:moveTo>
                  <a:cubicBezTo>
                    <a:pt x="70" y="1"/>
                    <a:pt x="0" y="70"/>
                    <a:pt x="0" y="150"/>
                  </a:cubicBezTo>
                  <a:lnTo>
                    <a:pt x="0" y="1199"/>
                  </a:lnTo>
                  <a:cubicBezTo>
                    <a:pt x="0" y="1278"/>
                    <a:pt x="70" y="1338"/>
                    <a:pt x="150" y="1338"/>
                  </a:cubicBezTo>
                  <a:lnTo>
                    <a:pt x="400" y="1348"/>
                  </a:lnTo>
                  <a:cubicBezTo>
                    <a:pt x="480" y="1348"/>
                    <a:pt x="549" y="1278"/>
                    <a:pt x="549" y="1199"/>
                  </a:cubicBezTo>
                  <a:lnTo>
                    <a:pt x="549" y="150"/>
                  </a:lnTo>
                  <a:cubicBezTo>
                    <a:pt x="549" y="70"/>
                    <a:pt x="489" y="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4867666" y="1837213"/>
              <a:ext cx="29700" cy="37250"/>
            </a:xfrm>
            <a:custGeom>
              <a:avLst/>
              <a:gdLst/>
              <a:ahLst/>
              <a:cxnLst/>
              <a:rect l="l" t="t" r="r" b="b"/>
              <a:pathLst>
                <a:path w="1188" h="1490" extrusionOk="0">
                  <a:moveTo>
                    <a:pt x="589" y="172"/>
                  </a:moveTo>
                  <a:cubicBezTo>
                    <a:pt x="609" y="172"/>
                    <a:pt x="629" y="182"/>
                    <a:pt x="649" y="182"/>
                  </a:cubicBezTo>
                  <a:lnTo>
                    <a:pt x="719" y="192"/>
                  </a:lnTo>
                  <a:cubicBezTo>
                    <a:pt x="888" y="222"/>
                    <a:pt x="999" y="391"/>
                    <a:pt x="968" y="551"/>
                  </a:cubicBezTo>
                  <a:lnTo>
                    <a:pt x="879" y="1061"/>
                  </a:lnTo>
                  <a:cubicBezTo>
                    <a:pt x="852" y="1211"/>
                    <a:pt x="715" y="1315"/>
                    <a:pt x="566" y="1315"/>
                  </a:cubicBezTo>
                  <a:cubicBezTo>
                    <a:pt x="547" y="1315"/>
                    <a:pt x="528" y="1313"/>
                    <a:pt x="509" y="1310"/>
                  </a:cubicBezTo>
                  <a:lnTo>
                    <a:pt x="440" y="1300"/>
                  </a:lnTo>
                  <a:cubicBezTo>
                    <a:pt x="360" y="1280"/>
                    <a:pt x="289" y="1240"/>
                    <a:pt x="240" y="1170"/>
                  </a:cubicBezTo>
                  <a:cubicBezTo>
                    <a:pt x="200" y="1101"/>
                    <a:pt x="180" y="1021"/>
                    <a:pt x="190" y="941"/>
                  </a:cubicBezTo>
                  <a:lnTo>
                    <a:pt x="289" y="431"/>
                  </a:lnTo>
                  <a:cubicBezTo>
                    <a:pt x="320" y="282"/>
                    <a:pt x="449" y="172"/>
                    <a:pt x="589" y="172"/>
                  </a:cubicBezTo>
                  <a:close/>
                  <a:moveTo>
                    <a:pt x="579" y="1"/>
                  </a:moveTo>
                  <a:cubicBezTo>
                    <a:pt x="487" y="1"/>
                    <a:pt x="401" y="30"/>
                    <a:pt x="320" y="82"/>
                  </a:cubicBezTo>
                  <a:cubicBezTo>
                    <a:pt x="210" y="162"/>
                    <a:pt x="140" y="272"/>
                    <a:pt x="120" y="402"/>
                  </a:cubicBezTo>
                  <a:lnTo>
                    <a:pt x="20" y="901"/>
                  </a:lnTo>
                  <a:cubicBezTo>
                    <a:pt x="0" y="1030"/>
                    <a:pt x="30" y="1160"/>
                    <a:pt x="100" y="1270"/>
                  </a:cubicBezTo>
                  <a:cubicBezTo>
                    <a:pt x="170" y="1370"/>
                    <a:pt x="280" y="1450"/>
                    <a:pt x="409" y="1469"/>
                  </a:cubicBezTo>
                  <a:lnTo>
                    <a:pt x="479" y="1480"/>
                  </a:lnTo>
                  <a:cubicBezTo>
                    <a:pt x="509" y="1489"/>
                    <a:pt x="539" y="1489"/>
                    <a:pt x="569" y="1489"/>
                  </a:cubicBezTo>
                  <a:cubicBezTo>
                    <a:pt x="799" y="1489"/>
                    <a:pt x="1008" y="1330"/>
                    <a:pt x="1048" y="1090"/>
                  </a:cubicBezTo>
                  <a:lnTo>
                    <a:pt x="1138" y="591"/>
                  </a:lnTo>
                  <a:cubicBezTo>
                    <a:pt x="1188" y="322"/>
                    <a:pt x="1019" y="72"/>
                    <a:pt x="749" y="22"/>
                  </a:cubicBezTo>
                  <a:lnTo>
                    <a:pt x="679" y="12"/>
                  </a:lnTo>
                  <a:cubicBezTo>
                    <a:pt x="645" y="4"/>
                    <a:pt x="612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4882641" y="1808263"/>
              <a:ext cx="10750" cy="32550"/>
            </a:xfrm>
            <a:custGeom>
              <a:avLst/>
              <a:gdLst/>
              <a:ahLst/>
              <a:cxnLst/>
              <a:rect l="l" t="t" r="r" b="b"/>
              <a:pathLst>
                <a:path w="430" h="1302" extrusionOk="0">
                  <a:moveTo>
                    <a:pt x="300" y="0"/>
                  </a:moveTo>
                  <a:cubicBezTo>
                    <a:pt x="259" y="0"/>
                    <a:pt x="228" y="29"/>
                    <a:pt x="220" y="72"/>
                  </a:cubicBezTo>
                  <a:lnTo>
                    <a:pt x="10" y="1190"/>
                  </a:lnTo>
                  <a:cubicBezTo>
                    <a:pt x="0" y="1240"/>
                    <a:pt x="30" y="1290"/>
                    <a:pt x="80" y="1290"/>
                  </a:cubicBezTo>
                  <a:lnTo>
                    <a:pt x="110" y="1300"/>
                  </a:lnTo>
                  <a:cubicBezTo>
                    <a:pt x="116" y="1301"/>
                    <a:pt x="122" y="1302"/>
                    <a:pt x="128" y="1302"/>
                  </a:cubicBezTo>
                  <a:cubicBezTo>
                    <a:pt x="170" y="1302"/>
                    <a:pt x="201" y="1274"/>
                    <a:pt x="209" y="1230"/>
                  </a:cubicBezTo>
                  <a:lnTo>
                    <a:pt x="420" y="112"/>
                  </a:lnTo>
                  <a:cubicBezTo>
                    <a:pt x="429" y="62"/>
                    <a:pt x="400" y="22"/>
                    <a:pt x="349" y="12"/>
                  </a:cubicBezTo>
                  <a:lnTo>
                    <a:pt x="320" y="2"/>
                  </a:lnTo>
                  <a:cubicBezTo>
                    <a:pt x="313" y="1"/>
                    <a:pt x="307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4856916" y="1894363"/>
              <a:ext cx="29975" cy="37250"/>
            </a:xfrm>
            <a:custGeom>
              <a:avLst/>
              <a:gdLst/>
              <a:ahLst/>
              <a:cxnLst/>
              <a:rect l="l" t="t" r="r" b="b"/>
              <a:pathLst>
                <a:path w="1199" h="1490" extrusionOk="0">
                  <a:moveTo>
                    <a:pt x="600" y="172"/>
                  </a:moveTo>
                  <a:cubicBezTo>
                    <a:pt x="620" y="172"/>
                    <a:pt x="640" y="172"/>
                    <a:pt x="659" y="182"/>
                  </a:cubicBezTo>
                  <a:lnTo>
                    <a:pt x="730" y="192"/>
                  </a:lnTo>
                  <a:cubicBezTo>
                    <a:pt x="899" y="222"/>
                    <a:pt x="1009" y="381"/>
                    <a:pt x="979" y="552"/>
                  </a:cubicBezTo>
                  <a:lnTo>
                    <a:pt x="879" y="1060"/>
                  </a:lnTo>
                  <a:cubicBezTo>
                    <a:pt x="853" y="1212"/>
                    <a:pt x="723" y="1315"/>
                    <a:pt x="575" y="1315"/>
                  </a:cubicBezTo>
                  <a:cubicBezTo>
                    <a:pt x="557" y="1315"/>
                    <a:pt x="538" y="1313"/>
                    <a:pt x="520" y="1310"/>
                  </a:cubicBezTo>
                  <a:lnTo>
                    <a:pt x="450" y="1300"/>
                  </a:lnTo>
                  <a:cubicBezTo>
                    <a:pt x="370" y="1280"/>
                    <a:pt x="300" y="1240"/>
                    <a:pt x="251" y="1170"/>
                  </a:cubicBezTo>
                  <a:cubicBezTo>
                    <a:pt x="200" y="1100"/>
                    <a:pt x="180" y="1020"/>
                    <a:pt x="200" y="931"/>
                  </a:cubicBezTo>
                  <a:lnTo>
                    <a:pt x="291" y="432"/>
                  </a:lnTo>
                  <a:cubicBezTo>
                    <a:pt x="320" y="282"/>
                    <a:pt x="450" y="172"/>
                    <a:pt x="600" y="172"/>
                  </a:cubicBezTo>
                  <a:close/>
                  <a:moveTo>
                    <a:pt x="588" y="1"/>
                  </a:moveTo>
                  <a:cubicBezTo>
                    <a:pt x="493" y="1"/>
                    <a:pt x="401" y="31"/>
                    <a:pt x="320" y="82"/>
                  </a:cubicBezTo>
                  <a:cubicBezTo>
                    <a:pt x="220" y="162"/>
                    <a:pt x="151" y="272"/>
                    <a:pt x="120" y="392"/>
                  </a:cubicBezTo>
                  <a:lnTo>
                    <a:pt x="31" y="901"/>
                  </a:lnTo>
                  <a:cubicBezTo>
                    <a:pt x="1" y="1031"/>
                    <a:pt x="31" y="1160"/>
                    <a:pt x="111" y="1270"/>
                  </a:cubicBezTo>
                  <a:cubicBezTo>
                    <a:pt x="180" y="1370"/>
                    <a:pt x="291" y="1440"/>
                    <a:pt x="420" y="1470"/>
                  </a:cubicBezTo>
                  <a:lnTo>
                    <a:pt x="490" y="1480"/>
                  </a:lnTo>
                  <a:cubicBezTo>
                    <a:pt x="520" y="1490"/>
                    <a:pt x="550" y="1490"/>
                    <a:pt x="580" y="1490"/>
                  </a:cubicBezTo>
                  <a:cubicBezTo>
                    <a:pt x="810" y="1490"/>
                    <a:pt x="1009" y="1330"/>
                    <a:pt x="1049" y="1091"/>
                  </a:cubicBezTo>
                  <a:lnTo>
                    <a:pt x="1149" y="581"/>
                  </a:lnTo>
                  <a:cubicBezTo>
                    <a:pt x="1199" y="322"/>
                    <a:pt x="1019" y="72"/>
                    <a:pt x="759" y="22"/>
                  </a:cubicBezTo>
                  <a:lnTo>
                    <a:pt x="690" y="12"/>
                  </a:lnTo>
                  <a:cubicBezTo>
                    <a:pt x="656" y="4"/>
                    <a:pt x="622" y="1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4871166" y="1865913"/>
              <a:ext cx="11500" cy="36550"/>
            </a:xfrm>
            <a:custGeom>
              <a:avLst/>
              <a:gdLst/>
              <a:ahLst/>
              <a:cxnLst/>
              <a:rect l="l" t="t" r="r" b="b"/>
              <a:pathLst>
                <a:path w="460" h="1462" extrusionOk="0">
                  <a:moveTo>
                    <a:pt x="340" y="0"/>
                  </a:moveTo>
                  <a:cubicBezTo>
                    <a:pt x="297" y="0"/>
                    <a:pt x="258" y="28"/>
                    <a:pt x="249" y="72"/>
                  </a:cubicBezTo>
                  <a:lnTo>
                    <a:pt x="10" y="1340"/>
                  </a:lnTo>
                  <a:cubicBezTo>
                    <a:pt x="0" y="1400"/>
                    <a:pt x="40" y="1450"/>
                    <a:pt x="89" y="1460"/>
                  </a:cubicBezTo>
                  <a:lnTo>
                    <a:pt x="100" y="1460"/>
                  </a:lnTo>
                  <a:cubicBezTo>
                    <a:pt x="106" y="1461"/>
                    <a:pt x="113" y="1461"/>
                    <a:pt x="119" y="1461"/>
                  </a:cubicBezTo>
                  <a:cubicBezTo>
                    <a:pt x="170" y="1461"/>
                    <a:pt x="210" y="1425"/>
                    <a:pt x="220" y="1380"/>
                  </a:cubicBezTo>
                  <a:lnTo>
                    <a:pt x="449" y="112"/>
                  </a:lnTo>
                  <a:cubicBezTo>
                    <a:pt x="459" y="62"/>
                    <a:pt x="429" y="12"/>
                    <a:pt x="369" y="2"/>
                  </a:cubicBezTo>
                  <a:lnTo>
                    <a:pt x="359" y="2"/>
                  </a:lnTo>
                  <a:cubicBezTo>
                    <a:pt x="353" y="1"/>
                    <a:pt x="347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4846691" y="1950763"/>
              <a:ext cx="28975" cy="37250"/>
            </a:xfrm>
            <a:custGeom>
              <a:avLst/>
              <a:gdLst/>
              <a:ahLst/>
              <a:cxnLst/>
              <a:rect l="l" t="t" r="r" b="b"/>
              <a:pathLst>
                <a:path w="1159" h="1490" extrusionOk="0">
                  <a:moveTo>
                    <a:pt x="589" y="172"/>
                  </a:moveTo>
                  <a:cubicBezTo>
                    <a:pt x="609" y="172"/>
                    <a:pt x="629" y="172"/>
                    <a:pt x="649" y="182"/>
                  </a:cubicBezTo>
                  <a:lnTo>
                    <a:pt x="719" y="192"/>
                  </a:lnTo>
                  <a:cubicBezTo>
                    <a:pt x="889" y="222"/>
                    <a:pt x="999" y="392"/>
                    <a:pt x="969" y="552"/>
                  </a:cubicBezTo>
                  <a:lnTo>
                    <a:pt x="869" y="1060"/>
                  </a:lnTo>
                  <a:cubicBezTo>
                    <a:pt x="843" y="1212"/>
                    <a:pt x="713" y="1315"/>
                    <a:pt x="565" y="1315"/>
                  </a:cubicBezTo>
                  <a:cubicBezTo>
                    <a:pt x="547" y="1315"/>
                    <a:pt x="528" y="1314"/>
                    <a:pt x="509" y="1310"/>
                  </a:cubicBezTo>
                  <a:lnTo>
                    <a:pt x="440" y="1300"/>
                  </a:lnTo>
                  <a:cubicBezTo>
                    <a:pt x="360" y="1280"/>
                    <a:pt x="290" y="1240"/>
                    <a:pt x="240" y="1171"/>
                  </a:cubicBezTo>
                  <a:cubicBezTo>
                    <a:pt x="190" y="1100"/>
                    <a:pt x="180" y="1020"/>
                    <a:pt x="190" y="941"/>
                  </a:cubicBezTo>
                  <a:lnTo>
                    <a:pt x="290" y="432"/>
                  </a:lnTo>
                  <a:cubicBezTo>
                    <a:pt x="310" y="282"/>
                    <a:pt x="440" y="172"/>
                    <a:pt x="589" y="172"/>
                  </a:cubicBezTo>
                  <a:close/>
                  <a:moveTo>
                    <a:pt x="578" y="1"/>
                  </a:moveTo>
                  <a:cubicBezTo>
                    <a:pt x="484" y="1"/>
                    <a:pt x="394" y="31"/>
                    <a:pt x="320" y="82"/>
                  </a:cubicBezTo>
                  <a:cubicBezTo>
                    <a:pt x="210" y="162"/>
                    <a:pt x="141" y="272"/>
                    <a:pt x="110" y="401"/>
                  </a:cubicBezTo>
                  <a:lnTo>
                    <a:pt x="21" y="901"/>
                  </a:lnTo>
                  <a:cubicBezTo>
                    <a:pt x="1" y="1031"/>
                    <a:pt x="21" y="1160"/>
                    <a:pt x="101" y="1270"/>
                  </a:cubicBezTo>
                  <a:cubicBezTo>
                    <a:pt x="170" y="1370"/>
                    <a:pt x="280" y="1450"/>
                    <a:pt x="410" y="1470"/>
                  </a:cubicBezTo>
                  <a:lnTo>
                    <a:pt x="480" y="1480"/>
                  </a:lnTo>
                  <a:cubicBezTo>
                    <a:pt x="509" y="1490"/>
                    <a:pt x="540" y="1490"/>
                    <a:pt x="569" y="1490"/>
                  </a:cubicBezTo>
                  <a:cubicBezTo>
                    <a:pt x="799" y="1490"/>
                    <a:pt x="999" y="1330"/>
                    <a:pt x="1049" y="1091"/>
                  </a:cubicBezTo>
                  <a:lnTo>
                    <a:pt x="1139" y="592"/>
                  </a:lnTo>
                  <a:cubicBezTo>
                    <a:pt x="1159" y="461"/>
                    <a:pt x="1139" y="332"/>
                    <a:pt x="1059" y="222"/>
                  </a:cubicBezTo>
                  <a:cubicBezTo>
                    <a:pt x="989" y="122"/>
                    <a:pt x="879" y="42"/>
                    <a:pt x="749" y="22"/>
                  </a:cubicBezTo>
                  <a:lnTo>
                    <a:pt x="680" y="13"/>
                  </a:lnTo>
                  <a:cubicBezTo>
                    <a:pt x="645" y="5"/>
                    <a:pt x="611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4860916" y="19223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331" y="0"/>
                  </a:moveTo>
                  <a:cubicBezTo>
                    <a:pt x="288" y="0"/>
                    <a:pt x="249" y="28"/>
                    <a:pt x="240" y="72"/>
                  </a:cubicBezTo>
                  <a:lnTo>
                    <a:pt x="11" y="1350"/>
                  </a:lnTo>
                  <a:cubicBezTo>
                    <a:pt x="0" y="1400"/>
                    <a:pt x="31" y="1450"/>
                    <a:pt x="80" y="1460"/>
                  </a:cubicBezTo>
                  <a:lnTo>
                    <a:pt x="100" y="1460"/>
                  </a:lnTo>
                  <a:cubicBezTo>
                    <a:pt x="106" y="1461"/>
                    <a:pt x="111" y="1461"/>
                    <a:pt x="116" y="1461"/>
                  </a:cubicBezTo>
                  <a:cubicBezTo>
                    <a:pt x="161" y="1461"/>
                    <a:pt x="201" y="1425"/>
                    <a:pt x="210" y="1380"/>
                  </a:cubicBezTo>
                  <a:lnTo>
                    <a:pt x="440" y="112"/>
                  </a:lnTo>
                  <a:cubicBezTo>
                    <a:pt x="450" y="62"/>
                    <a:pt x="420" y="13"/>
                    <a:pt x="370" y="2"/>
                  </a:cubicBezTo>
                  <a:lnTo>
                    <a:pt x="350" y="2"/>
                  </a:lnTo>
                  <a:cubicBezTo>
                    <a:pt x="344" y="1"/>
                    <a:pt x="337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4835466" y="2007288"/>
              <a:ext cx="29725" cy="37150"/>
            </a:xfrm>
            <a:custGeom>
              <a:avLst/>
              <a:gdLst/>
              <a:ahLst/>
              <a:cxnLst/>
              <a:rect l="l" t="t" r="r" b="b"/>
              <a:pathLst>
                <a:path w="1189" h="1486" extrusionOk="0">
                  <a:moveTo>
                    <a:pt x="619" y="167"/>
                  </a:moveTo>
                  <a:cubicBezTo>
                    <a:pt x="639" y="167"/>
                    <a:pt x="659" y="177"/>
                    <a:pt x="679" y="177"/>
                  </a:cubicBezTo>
                  <a:lnTo>
                    <a:pt x="749" y="187"/>
                  </a:lnTo>
                  <a:cubicBezTo>
                    <a:pt x="919" y="217"/>
                    <a:pt x="1029" y="387"/>
                    <a:pt x="998" y="556"/>
                  </a:cubicBezTo>
                  <a:lnTo>
                    <a:pt x="909" y="1055"/>
                  </a:lnTo>
                  <a:cubicBezTo>
                    <a:pt x="889" y="1146"/>
                    <a:pt x="839" y="1215"/>
                    <a:pt x="779" y="1255"/>
                  </a:cubicBezTo>
                  <a:cubicBezTo>
                    <a:pt x="727" y="1292"/>
                    <a:pt x="670" y="1313"/>
                    <a:pt x="607" y="1313"/>
                  </a:cubicBezTo>
                  <a:cubicBezTo>
                    <a:pt x="585" y="1313"/>
                    <a:pt x="562" y="1311"/>
                    <a:pt x="539" y="1305"/>
                  </a:cubicBezTo>
                  <a:lnTo>
                    <a:pt x="470" y="1295"/>
                  </a:lnTo>
                  <a:cubicBezTo>
                    <a:pt x="300" y="1265"/>
                    <a:pt x="190" y="1106"/>
                    <a:pt x="220" y="936"/>
                  </a:cubicBezTo>
                  <a:lnTo>
                    <a:pt x="320" y="427"/>
                  </a:lnTo>
                  <a:cubicBezTo>
                    <a:pt x="330" y="347"/>
                    <a:pt x="379" y="277"/>
                    <a:pt x="450" y="227"/>
                  </a:cubicBezTo>
                  <a:cubicBezTo>
                    <a:pt x="499" y="187"/>
                    <a:pt x="559" y="167"/>
                    <a:pt x="619" y="167"/>
                  </a:cubicBezTo>
                  <a:close/>
                  <a:moveTo>
                    <a:pt x="618" y="0"/>
                  </a:moveTo>
                  <a:cubicBezTo>
                    <a:pt x="520" y="0"/>
                    <a:pt x="426" y="26"/>
                    <a:pt x="350" y="88"/>
                  </a:cubicBezTo>
                  <a:cubicBezTo>
                    <a:pt x="240" y="157"/>
                    <a:pt x="170" y="267"/>
                    <a:pt x="140" y="397"/>
                  </a:cubicBezTo>
                  <a:lnTo>
                    <a:pt x="50" y="906"/>
                  </a:lnTo>
                  <a:cubicBezTo>
                    <a:pt x="0" y="1166"/>
                    <a:pt x="180" y="1415"/>
                    <a:pt x="439" y="1465"/>
                  </a:cubicBezTo>
                  <a:lnTo>
                    <a:pt x="510" y="1475"/>
                  </a:lnTo>
                  <a:cubicBezTo>
                    <a:pt x="539" y="1485"/>
                    <a:pt x="570" y="1485"/>
                    <a:pt x="599" y="1485"/>
                  </a:cubicBezTo>
                  <a:cubicBezTo>
                    <a:pt x="829" y="1485"/>
                    <a:pt x="1029" y="1325"/>
                    <a:pt x="1078" y="1095"/>
                  </a:cubicBezTo>
                  <a:lnTo>
                    <a:pt x="1168" y="587"/>
                  </a:lnTo>
                  <a:cubicBezTo>
                    <a:pt x="1188" y="456"/>
                    <a:pt x="1168" y="327"/>
                    <a:pt x="1089" y="217"/>
                  </a:cubicBezTo>
                  <a:cubicBezTo>
                    <a:pt x="1018" y="117"/>
                    <a:pt x="909" y="48"/>
                    <a:pt x="779" y="17"/>
                  </a:cubicBezTo>
                  <a:lnTo>
                    <a:pt x="709" y="8"/>
                  </a:ln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4850441" y="1978713"/>
              <a:ext cx="11250" cy="36550"/>
            </a:xfrm>
            <a:custGeom>
              <a:avLst/>
              <a:gdLst/>
              <a:ahLst/>
              <a:cxnLst/>
              <a:rect l="l" t="t" r="r" b="b"/>
              <a:pathLst>
                <a:path w="450" h="1462" extrusionOk="0">
                  <a:moveTo>
                    <a:pt x="331" y="0"/>
                  </a:moveTo>
                  <a:cubicBezTo>
                    <a:pt x="288" y="0"/>
                    <a:pt x="249" y="30"/>
                    <a:pt x="240" y="82"/>
                  </a:cubicBezTo>
                  <a:lnTo>
                    <a:pt x="10" y="1350"/>
                  </a:lnTo>
                  <a:cubicBezTo>
                    <a:pt x="0" y="1400"/>
                    <a:pt x="30" y="1450"/>
                    <a:pt x="80" y="1460"/>
                  </a:cubicBezTo>
                  <a:lnTo>
                    <a:pt x="100" y="1460"/>
                  </a:lnTo>
                  <a:cubicBezTo>
                    <a:pt x="106" y="1461"/>
                    <a:pt x="113" y="1462"/>
                    <a:pt x="119" y="1462"/>
                  </a:cubicBezTo>
                  <a:cubicBezTo>
                    <a:pt x="162" y="1462"/>
                    <a:pt x="201" y="1432"/>
                    <a:pt x="210" y="1380"/>
                  </a:cubicBezTo>
                  <a:lnTo>
                    <a:pt x="439" y="112"/>
                  </a:lnTo>
                  <a:cubicBezTo>
                    <a:pt x="450" y="62"/>
                    <a:pt x="419" y="13"/>
                    <a:pt x="370" y="2"/>
                  </a:cubicBezTo>
                  <a:lnTo>
                    <a:pt x="350" y="2"/>
                  </a:lnTo>
                  <a:cubicBezTo>
                    <a:pt x="344" y="1"/>
                    <a:pt x="337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4824966" y="2063688"/>
              <a:ext cx="30475" cy="37150"/>
            </a:xfrm>
            <a:custGeom>
              <a:avLst/>
              <a:gdLst/>
              <a:ahLst/>
              <a:cxnLst/>
              <a:rect l="l" t="t" r="r" b="b"/>
              <a:pathLst>
                <a:path w="1219" h="1486" extrusionOk="0">
                  <a:moveTo>
                    <a:pt x="680" y="177"/>
                  </a:moveTo>
                  <a:lnTo>
                    <a:pt x="750" y="197"/>
                  </a:lnTo>
                  <a:cubicBezTo>
                    <a:pt x="919" y="227"/>
                    <a:pt x="1029" y="387"/>
                    <a:pt x="999" y="556"/>
                  </a:cubicBezTo>
                  <a:lnTo>
                    <a:pt x="910" y="1066"/>
                  </a:lnTo>
                  <a:cubicBezTo>
                    <a:pt x="883" y="1205"/>
                    <a:pt x="752" y="1313"/>
                    <a:pt x="607" y="1313"/>
                  </a:cubicBezTo>
                  <a:cubicBezTo>
                    <a:pt x="585" y="1313"/>
                    <a:pt x="562" y="1311"/>
                    <a:pt x="540" y="1305"/>
                  </a:cubicBezTo>
                  <a:lnTo>
                    <a:pt x="470" y="1295"/>
                  </a:lnTo>
                  <a:cubicBezTo>
                    <a:pt x="391" y="1286"/>
                    <a:pt x="320" y="1235"/>
                    <a:pt x="271" y="1166"/>
                  </a:cubicBezTo>
                  <a:cubicBezTo>
                    <a:pt x="231" y="1095"/>
                    <a:pt x="211" y="1016"/>
                    <a:pt x="220" y="936"/>
                  </a:cubicBezTo>
                  <a:lnTo>
                    <a:pt x="320" y="427"/>
                  </a:lnTo>
                  <a:cubicBezTo>
                    <a:pt x="351" y="277"/>
                    <a:pt x="480" y="177"/>
                    <a:pt x="620" y="177"/>
                  </a:cubicBezTo>
                  <a:close/>
                  <a:moveTo>
                    <a:pt x="620" y="1"/>
                  </a:moveTo>
                  <a:cubicBezTo>
                    <a:pt x="524" y="1"/>
                    <a:pt x="434" y="27"/>
                    <a:pt x="351" y="88"/>
                  </a:cubicBezTo>
                  <a:cubicBezTo>
                    <a:pt x="240" y="157"/>
                    <a:pt x="171" y="267"/>
                    <a:pt x="151" y="397"/>
                  </a:cubicBezTo>
                  <a:lnTo>
                    <a:pt x="51" y="906"/>
                  </a:lnTo>
                  <a:cubicBezTo>
                    <a:pt x="1" y="1166"/>
                    <a:pt x="181" y="1415"/>
                    <a:pt x="440" y="1465"/>
                  </a:cubicBezTo>
                  <a:lnTo>
                    <a:pt x="510" y="1485"/>
                  </a:lnTo>
                  <a:lnTo>
                    <a:pt x="600" y="1485"/>
                  </a:lnTo>
                  <a:cubicBezTo>
                    <a:pt x="830" y="1485"/>
                    <a:pt x="1039" y="1325"/>
                    <a:pt x="1079" y="1095"/>
                  </a:cubicBezTo>
                  <a:lnTo>
                    <a:pt x="1169" y="587"/>
                  </a:lnTo>
                  <a:cubicBezTo>
                    <a:pt x="1219" y="327"/>
                    <a:pt x="1049" y="68"/>
                    <a:pt x="780" y="17"/>
                  </a:cubicBezTo>
                  <a:lnTo>
                    <a:pt x="710" y="8"/>
                  </a:lnTo>
                  <a:cubicBezTo>
                    <a:pt x="679" y="3"/>
                    <a:pt x="649" y="1"/>
                    <a:pt x="6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4839941" y="2035113"/>
              <a:ext cx="11275" cy="36550"/>
            </a:xfrm>
            <a:custGeom>
              <a:avLst/>
              <a:gdLst/>
              <a:ahLst/>
              <a:cxnLst/>
              <a:rect l="l" t="t" r="r" b="b"/>
              <a:pathLst>
                <a:path w="451" h="1462" extrusionOk="0">
                  <a:moveTo>
                    <a:pt x="335" y="1"/>
                  </a:moveTo>
                  <a:cubicBezTo>
                    <a:pt x="291" y="1"/>
                    <a:pt x="250" y="38"/>
                    <a:pt x="240" y="82"/>
                  </a:cubicBezTo>
                  <a:lnTo>
                    <a:pt x="11" y="1350"/>
                  </a:lnTo>
                  <a:cubicBezTo>
                    <a:pt x="1" y="1400"/>
                    <a:pt x="31" y="1450"/>
                    <a:pt x="81" y="1460"/>
                  </a:cubicBezTo>
                  <a:lnTo>
                    <a:pt x="101" y="1460"/>
                  </a:lnTo>
                  <a:cubicBezTo>
                    <a:pt x="107" y="1461"/>
                    <a:pt x="114" y="1462"/>
                    <a:pt x="120" y="1462"/>
                  </a:cubicBezTo>
                  <a:cubicBezTo>
                    <a:pt x="163" y="1462"/>
                    <a:pt x="202" y="1433"/>
                    <a:pt x="211" y="1390"/>
                  </a:cubicBezTo>
                  <a:lnTo>
                    <a:pt x="450" y="122"/>
                  </a:lnTo>
                  <a:cubicBezTo>
                    <a:pt x="450" y="62"/>
                    <a:pt x="420" y="13"/>
                    <a:pt x="371" y="2"/>
                  </a:cubicBezTo>
                  <a:lnTo>
                    <a:pt x="351" y="2"/>
                  </a:lnTo>
                  <a:cubicBezTo>
                    <a:pt x="346" y="1"/>
                    <a:pt x="340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4832716" y="2079838"/>
              <a:ext cx="13750" cy="33700"/>
            </a:xfrm>
            <a:custGeom>
              <a:avLst/>
              <a:gdLst/>
              <a:ahLst/>
              <a:cxnLst/>
              <a:rect l="l" t="t" r="r" b="b"/>
              <a:pathLst>
                <a:path w="550" h="1348" extrusionOk="0">
                  <a:moveTo>
                    <a:pt x="150" y="1"/>
                  </a:moveTo>
                  <a:cubicBezTo>
                    <a:pt x="61" y="1"/>
                    <a:pt x="1" y="70"/>
                    <a:pt x="1" y="150"/>
                  </a:cubicBezTo>
                  <a:lnTo>
                    <a:pt x="1" y="1199"/>
                  </a:lnTo>
                  <a:cubicBezTo>
                    <a:pt x="1" y="1278"/>
                    <a:pt x="70" y="1348"/>
                    <a:pt x="150" y="1348"/>
                  </a:cubicBezTo>
                  <a:lnTo>
                    <a:pt x="400" y="1338"/>
                  </a:lnTo>
                  <a:cubicBezTo>
                    <a:pt x="480" y="1338"/>
                    <a:pt x="549" y="1278"/>
                    <a:pt x="549" y="1199"/>
                  </a:cubicBezTo>
                  <a:lnTo>
                    <a:pt x="549" y="150"/>
                  </a:lnTo>
                  <a:cubicBezTo>
                    <a:pt x="549" y="70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40"/>
          <p:cNvGrpSpPr/>
          <p:nvPr/>
        </p:nvGrpSpPr>
        <p:grpSpPr>
          <a:xfrm>
            <a:off x="1537316" y="1441750"/>
            <a:ext cx="465975" cy="651900"/>
            <a:chOff x="5736391" y="2069588"/>
            <a:chExt cx="465975" cy="651900"/>
          </a:xfrm>
        </p:grpSpPr>
        <p:sp>
          <p:nvSpPr>
            <p:cNvPr id="1548" name="Google Shape;1548;p40"/>
            <p:cNvSpPr/>
            <p:nvPr/>
          </p:nvSpPr>
          <p:spPr>
            <a:xfrm>
              <a:off x="5808766" y="2686538"/>
              <a:ext cx="361175" cy="23475"/>
            </a:xfrm>
            <a:custGeom>
              <a:avLst/>
              <a:gdLst/>
              <a:ahLst/>
              <a:cxnLst/>
              <a:rect l="l" t="t" r="r" b="b"/>
              <a:pathLst>
                <a:path w="14447" h="939" extrusionOk="0">
                  <a:moveTo>
                    <a:pt x="1" y="0"/>
                  </a:moveTo>
                  <a:lnTo>
                    <a:pt x="1" y="939"/>
                  </a:lnTo>
                  <a:lnTo>
                    <a:pt x="14446" y="939"/>
                  </a:lnTo>
                  <a:lnTo>
                    <a:pt x="14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5773841" y="2674813"/>
              <a:ext cx="46700" cy="46675"/>
            </a:xfrm>
            <a:custGeom>
              <a:avLst/>
              <a:gdLst/>
              <a:ahLst/>
              <a:cxnLst/>
              <a:rect l="l" t="t" r="r" b="b"/>
              <a:pathLst>
                <a:path w="1868" h="1867" extrusionOk="0">
                  <a:moveTo>
                    <a:pt x="939" y="0"/>
                  </a:moveTo>
                  <a:cubicBezTo>
                    <a:pt x="419" y="0"/>
                    <a:pt x="0" y="420"/>
                    <a:pt x="0" y="939"/>
                  </a:cubicBezTo>
                  <a:cubicBezTo>
                    <a:pt x="0" y="1448"/>
                    <a:pt x="419" y="1867"/>
                    <a:pt x="939" y="1867"/>
                  </a:cubicBezTo>
                  <a:cubicBezTo>
                    <a:pt x="1448" y="1867"/>
                    <a:pt x="1867" y="1448"/>
                    <a:pt x="1867" y="939"/>
                  </a:cubicBezTo>
                  <a:cubicBezTo>
                    <a:pt x="1867" y="420"/>
                    <a:pt x="1448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6155441" y="2674813"/>
              <a:ext cx="46925" cy="46675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0"/>
                  </a:moveTo>
                  <a:cubicBezTo>
                    <a:pt x="419" y="0"/>
                    <a:pt x="0" y="420"/>
                    <a:pt x="0" y="939"/>
                  </a:cubicBezTo>
                  <a:cubicBezTo>
                    <a:pt x="0" y="1448"/>
                    <a:pt x="419" y="1867"/>
                    <a:pt x="938" y="1867"/>
                  </a:cubicBezTo>
                  <a:cubicBezTo>
                    <a:pt x="1458" y="1867"/>
                    <a:pt x="1877" y="1448"/>
                    <a:pt x="1877" y="939"/>
                  </a:cubicBezTo>
                  <a:cubicBezTo>
                    <a:pt x="1877" y="420"/>
                    <a:pt x="1458" y="0"/>
                    <a:pt x="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5796791" y="2510238"/>
              <a:ext cx="358400" cy="176075"/>
            </a:xfrm>
            <a:custGeom>
              <a:avLst/>
              <a:gdLst/>
              <a:ahLst/>
              <a:cxnLst/>
              <a:rect l="l" t="t" r="r" b="b"/>
              <a:pathLst>
                <a:path w="14336" h="7043" extrusionOk="0">
                  <a:moveTo>
                    <a:pt x="3512" y="0"/>
                  </a:moveTo>
                  <a:cubicBezTo>
                    <a:pt x="2493" y="0"/>
                    <a:pt x="1565" y="447"/>
                    <a:pt x="919" y="1153"/>
                  </a:cubicBezTo>
                  <a:cubicBezTo>
                    <a:pt x="350" y="1781"/>
                    <a:pt x="1" y="2610"/>
                    <a:pt x="1" y="3529"/>
                  </a:cubicBezTo>
                  <a:cubicBezTo>
                    <a:pt x="1" y="5465"/>
                    <a:pt x="1578" y="7043"/>
                    <a:pt x="3525" y="7043"/>
                  </a:cubicBezTo>
                  <a:lnTo>
                    <a:pt x="11341" y="7043"/>
                  </a:lnTo>
                  <a:cubicBezTo>
                    <a:pt x="12998" y="7043"/>
                    <a:pt x="14336" y="5705"/>
                    <a:pt x="14336" y="4057"/>
                  </a:cubicBezTo>
                  <a:cubicBezTo>
                    <a:pt x="14336" y="3309"/>
                    <a:pt x="14056" y="2620"/>
                    <a:pt x="13597" y="2091"/>
                  </a:cubicBezTo>
                  <a:cubicBezTo>
                    <a:pt x="13577" y="2061"/>
                    <a:pt x="13547" y="2031"/>
                    <a:pt x="13528" y="2011"/>
                  </a:cubicBezTo>
                  <a:cubicBezTo>
                    <a:pt x="13068" y="1522"/>
                    <a:pt x="12449" y="1193"/>
                    <a:pt x="11751" y="1093"/>
                  </a:cubicBezTo>
                  <a:lnTo>
                    <a:pt x="4004" y="35"/>
                  </a:lnTo>
                  <a:cubicBezTo>
                    <a:pt x="3838" y="11"/>
                    <a:pt x="3674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5790291" y="2323313"/>
              <a:ext cx="75175" cy="154875"/>
            </a:xfrm>
            <a:custGeom>
              <a:avLst/>
              <a:gdLst/>
              <a:ahLst/>
              <a:cxnLst/>
              <a:rect l="l" t="t" r="r" b="b"/>
              <a:pathLst>
                <a:path w="3007" h="6195" extrusionOk="0">
                  <a:moveTo>
                    <a:pt x="412" y="1"/>
                  </a:moveTo>
                  <a:cubicBezTo>
                    <a:pt x="369" y="1"/>
                    <a:pt x="324" y="9"/>
                    <a:pt x="281" y="25"/>
                  </a:cubicBezTo>
                  <a:cubicBezTo>
                    <a:pt x="91" y="105"/>
                    <a:pt x="1" y="314"/>
                    <a:pt x="71" y="504"/>
                  </a:cubicBezTo>
                  <a:lnTo>
                    <a:pt x="2247" y="5964"/>
                  </a:lnTo>
                  <a:cubicBezTo>
                    <a:pt x="2307" y="6104"/>
                    <a:pt x="2447" y="6194"/>
                    <a:pt x="2596" y="6194"/>
                  </a:cubicBezTo>
                  <a:cubicBezTo>
                    <a:pt x="2636" y="6194"/>
                    <a:pt x="2687" y="6184"/>
                    <a:pt x="2727" y="6174"/>
                  </a:cubicBezTo>
                  <a:cubicBezTo>
                    <a:pt x="2916" y="6094"/>
                    <a:pt x="3006" y="5884"/>
                    <a:pt x="2936" y="5695"/>
                  </a:cubicBezTo>
                  <a:lnTo>
                    <a:pt x="760" y="234"/>
                  </a:lnTo>
                  <a:cubicBezTo>
                    <a:pt x="698" y="88"/>
                    <a:pt x="560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6022891" y="2174488"/>
              <a:ext cx="122575" cy="329375"/>
            </a:xfrm>
            <a:custGeom>
              <a:avLst/>
              <a:gdLst/>
              <a:ahLst/>
              <a:cxnLst/>
              <a:rect l="l" t="t" r="r" b="b"/>
              <a:pathLst>
                <a:path w="4903" h="13175" extrusionOk="0">
                  <a:moveTo>
                    <a:pt x="4488" y="0"/>
                  </a:moveTo>
                  <a:cubicBezTo>
                    <a:pt x="4331" y="0"/>
                    <a:pt x="4190" y="96"/>
                    <a:pt x="4134" y="257"/>
                  </a:cubicBezTo>
                  <a:lnTo>
                    <a:pt x="71" y="12696"/>
                  </a:lnTo>
                  <a:cubicBezTo>
                    <a:pt x="1" y="12886"/>
                    <a:pt x="111" y="13095"/>
                    <a:pt x="300" y="13155"/>
                  </a:cubicBezTo>
                  <a:cubicBezTo>
                    <a:pt x="340" y="13165"/>
                    <a:pt x="380" y="13175"/>
                    <a:pt x="420" y="13175"/>
                  </a:cubicBezTo>
                  <a:cubicBezTo>
                    <a:pt x="570" y="13175"/>
                    <a:pt x="720" y="13075"/>
                    <a:pt x="770" y="12926"/>
                  </a:cubicBezTo>
                  <a:lnTo>
                    <a:pt x="4833" y="477"/>
                  </a:lnTo>
                  <a:cubicBezTo>
                    <a:pt x="4903" y="288"/>
                    <a:pt x="4793" y="78"/>
                    <a:pt x="4603" y="18"/>
                  </a:cubicBezTo>
                  <a:cubicBezTo>
                    <a:pt x="4564" y="6"/>
                    <a:pt x="4526" y="0"/>
                    <a:pt x="4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6038641" y="2069588"/>
              <a:ext cx="85100" cy="189700"/>
            </a:xfrm>
            <a:custGeom>
              <a:avLst/>
              <a:gdLst/>
              <a:ahLst/>
              <a:cxnLst/>
              <a:rect l="l" t="t" r="r" b="b"/>
              <a:pathLst>
                <a:path w="3404" h="7588" extrusionOk="0">
                  <a:moveTo>
                    <a:pt x="2639" y="1"/>
                  </a:moveTo>
                  <a:cubicBezTo>
                    <a:pt x="2500" y="1"/>
                    <a:pt x="2365" y="81"/>
                    <a:pt x="2306" y="221"/>
                  </a:cubicBezTo>
                  <a:lnTo>
                    <a:pt x="229" y="4783"/>
                  </a:lnTo>
                  <a:cubicBezTo>
                    <a:pt x="0" y="5292"/>
                    <a:pt x="180" y="5891"/>
                    <a:pt x="649" y="6190"/>
                  </a:cubicBezTo>
                  <a:lnTo>
                    <a:pt x="2785" y="7538"/>
                  </a:lnTo>
                  <a:cubicBezTo>
                    <a:pt x="2855" y="7578"/>
                    <a:pt x="2915" y="7588"/>
                    <a:pt x="2985" y="7588"/>
                  </a:cubicBezTo>
                  <a:cubicBezTo>
                    <a:pt x="3104" y="7588"/>
                    <a:pt x="3224" y="7528"/>
                    <a:pt x="3294" y="7418"/>
                  </a:cubicBezTo>
                  <a:cubicBezTo>
                    <a:pt x="3404" y="7248"/>
                    <a:pt x="3354" y="7019"/>
                    <a:pt x="3184" y="6909"/>
                  </a:cubicBezTo>
                  <a:lnTo>
                    <a:pt x="1038" y="5562"/>
                  </a:lnTo>
                  <a:cubicBezTo>
                    <a:pt x="879" y="5462"/>
                    <a:pt x="819" y="5262"/>
                    <a:pt x="899" y="5092"/>
                  </a:cubicBezTo>
                  <a:lnTo>
                    <a:pt x="2975" y="520"/>
                  </a:lnTo>
                  <a:cubicBezTo>
                    <a:pt x="3055" y="340"/>
                    <a:pt x="2975" y="121"/>
                    <a:pt x="2785" y="31"/>
                  </a:cubicBezTo>
                  <a:cubicBezTo>
                    <a:pt x="2738" y="10"/>
                    <a:pt x="2689" y="1"/>
                    <a:pt x="2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6089041" y="2128588"/>
              <a:ext cx="106350" cy="85275"/>
            </a:xfrm>
            <a:custGeom>
              <a:avLst/>
              <a:gdLst/>
              <a:ahLst/>
              <a:cxnLst/>
              <a:rect l="l" t="t" r="r" b="b"/>
              <a:pathLst>
                <a:path w="4254" h="3411" extrusionOk="0">
                  <a:moveTo>
                    <a:pt x="3629" y="1"/>
                  </a:moveTo>
                  <a:cubicBezTo>
                    <a:pt x="3512" y="1"/>
                    <a:pt x="3394" y="38"/>
                    <a:pt x="3295" y="117"/>
                  </a:cubicBezTo>
                  <a:lnTo>
                    <a:pt x="290" y="2413"/>
                  </a:lnTo>
                  <a:cubicBezTo>
                    <a:pt x="41" y="2603"/>
                    <a:pt x="1" y="2952"/>
                    <a:pt x="180" y="3191"/>
                  </a:cubicBezTo>
                  <a:cubicBezTo>
                    <a:pt x="290" y="3331"/>
                    <a:pt x="460" y="3411"/>
                    <a:pt x="620" y="3411"/>
                  </a:cubicBezTo>
                  <a:cubicBezTo>
                    <a:pt x="739" y="3411"/>
                    <a:pt x="859" y="3371"/>
                    <a:pt x="959" y="3291"/>
                  </a:cubicBezTo>
                  <a:lnTo>
                    <a:pt x="3963" y="995"/>
                  </a:lnTo>
                  <a:cubicBezTo>
                    <a:pt x="4203" y="806"/>
                    <a:pt x="4253" y="466"/>
                    <a:pt x="4063" y="216"/>
                  </a:cubicBezTo>
                  <a:cubicBezTo>
                    <a:pt x="3958" y="76"/>
                    <a:pt x="3794" y="1"/>
                    <a:pt x="3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6047366" y="2359088"/>
              <a:ext cx="45700" cy="45450"/>
            </a:xfrm>
            <a:custGeom>
              <a:avLst/>
              <a:gdLst/>
              <a:ahLst/>
              <a:cxnLst/>
              <a:rect l="l" t="t" r="r" b="b"/>
              <a:pathLst>
                <a:path w="1828" h="1818" extrusionOk="0">
                  <a:moveTo>
                    <a:pt x="919" y="1"/>
                  </a:moveTo>
                  <a:cubicBezTo>
                    <a:pt x="410" y="1"/>
                    <a:pt x="0" y="400"/>
                    <a:pt x="0" y="910"/>
                  </a:cubicBezTo>
                  <a:cubicBezTo>
                    <a:pt x="0" y="1409"/>
                    <a:pt x="410" y="1818"/>
                    <a:pt x="919" y="1818"/>
                  </a:cubicBezTo>
                  <a:cubicBezTo>
                    <a:pt x="1418" y="1818"/>
                    <a:pt x="1827" y="1409"/>
                    <a:pt x="1827" y="910"/>
                  </a:cubicBezTo>
                  <a:cubicBezTo>
                    <a:pt x="1827" y="400"/>
                    <a:pt x="1418" y="1"/>
                    <a:pt x="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5736391" y="2287488"/>
              <a:ext cx="128575" cy="51675"/>
            </a:xfrm>
            <a:custGeom>
              <a:avLst/>
              <a:gdLst/>
              <a:ahLst/>
              <a:cxnLst/>
              <a:rect l="l" t="t" r="r" b="b"/>
              <a:pathLst>
                <a:path w="5143" h="2067" extrusionOk="0">
                  <a:moveTo>
                    <a:pt x="471" y="0"/>
                  </a:moveTo>
                  <a:cubicBezTo>
                    <a:pt x="467" y="0"/>
                    <a:pt x="463" y="0"/>
                    <a:pt x="460" y="0"/>
                  </a:cubicBezTo>
                  <a:cubicBezTo>
                    <a:pt x="1" y="20"/>
                    <a:pt x="180" y="919"/>
                    <a:pt x="171" y="1208"/>
                  </a:cubicBezTo>
                  <a:cubicBezTo>
                    <a:pt x="160" y="1427"/>
                    <a:pt x="879" y="1807"/>
                    <a:pt x="1219" y="1986"/>
                  </a:cubicBezTo>
                  <a:cubicBezTo>
                    <a:pt x="1338" y="2037"/>
                    <a:pt x="1458" y="2066"/>
                    <a:pt x="1588" y="2066"/>
                  </a:cubicBezTo>
                  <a:lnTo>
                    <a:pt x="4204" y="2066"/>
                  </a:lnTo>
                  <a:cubicBezTo>
                    <a:pt x="4553" y="2066"/>
                    <a:pt x="4872" y="1857"/>
                    <a:pt x="4982" y="1527"/>
                  </a:cubicBezTo>
                  <a:lnTo>
                    <a:pt x="4982" y="1507"/>
                  </a:lnTo>
                  <a:cubicBezTo>
                    <a:pt x="5142" y="1018"/>
                    <a:pt x="4273" y="1058"/>
                    <a:pt x="3026" y="868"/>
                  </a:cubicBezTo>
                  <a:cubicBezTo>
                    <a:pt x="1797" y="670"/>
                    <a:pt x="943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6008691" y="2439213"/>
              <a:ext cx="31200" cy="40700"/>
            </a:xfrm>
            <a:custGeom>
              <a:avLst/>
              <a:gdLst/>
              <a:ahLst/>
              <a:cxnLst/>
              <a:rect l="l" t="t" r="r" b="b"/>
              <a:pathLst>
                <a:path w="1248" h="1628" extrusionOk="0">
                  <a:moveTo>
                    <a:pt x="489" y="1"/>
                  </a:moveTo>
                  <a:lnTo>
                    <a:pt x="0" y="1388"/>
                  </a:lnTo>
                  <a:lnTo>
                    <a:pt x="788" y="1628"/>
                  </a:lnTo>
                  <a:lnTo>
                    <a:pt x="1248" y="23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5821741" y="2529563"/>
              <a:ext cx="137800" cy="137525"/>
            </a:xfrm>
            <a:custGeom>
              <a:avLst/>
              <a:gdLst/>
              <a:ahLst/>
              <a:cxnLst/>
              <a:rect l="l" t="t" r="r" b="b"/>
              <a:pathLst>
                <a:path w="5512" h="5501" extrusionOk="0">
                  <a:moveTo>
                    <a:pt x="2756" y="0"/>
                  </a:moveTo>
                  <a:cubicBezTo>
                    <a:pt x="1239" y="0"/>
                    <a:pt x="1" y="1228"/>
                    <a:pt x="1" y="2745"/>
                  </a:cubicBezTo>
                  <a:cubicBezTo>
                    <a:pt x="1" y="4273"/>
                    <a:pt x="1239" y="5501"/>
                    <a:pt x="2756" y="5501"/>
                  </a:cubicBezTo>
                  <a:cubicBezTo>
                    <a:pt x="4284" y="5501"/>
                    <a:pt x="5511" y="4273"/>
                    <a:pt x="5511" y="2745"/>
                  </a:cubicBezTo>
                  <a:cubicBezTo>
                    <a:pt x="5511" y="1228"/>
                    <a:pt x="4284" y="0"/>
                    <a:pt x="2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5861691" y="2569488"/>
              <a:ext cx="57925" cy="57675"/>
            </a:xfrm>
            <a:custGeom>
              <a:avLst/>
              <a:gdLst/>
              <a:ahLst/>
              <a:cxnLst/>
              <a:rect l="l" t="t" r="r" b="b"/>
              <a:pathLst>
                <a:path w="2317" h="2307" extrusionOk="0">
                  <a:moveTo>
                    <a:pt x="1158" y="1"/>
                  </a:moveTo>
                  <a:cubicBezTo>
                    <a:pt x="519" y="1"/>
                    <a:pt x="0" y="509"/>
                    <a:pt x="0" y="1148"/>
                  </a:cubicBezTo>
                  <a:cubicBezTo>
                    <a:pt x="0" y="1787"/>
                    <a:pt x="519" y="2306"/>
                    <a:pt x="1158" y="2306"/>
                  </a:cubicBezTo>
                  <a:cubicBezTo>
                    <a:pt x="1797" y="2306"/>
                    <a:pt x="2316" y="1787"/>
                    <a:pt x="2316" y="1148"/>
                  </a:cubicBezTo>
                  <a:cubicBezTo>
                    <a:pt x="2316" y="509"/>
                    <a:pt x="1797" y="1"/>
                    <a:pt x="1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5880141" y="2589038"/>
              <a:ext cx="43450" cy="65325"/>
            </a:xfrm>
            <a:custGeom>
              <a:avLst/>
              <a:gdLst/>
              <a:ahLst/>
              <a:cxnLst/>
              <a:rect l="l" t="t" r="r" b="b"/>
              <a:pathLst>
                <a:path w="1738" h="2613" extrusionOk="0">
                  <a:moveTo>
                    <a:pt x="423" y="0"/>
                  </a:moveTo>
                  <a:cubicBezTo>
                    <a:pt x="369" y="0"/>
                    <a:pt x="313" y="12"/>
                    <a:pt x="260" y="37"/>
                  </a:cubicBezTo>
                  <a:cubicBezTo>
                    <a:pt x="81" y="127"/>
                    <a:pt x="1" y="346"/>
                    <a:pt x="91" y="526"/>
                  </a:cubicBezTo>
                  <a:lnTo>
                    <a:pt x="989" y="2413"/>
                  </a:lnTo>
                  <a:cubicBezTo>
                    <a:pt x="1049" y="2543"/>
                    <a:pt x="1189" y="2613"/>
                    <a:pt x="1318" y="2613"/>
                  </a:cubicBezTo>
                  <a:cubicBezTo>
                    <a:pt x="1378" y="2613"/>
                    <a:pt x="1429" y="2602"/>
                    <a:pt x="1478" y="2582"/>
                  </a:cubicBezTo>
                  <a:cubicBezTo>
                    <a:pt x="1668" y="2493"/>
                    <a:pt x="1738" y="2273"/>
                    <a:pt x="1658" y="2094"/>
                  </a:cubicBezTo>
                  <a:lnTo>
                    <a:pt x="750" y="217"/>
                  </a:lnTo>
                  <a:cubicBezTo>
                    <a:pt x="692" y="80"/>
                    <a:pt x="562" y="0"/>
                    <a:pt x="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5897116" y="2640888"/>
              <a:ext cx="39950" cy="27075"/>
            </a:xfrm>
            <a:custGeom>
              <a:avLst/>
              <a:gdLst/>
              <a:ahLst/>
              <a:cxnLst/>
              <a:rect l="l" t="t" r="r" b="b"/>
              <a:pathLst>
                <a:path w="1598" h="1083" extrusionOk="0">
                  <a:moveTo>
                    <a:pt x="1150" y="0"/>
                  </a:moveTo>
                  <a:cubicBezTo>
                    <a:pt x="1100" y="0"/>
                    <a:pt x="1048" y="10"/>
                    <a:pt x="999" y="29"/>
                  </a:cubicBezTo>
                  <a:lnTo>
                    <a:pt x="290" y="349"/>
                  </a:lnTo>
                  <a:cubicBezTo>
                    <a:pt x="91" y="429"/>
                    <a:pt x="1" y="659"/>
                    <a:pt x="91" y="858"/>
                  </a:cubicBezTo>
                  <a:cubicBezTo>
                    <a:pt x="149" y="997"/>
                    <a:pt x="289" y="1083"/>
                    <a:pt x="437" y="1083"/>
                  </a:cubicBezTo>
                  <a:cubicBezTo>
                    <a:pt x="491" y="1083"/>
                    <a:pt x="546" y="1072"/>
                    <a:pt x="600" y="1048"/>
                  </a:cubicBezTo>
                  <a:lnTo>
                    <a:pt x="1309" y="738"/>
                  </a:lnTo>
                  <a:cubicBezTo>
                    <a:pt x="1508" y="659"/>
                    <a:pt x="1598" y="429"/>
                    <a:pt x="1508" y="229"/>
                  </a:cubicBezTo>
                  <a:cubicBezTo>
                    <a:pt x="1448" y="87"/>
                    <a:pt x="1303" y="0"/>
                    <a:pt x="1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5819741" y="2447988"/>
              <a:ext cx="315250" cy="112550"/>
            </a:xfrm>
            <a:custGeom>
              <a:avLst/>
              <a:gdLst/>
              <a:ahLst/>
              <a:cxnLst/>
              <a:rect l="l" t="t" r="r" b="b"/>
              <a:pathLst>
                <a:path w="12610" h="4502" extrusionOk="0">
                  <a:moveTo>
                    <a:pt x="1891" y="0"/>
                  </a:moveTo>
                  <a:cubicBezTo>
                    <a:pt x="1483" y="0"/>
                    <a:pt x="382" y="767"/>
                    <a:pt x="400" y="1307"/>
                  </a:cubicBezTo>
                  <a:cubicBezTo>
                    <a:pt x="420" y="1906"/>
                    <a:pt x="1" y="3643"/>
                    <a:pt x="1" y="3643"/>
                  </a:cubicBezTo>
                  <a:cubicBezTo>
                    <a:pt x="647" y="2937"/>
                    <a:pt x="1575" y="2490"/>
                    <a:pt x="2594" y="2490"/>
                  </a:cubicBezTo>
                  <a:cubicBezTo>
                    <a:pt x="2756" y="2490"/>
                    <a:pt x="2920" y="2501"/>
                    <a:pt x="3086" y="2525"/>
                  </a:cubicBezTo>
                  <a:lnTo>
                    <a:pt x="10833" y="3583"/>
                  </a:lnTo>
                  <a:cubicBezTo>
                    <a:pt x="11531" y="3683"/>
                    <a:pt x="12150" y="4012"/>
                    <a:pt x="12610" y="4501"/>
                  </a:cubicBezTo>
                  <a:cubicBezTo>
                    <a:pt x="11321" y="2485"/>
                    <a:pt x="9275" y="1407"/>
                    <a:pt x="8557" y="1356"/>
                  </a:cubicBezTo>
                  <a:cubicBezTo>
                    <a:pt x="8533" y="1355"/>
                    <a:pt x="8509" y="1354"/>
                    <a:pt x="8484" y="1354"/>
                  </a:cubicBezTo>
                  <a:cubicBezTo>
                    <a:pt x="7767" y="1354"/>
                    <a:pt x="6296" y="1988"/>
                    <a:pt x="4639" y="1988"/>
                  </a:cubicBezTo>
                  <a:cubicBezTo>
                    <a:pt x="4581" y="1988"/>
                    <a:pt x="4522" y="1987"/>
                    <a:pt x="4464" y="1986"/>
                  </a:cubicBezTo>
                  <a:cubicBezTo>
                    <a:pt x="3146" y="1946"/>
                    <a:pt x="2267" y="218"/>
                    <a:pt x="1997" y="29"/>
                  </a:cubicBezTo>
                  <a:cubicBezTo>
                    <a:pt x="1972" y="9"/>
                    <a:pt x="1936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1"/>
          <p:cNvSpPr txBox="1"/>
          <p:nvPr/>
        </p:nvSpPr>
        <p:spPr>
          <a:xfrm>
            <a:off x="358650" y="2030300"/>
            <a:ext cx="2742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get_cleanschedule_met()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9" name="Google Shape;1569;p41"/>
          <p:cNvCxnSpPr/>
          <p:nvPr/>
        </p:nvCxnSpPr>
        <p:spPr>
          <a:xfrm>
            <a:off x="410400" y="2649063"/>
            <a:ext cx="2415000" cy="24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0" name="Google Shape;1570;p41"/>
          <p:cNvSpPr txBox="1"/>
          <p:nvPr/>
        </p:nvSpPr>
        <p:spPr>
          <a:xfrm>
            <a:off x="646225" y="2742562"/>
            <a:ext cx="17595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 generation for mapping activities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1" name="Google Shape;157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Wrangling </a:t>
            </a: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&amp; Cleaning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72" name="Google Shape;1572;p41"/>
          <p:cNvSpPr txBox="1"/>
          <p:nvPr/>
        </p:nvSpPr>
        <p:spPr>
          <a:xfrm>
            <a:off x="646225" y="3459850"/>
            <a:ext cx="2539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transformations</a:t>
            </a:r>
            <a:endParaRPr sz="13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Tables Mapping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73" name="Google Shape;1573;p41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574" name="Google Shape;1574;p41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575" name="Google Shape;1575;p41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578" name="Google Shape;1578;p41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graphicFrame>
        <p:nvGraphicFramePr>
          <p:cNvPr id="1580" name="Google Shape;1580;p41"/>
          <p:cNvGraphicFramePr/>
          <p:nvPr/>
        </p:nvGraphicFramePr>
        <p:xfrm>
          <a:off x="3292725" y="1676694"/>
          <a:ext cx="5655800" cy="2590660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74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 Values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endParaRPr sz="9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 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8.4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6.5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6.8250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7.3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11.4975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2022-12-20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Sud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8.4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1" name="Google Shape;1581;p41"/>
          <p:cNvSpPr/>
          <p:nvPr/>
        </p:nvSpPr>
        <p:spPr>
          <a:xfrm>
            <a:off x="5797225" y="1281300"/>
            <a:ext cx="31512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2" name="Google Shape;15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25" y="862812"/>
            <a:ext cx="1229025" cy="122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3" name="Google Shape;1583;p41"/>
          <p:cNvGrpSpPr/>
          <p:nvPr/>
        </p:nvGrpSpPr>
        <p:grpSpPr>
          <a:xfrm>
            <a:off x="1220545" y="4512220"/>
            <a:ext cx="610857" cy="624004"/>
            <a:chOff x="4279594" y="3791013"/>
            <a:chExt cx="813500" cy="754540"/>
          </a:xfrm>
        </p:grpSpPr>
        <p:sp>
          <p:nvSpPr>
            <p:cNvPr id="1584" name="Google Shape;1584;p41"/>
            <p:cNvSpPr/>
            <p:nvPr/>
          </p:nvSpPr>
          <p:spPr>
            <a:xfrm>
              <a:off x="4279594" y="3791013"/>
              <a:ext cx="535299" cy="262865"/>
            </a:xfrm>
            <a:custGeom>
              <a:avLst/>
              <a:gdLst/>
              <a:ahLst/>
              <a:cxnLst/>
              <a:rect l="l" t="t" r="r" b="b"/>
              <a:pathLst>
                <a:path w="3804" h="1868" extrusionOk="0">
                  <a:moveTo>
                    <a:pt x="1898" y="0"/>
                  </a:moveTo>
                  <a:cubicBezTo>
                    <a:pt x="1518" y="0"/>
                    <a:pt x="859" y="11"/>
                    <a:pt x="460" y="450"/>
                  </a:cubicBezTo>
                  <a:cubicBezTo>
                    <a:pt x="70" y="869"/>
                    <a:pt x="1" y="1438"/>
                    <a:pt x="141" y="1867"/>
                  </a:cubicBezTo>
                  <a:lnTo>
                    <a:pt x="899" y="1867"/>
                  </a:lnTo>
                  <a:cubicBezTo>
                    <a:pt x="740" y="1668"/>
                    <a:pt x="709" y="1388"/>
                    <a:pt x="839" y="1089"/>
                  </a:cubicBezTo>
                  <a:cubicBezTo>
                    <a:pt x="1019" y="699"/>
                    <a:pt x="1618" y="679"/>
                    <a:pt x="1898" y="679"/>
                  </a:cubicBezTo>
                  <a:cubicBezTo>
                    <a:pt x="2187" y="679"/>
                    <a:pt x="2796" y="699"/>
                    <a:pt x="2976" y="1089"/>
                  </a:cubicBezTo>
                  <a:cubicBezTo>
                    <a:pt x="3105" y="1388"/>
                    <a:pt x="3075" y="1668"/>
                    <a:pt x="2916" y="1867"/>
                  </a:cubicBezTo>
                  <a:lnTo>
                    <a:pt x="3674" y="1867"/>
                  </a:lnTo>
                  <a:cubicBezTo>
                    <a:pt x="3804" y="1438"/>
                    <a:pt x="3744" y="869"/>
                    <a:pt x="3355" y="450"/>
                  </a:cubicBezTo>
                  <a:cubicBezTo>
                    <a:pt x="2956" y="11"/>
                    <a:pt x="2277" y="0"/>
                    <a:pt x="18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4281001" y="4053736"/>
              <a:ext cx="533892" cy="491816"/>
            </a:xfrm>
            <a:custGeom>
              <a:avLst/>
              <a:gdLst/>
              <a:ahLst/>
              <a:cxnLst/>
              <a:rect l="l" t="t" r="r" b="b"/>
              <a:pathLst>
                <a:path w="3794" h="3495" extrusionOk="0">
                  <a:moveTo>
                    <a:pt x="131" y="0"/>
                  </a:moveTo>
                  <a:cubicBezTo>
                    <a:pt x="151" y="80"/>
                    <a:pt x="180" y="150"/>
                    <a:pt x="210" y="210"/>
                  </a:cubicBezTo>
                  <a:cubicBezTo>
                    <a:pt x="450" y="639"/>
                    <a:pt x="610" y="888"/>
                    <a:pt x="500" y="1128"/>
                  </a:cubicBezTo>
                  <a:cubicBezTo>
                    <a:pt x="400" y="1358"/>
                    <a:pt x="0" y="2186"/>
                    <a:pt x="370" y="2835"/>
                  </a:cubicBezTo>
                  <a:cubicBezTo>
                    <a:pt x="719" y="3434"/>
                    <a:pt x="1309" y="3494"/>
                    <a:pt x="1888" y="3494"/>
                  </a:cubicBezTo>
                  <a:lnTo>
                    <a:pt x="1897" y="3494"/>
                  </a:lnTo>
                  <a:cubicBezTo>
                    <a:pt x="2476" y="3494"/>
                    <a:pt x="3075" y="3444"/>
                    <a:pt x="3425" y="2835"/>
                  </a:cubicBezTo>
                  <a:cubicBezTo>
                    <a:pt x="3794" y="2186"/>
                    <a:pt x="3395" y="1358"/>
                    <a:pt x="3295" y="1128"/>
                  </a:cubicBezTo>
                  <a:cubicBezTo>
                    <a:pt x="3185" y="888"/>
                    <a:pt x="3345" y="639"/>
                    <a:pt x="3574" y="210"/>
                  </a:cubicBezTo>
                  <a:cubicBezTo>
                    <a:pt x="3614" y="150"/>
                    <a:pt x="3644" y="80"/>
                    <a:pt x="3664" y="0"/>
                  </a:cubicBezTo>
                  <a:lnTo>
                    <a:pt x="2906" y="0"/>
                  </a:lnTo>
                  <a:cubicBezTo>
                    <a:pt x="2826" y="90"/>
                    <a:pt x="2716" y="160"/>
                    <a:pt x="2586" y="210"/>
                  </a:cubicBezTo>
                  <a:cubicBezTo>
                    <a:pt x="2501" y="239"/>
                    <a:pt x="2421" y="249"/>
                    <a:pt x="2346" y="249"/>
                  </a:cubicBezTo>
                  <a:cubicBezTo>
                    <a:pt x="2166" y="249"/>
                    <a:pt x="2014" y="190"/>
                    <a:pt x="1888" y="190"/>
                  </a:cubicBezTo>
                  <a:cubicBezTo>
                    <a:pt x="1761" y="190"/>
                    <a:pt x="1619" y="249"/>
                    <a:pt x="1445" y="249"/>
                  </a:cubicBezTo>
                  <a:cubicBezTo>
                    <a:pt x="1372" y="249"/>
                    <a:pt x="1294" y="239"/>
                    <a:pt x="1209" y="210"/>
                  </a:cubicBezTo>
                  <a:cubicBezTo>
                    <a:pt x="1079" y="160"/>
                    <a:pt x="969" y="9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4851337" y="3822957"/>
              <a:ext cx="241757" cy="705711"/>
            </a:xfrm>
            <a:custGeom>
              <a:avLst/>
              <a:gdLst/>
              <a:ahLst/>
              <a:cxnLst/>
              <a:rect l="l" t="t" r="r" b="b"/>
              <a:pathLst>
                <a:path w="1718" h="5015" extrusionOk="0">
                  <a:moveTo>
                    <a:pt x="656" y="0"/>
                  </a:moveTo>
                  <a:cubicBezTo>
                    <a:pt x="644" y="0"/>
                    <a:pt x="632" y="1"/>
                    <a:pt x="619" y="3"/>
                  </a:cubicBezTo>
                  <a:lnTo>
                    <a:pt x="0" y="113"/>
                  </a:lnTo>
                  <a:lnTo>
                    <a:pt x="869" y="5015"/>
                  </a:lnTo>
                  <a:lnTo>
                    <a:pt x="1508" y="4895"/>
                  </a:lnTo>
                  <a:cubicBezTo>
                    <a:pt x="1638" y="4875"/>
                    <a:pt x="1717" y="4755"/>
                    <a:pt x="1697" y="4625"/>
                  </a:cubicBezTo>
                  <a:lnTo>
                    <a:pt x="1538" y="3786"/>
                  </a:lnTo>
                  <a:cubicBezTo>
                    <a:pt x="1520" y="3670"/>
                    <a:pt x="1422" y="3594"/>
                    <a:pt x="1308" y="3594"/>
                  </a:cubicBezTo>
                  <a:cubicBezTo>
                    <a:pt x="1295" y="3594"/>
                    <a:pt x="1282" y="3595"/>
                    <a:pt x="1269" y="3597"/>
                  </a:cubicBezTo>
                  <a:lnTo>
                    <a:pt x="1069" y="3637"/>
                  </a:lnTo>
                  <a:cubicBezTo>
                    <a:pt x="1064" y="3637"/>
                    <a:pt x="1059" y="3638"/>
                    <a:pt x="1054" y="3638"/>
                  </a:cubicBezTo>
                  <a:cubicBezTo>
                    <a:pt x="970" y="3638"/>
                    <a:pt x="897" y="3560"/>
                    <a:pt x="869" y="3437"/>
                  </a:cubicBezTo>
                  <a:cubicBezTo>
                    <a:pt x="869" y="3437"/>
                    <a:pt x="789" y="2758"/>
                    <a:pt x="749" y="2528"/>
                  </a:cubicBezTo>
                  <a:cubicBezTo>
                    <a:pt x="730" y="2379"/>
                    <a:pt x="539" y="1610"/>
                    <a:pt x="539" y="1590"/>
                  </a:cubicBezTo>
                  <a:cubicBezTo>
                    <a:pt x="519" y="1461"/>
                    <a:pt x="559" y="1361"/>
                    <a:pt x="659" y="1341"/>
                  </a:cubicBezTo>
                  <a:cubicBezTo>
                    <a:pt x="710" y="1330"/>
                    <a:pt x="849" y="1301"/>
                    <a:pt x="849" y="1301"/>
                  </a:cubicBezTo>
                  <a:cubicBezTo>
                    <a:pt x="979" y="1281"/>
                    <a:pt x="1069" y="1161"/>
                    <a:pt x="1039" y="1031"/>
                  </a:cubicBezTo>
                  <a:lnTo>
                    <a:pt x="889" y="192"/>
                  </a:lnTo>
                  <a:cubicBezTo>
                    <a:pt x="871" y="76"/>
                    <a:pt x="765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4730459" y="3838717"/>
              <a:ext cx="243305" cy="706133"/>
            </a:xfrm>
            <a:custGeom>
              <a:avLst/>
              <a:gdLst/>
              <a:ahLst/>
              <a:cxnLst/>
              <a:rect l="l" t="t" r="r" b="b"/>
              <a:pathLst>
                <a:path w="1729" h="5018" extrusionOk="0">
                  <a:moveTo>
                    <a:pt x="859" y="1"/>
                  </a:moveTo>
                  <a:lnTo>
                    <a:pt x="211" y="120"/>
                  </a:lnTo>
                  <a:cubicBezTo>
                    <a:pt x="91" y="140"/>
                    <a:pt x="1" y="271"/>
                    <a:pt x="21" y="390"/>
                  </a:cubicBezTo>
                  <a:lnTo>
                    <a:pt x="181" y="1238"/>
                  </a:lnTo>
                  <a:cubicBezTo>
                    <a:pt x="198" y="1342"/>
                    <a:pt x="290" y="1424"/>
                    <a:pt x="400" y="1424"/>
                  </a:cubicBezTo>
                  <a:cubicBezTo>
                    <a:pt x="416" y="1424"/>
                    <a:pt x="433" y="1422"/>
                    <a:pt x="450" y="1418"/>
                  </a:cubicBezTo>
                  <a:cubicBezTo>
                    <a:pt x="450" y="1418"/>
                    <a:pt x="570" y="1398"/>
                    <a:pt x="610" y="1398"/>
                  </a:cubicBezTo>
                  <a:cubicBezTo>
                    <a:pt x="625" y="1393"/>
                    <a:pt x="641" y="1391"/>
                    <a:pt x="656" y="1391"/>
                  </a:cubicBezTo>
                  <a:cubicBezTo>
                    <a:pt x="737" y="1391"/>
                    <a:pt x="824" y="1453"/>
                    <a:pt x="850" y="1578"/>
                  </a:cubicBezTo>
                  <a:cubicBezTo>
                    <a:pt x="859" y="1668"/>
                    <a:pt x="950" y="2307"/>
                    <a:pt x="990" y="2527"/>
                  </a:cubicBezTo>
                  <a:cubicBezTo>
                    <a:pt x="1029" y="2746"/>
                    <a:pt x="1189" y="3425"/>
                    <a:pt x="1189" y="3425"/>
                  </a:cubicBezTo>
                  <a:cubicBezTo>
                    <a:pt x="1209" y="3574"/>
                    <a:pt x="1119" y="3674"/>
                    <a:pt x="1029" y="3685"/>
                  </a:cubicBezTo>
                  <a:cubicBezTo>
                    <a:pt x="990" y="3694"/>
                    <a:pt x="870" y="3714"/>
                    <a:pt x="870" y="3714"/>
                  </a:cubicBezTo>
                  <a:cubicBezTo>
                    <a:pt x="740" y="3734"/>
                    <a:pt x="660" y="3854"/>
                    <a:pt x="680" y="3984"/>
                  </a:cubicBezTo>
                  <a:lnTo>
                    <a:pt x="830" y="4823"/>
                  </a:lnTo>
                  <a:cubicBezTo>
                    <a:pt x="855" y="4935"/>
                    <a:pt x="949" y="5018"/>
                    <a:pt x="1059" y="5018"/>
                  </a:cubicBezTo>
                  <a:cubicBezTo>
                    <a:pt x="1075" y="5018"/>
                    <a:pt x="1092" y="5016"/>
                    <a:pt x="1109" y="5012"/>
                  </a:cubicBezTo>
                  <a:lnTo>
                    <a:pt x="1728" y="490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oogle Shape;1588;p41"/>
          <p:cNvGrpSpPr/>
          <p:nvPr/>
        </p:nvGrpSpPr>
        <p:grpSpPr>
          <a:xfrm>
            <a:off x="2211605" y="4462637"/>
            <a:ext cx="193713" cy="658822"/>
            <a:chOff x="7950259" y="3788199"/>
            <a:chExt cx="251607" cy="757354"/>
          </a:xfrm>
        </p:grpSpPr>
        <p:sp>
          <p:nvSpPr>
            <p:cNvPr id="1589" name="Google Shape;1589;p41"/>
            <p:cNvSpPr/>
            <p:nvPr/>
          </p:nvSpPr>
          <p:spPr>
            <a:xfrm>
              <a:off x="8031736" y="3788199"/>
              <a:ext cx="88654" cy="19701"/>
            </a:xfrm>
            <a:custGeom>
              <a:avLst/>
              <a:gdLst/>
              <a:ahLst/>
              <a:cxnLst/>
              <a:rect l="l" t="t" r="r" b="b"/>
              <a:pathLst>
                <a:path w="630" h="140" extrusionOk="0">
                  <a:moveTo>
                    <a:pt x="6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10"/>
                    <a:pt x="31" y="140"/>
                    <a:pt x="60" y="140"/>
                  </a:cubicBezTo>
                  <a:lnTo>
                    <a:pt x="71" y="140"/>
                  </a:lnTo>
                  <a:lnTo>
                    <a:pt x="71" y="120"/>
                  </a:lnTo>
                  <a:lnTo>
                    <a:pt x="550" y="120"/>
                  </a:lnTo>
                  <a:lnTo>
                    <a:pt x="550" y="140"/>
                  </a:lnTo>
                  <a:lnTo>
                    <a:pt x="559" y="140"/>
                  </a:lnTo>
                  <a:cubicBezTo>
                    <a:pt x="599" y="140"/>
                    <a:pt x="630" y="110"/>
                    <a:pt x="630" y="70"/>
                  </a:cubicBezTo>
                  <a:cubicBezTo>
                    <a:pt x="630" y="31"/>
                    <a:pt x="599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7950259" y="4015742"/>
              <a:ext cx="251607" cy="529811"/>
            </a:xfrm>
            <a:custGeom>
              <a:avLst/>
              <a:gdLst/>
              <a:ahLst/>
              <a:cxnLst/>
              <a:rect l="l" t="t" r="r" b="b"/>
              <a:pathLst>
                <a:path w="1788" h="3765" extrusionOk="0">
                  <a:moveTo>
                    <a:pt x="200" y="0"/>
                  </a:moveTo>
                  <a:lnTo>
                    <a:pt x="200" y="20"/>
                  </a:lnTo>
                  <a:cubicBezTo>
                    <a:pt x="190" y="131"/>
                    <a:pt x="120" y="280"/>
                    <a:pt x="0" y="440"/>
                  </a:cubicBezTo>
                  <a:lnTo>
                    <a:pt x="0" y="579"/>
                  </a:lnTo>
                  <a:lnTo>
                    <a:pt x="0" y="599"/>
                  </a:lnTo>
                  <a:lnTo>
                    <a:pt x="0" y="3385"/>
                  </a:lnTo>
                  <a:cubicBezTo>
                    <a:pt x="0" y="3514"/>
                    <a:pt x="80" y="3625"/>
                    <a:pt x="190" y="3664"/>
                  </a:cubicBezTo>
                  <a:cubicBezTo>
                    <a:pt x="210" y="3674"/>
                    <a:pt x="230" y="3684"/>
                    <a:pt x="250" y="3684"/>
                  </a:cubicBezTo>
                  <a:cubicBezTo>
                    <a:pt x="390" y="3724"/>
                    <a:pt x="539" y="3744"/>
                    <a:pt x="689" y="3754"/>
                  </a:cubicBezTo>
                  <a:cubicBezTo>
                    <a:pt x="759" y="3754"/>
                    <a:pt x="819" y="3764"/>
                    <a:pt x="889" y="3764"/>
                  </a:cubicBezTo>
                  <a:cubicBezTo>
                    <a:pt x="1118" y="3764"/>
                    <a:pt x="1338" y="3734"/>
                    <a:pt x="1528" y="3684"/>
                  </a:cubicBezTo>
                  <a:cubicBezTo>
                    <a:pt x="1548" y="3684"/>
                    <a:pt x="1568" y="3674"/>
                    <a:pt x="1588" y="3664"/>
                  </a:cubicBezTo>
                  <a:cubicBezTo>
                    <a:pt x="1708" y="3625"/>
                    <a:pt x="1788" y="3514"/>
                    <a:pt x="1788" y="3385"/>
                  </a:cubicBezTo>
                  <a:lnTo>
                    <a:pt x="1788" y="579"/>
                  </a:lnTo>
                  <a:lnTo>
                    <a:pt x="1777" y="450"/>
                  </a:lnTo>
                  <a:cubicBezTo>
                    <a:pt x="1648" y="290"/>
                    <a:pt x="1578" y="131"/>
                    <a:pt x="1568" y="20"/>
                  </a:cubicBezTo>
                  <a:lnTo>
                    <a:pt x="1568" y="1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7991068" y="3805085"/>
              <a:ext cx="171538" cy="56288"/>
            </a:xfrm>
            <a:custGeom>
              <a:avLst/>
              <a:gdLst/>
              <a:ahLst/>
              <a:cxnLst/>
              <a:rect l="l" t="t" r="r" b="b"/>
              <a:pathLst>
                <a:path w="1219" h="400" extrusionOk="0">
                  <a:moveTo>
                    <a:pt x="360" y="0"/>
                  </a:moveTo>
                  <a:lnTo>
                    <a:pt x="360" y="20"/>
                  </a:lnTo>
                  <a:lnTo>
                    <a:pt x="360" y="299"/>
                  </a:lnTo>
                  <a:lnTo>
                    <a:pt x="0" y="399"/>
                  </a:lnTo>
                  <a:lnTo>
                    <a:pt x="1218" y="399"/>
                  </a:lnTo>
                  <a:lnTo>
                    <a:pt x="839" y="299"/>
                  </a:lnTo>
                  <a:lnTo>
                    <a:pt x="839" y="20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7954481" y="3861232"/>
              <a:ext cx="243164" cy="116798"/>
            </a:xfrm>
            <a:custGeom>
              <a:avLst/>
              <a:gdLst/>
              <a:ahLst/>
              <a:cxnLst/>
              <a:rect l="l" t="t" r="r" b="b"/>
              <a:pathLst>
                <a:path w="1728" h="830" extrusionOk="0">
                  <a:moveTo>
                    <a:pt x="250" y="0"/>
                  </a:moveTo>
                  <a:cubicBezTo>
                    <a:pt x="130" y="0"/>
                    <a:pt x="21" y="100"/>
                    <a:pt x="21" y="230"/>
                  </a:cubicBezTo>
                  <a:lnTo>
                    <a:pt x="10" y="499"/>
                  </a:lnTo>
                  <a:lnTo>
                    <a:pt x="1718" y="499"/>
                  </a:lnTo>
                  <a:lnTo>
                    <a:pt x="1718" y="610"/>
                  </a:lnTo>
                  <a:lnTo>
                    <a:pt x="10" y="610"/>
                  </a:lnTo>
                  <a:lnTo>
                    <a:pt x="10" y="579"/>
                  </a:lnTo>
                  <a:lnTo>
                    <a:pt x="1" y="829"/>
                  </a:lnTo>
                  <a:lnTo>
                    <a:pt x="1727" y="829"/>
                  </a:lnTo>
                  <a:lnTo>
                    <a:pt x="1718" y="230"/>
                  </a:lnTo>
                  <a:cubicBezTo>
                    <a:pt x="1718" y="100"/>
                    <a:pt x="1607" y="0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7955888" y="3931451"/>
              <a:ext cx="141" cy="11398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0" y="0"/>
                  </a:moveTo>
                  <a:lnTo>
                    <a:pt x="0" y="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7955888" y="3931451"/>
              <a:ext cx="240350" cy="15620"/>
            </a:xfrm>
            <a:custGeom>
              <a:avLst/>
              <a:gdLst/>
              <a:ahLst/>
              <a:cxnLst/>
              <a:rect l="l" t="t" r="r" b="b"/>
              <a:pathLst>
                <a:path w="1708" h="111" extrusionOk="0">
                  <a:moveTo>
                    <a:pt x="0" y="0"/>
                  </a:moveTo>
                  <a:lnTo>
                    <a:pt x="0" y="80"/>
                  </a:lnTo>
                  <a:lnTo>
                    <a:pt x="0" y="111"/>
                  </a:lnTo>
                  <a:lnTo>
                    <a:pt x="1708" y="11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7954481" y="3977889"/>
              <a:ext cx="243164" cy="37994"/>
            </a:xfrm>
            <a:custGeom>
              <a:avLst/>
              <a:gdLst/>
              <a:ahLst/>
              <a:cxnLst/>
              <a:rect l="l" t="t" r="r" b="b"/>
              <a:pathLst>
                <a:path w="1728" h="270" extrusionOk="0">
                  <a:moveTo>
                    <a:pt x="1" y="0"/>
                  </a:moveTo>
                  <a:lnTo>
                    <a:pt x="1" y="50"/>
                  </a:lnTo>
                  <a:cubicBezTo>
                    <a:pt x="50" y="80"/>
                    <a:pt x="100" y="120"/>
                    <a:pt x="130" y="150"/>
                  </a:cubicBezTo>
                  <a:lnTo>
                    <a:pt x="130" y="160"/>
                  </a:lnTo>
                  <a:cubicBezTo>
                    <a:pt x="150" y="180"/>
                    <a:pt x="160" y="200"/>
                    <a:pt x="160" y="229"/>
                  </a:cubicBezTo>
                  <a:cubicBezTo>
                    <a:pt x="170" y="249"/>
                    <a:pt x="170" y="260"/>
                    <a:pt x="170" y="269"/>
                  </a:cubicBezTo>
                  <a:lnTo>
                    <a:pt x="1538" y="269"/>
                  </a:lnTo>
                  <a:cubicBezTo>
                    <a:pt x="1538" y="260"/>
                    <a:pt x="1538" y="249"/>
                    <a:pt x="1548" y="229"/>
                  </a:cubicBezTo>
                  <a:cubicBezTo>
                    <a:pt x="1548" y="200"/>
                    <a:pt x="1567" y="180"/>
                    <a:pt x="1587" y="160"/>
                  </a:cubicBezTo>
                  <a:lnTo>
                    <a:pt x="1587" y="150"/>
                  </a:lnTo>
                  <a:cubicBezTo>
                    <a:pt x="1618" y="110"/>
                    <a:pt x="1667" y="70"/>
                    <a:pt x="1727" y="3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2"/>
          <p:cNvSpPr txBox="1"/>
          <p:nvPr/>
        </p:nvSpPr>
        <p:spPr>
          <a:xfrm>
            <a:off x="540325" y="2728950"/>
            <a:ext cx="24636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 that calculates calorie burn based on 3 constraints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1" name="Google Shape;160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Optimization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/>
          </a:p>
        </p:txBody>
      </p:sp>
      <p:sp>
        <p:nvSpPr>
          <p:cNvPr id="1602" name="Google Shape;1602;p42"/>
          <p:cNvSpPr txBox="1"/>
          <p:nvPr/>
        </p:nvSpPr>
        <p:spPr>
          <a:xfrm>
            <a:off x="720000" y="3402975"/>
            <a:ext cx="31638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calorie 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vs Target calorie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3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overlapping</a:t>
            </a: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time slots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 Medium"/>
              <a:buChar char="●"/>
            </a:pPr>
            <a:r>
              <a:rPr lang="en"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Activity selection</a:t>
            </a:r>
            <a:endParaRPr sz="1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03" name="Google Shape;1603;p42"/>
          <p:cNvGrpSpPr/>
          <p:nvPr/>
        </p:nvGrpSpPr>
        <p:grpSpPr>
          <a:xfrm>
            <a:off x="0" y="0"/>
            <a:ext cx="2463593" cy="305554"/>
            <a:chOff x="6646600" y="2816225"/>
            <a:chExt cx="2463593" cy="305554"/>
          </a:xfrm>
        </p:grpSpPr>
        <p:grpSp>
          <p:nvGrpSpPr>
            <p:cNvPr id="1604" name="Google Shape;1604;p42"/>
            <p:cNvGrpSpPr/>
            <p:nvPr/>
          </p:nvGrpSpPr>
          <p:grpSpPr>
            <a:xfrm>
              <a:off x="6646600" y="2816225"/>
              <a:ext cx="1790526" cy="305536"/>
              <a:chOff x="-1557357" y="1335236"/>
              <a:chExt cx="6106842" cy="3034120"/>
            </a:xfrm>
          </p:grpSpPr>
          <p:sp>
            <p:nvSpPr>
              <p:cNvPr id="1605" name="Google Shape;1605;p42"/>
              <p:cNvSpPr/>
              <p:nvPr/>
            </p:nvSpPr>
            <p:spPr>
              <a:xfrm>
                <a:off x="2811168" y="1335484"/>
                <a:ext cx="1738317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5" h="121367" extrusionOk="0">
                    <a:moveTo>
                      <a:pt x="1" y="0"/>
                    </a:moveTo>
                    <a:lnTo>
                      <a:pt x="1" y="38997"/>
                    </a:lnTo>
                    <a:cubicBezTo>
                      <a:pt x="588" y="44011"/>
                      <a:pt x="2425" y="48797"/>
                      <a:pt x="5360" y="52918"/>
                    </a:cubicBezTo>
                    <a:lnTo>
                      <a:pt x="9329" y="58469"/>
                    </a:lnTo>
                    <a:cubicBezTo>
                      <a:pt x="10541" y="59694"/>
                      <a:pt x="10541" y="61672"/>
                      <a:pt x="9329" y="62897"/>
                    </a:cubicBezTo>
                    <a:lnTo>
                      <a:pt x="5360" y="68448"/>
                    </a:lnTo>
                    <a:cubicBezTo>
                      <a:pt x="2425" y="72557"/>
                      <a:pt x="588" y="77355"/>
                      <a:pt x="1" y="82370"/>
                    </a:cubicBezTo>
                    <a:lnTo>
                      <a:pt x="1" y="121366"/>
                    </a:lnTo>
                    <a:lnTo>
                      <a:pt x="68743" y="121366"/>
                    </a:lnTo>
                    <a:lnTo>
                      <a:pt x="68743" y="85815"/>
                    </a:lnTo>
                    <a:cubicBezTo>
                      <a:pt x="68743" y="79588"/>
                      <a:pt x="70682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30" y="41778"/>
                      <a:pt x="68730" y="35551"/>
                    </a:cubicBezTo>
                    <a:lnTo>
                      <a:pt x="687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03</a:t>
                </a:r>
                <a:endParaRPr/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-436619" y="1335484"/>
                <a:ext cx="3751159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398" h="121367" extrusionOk="0">
                    <a:moveTo>
                      <a:pt x="0" y="0"/>
                    </a:moveTo>
                    <a:lnTo>
                      <a:pt x="0" y="35551"/>
                    </a:lnTo>
                    <a:cubicBezTo>
                      <a:pt x="0" y="41778"/>
                      <a:pt x="1940" y="47852"/>
                      <a:pt x="5564" y="52918"/>
                    </a:cubicBezTo>
                    <a:lnTo>
                      <a:pt x="9520" y="58469"/>
                    </a:lnTo>
                    <a:cubicBezTo>
                      <a:pt x="10745" y="59694"/>
                      <a:pt x="10745" y="61672"/>
                      <a:pt x="9520" y="62897"/>
                    </a:cubicBezTo>
                    <a:lnTo>
                      <a:pt x="5564" y="68448"/>
                    </a:lnTo>
                    <a:cubicBezTo>
                      <a:pt x="1952" y="73514"/>
                      <a:pt x="0" y="79588"/>
                      <a:pt x="0" y="85815"/>
                    </a:cubicBezTo>
                    <a:lnTo>
                      <a:pt x="0" y="121366"/>
                    </a:lnTo>
                    <a:lnTo>
                      <a:pt x="68665" y="121366"/>
                    </a:lnTo>
                    <a:lnTo>
                      <a:pt x="68665" y="85815"/>
                    </a:lnTo>
                    <a:cubicBezTo>
                      <a:pt x="68665" y="79588"/>
                      <a:pt x="70605" y="73514"/>
                      <a:pt x="74216" y="68448"/>
                    </a:cubicBezTo>
                    <a:lnTo>
                      <a:pt x="78185" y="62897"/>
                    </a:lnTo>
                    <a:cubicBezTo>
                      <a:pt x="79397" y="61672"/>
                      <a:pt x="79397" y="59694"/>
                      <a:pt x="78185" y="58469"/>
                    </a:cubicBezTo>
                    <a:lnTo>
                      <a:pt x="74216" y="52918"/>
                    </a:lnTo>
                    <a:cubicBezTo>
                      <a:pt x="70605" y="47840"/>
                      <a:pt x="68665" y="41778"/>
                      <a:pt x="68665" y="35551"/>
                    </a:cubicBezTo>
                    <a:lnTo>
                      <a:pt x="686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  </a:t>
                </a:r>
                <a:r>
                  <a:rPr lang="en" sz="10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R-Package</a:t>
                </a:r>
                <a:endParaRPr sz="1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-1557357" y="1335236"/>
                <a:ext cx="1623853" cy="3033872"/>
              </a:xfrm>
              <a:custGeom>
                <a:avLst/>
                <a:gdLst/>
                <a:ahLst/>
                <a:cxnLst/>
                <a:rect l="l" t="t" r="r" b="b"/>
                <a:pathLst>
                  <a:path w="79474" h="121367" extrusionOk="0">
                    <a:moveTo>
                      <a:pt x="0" y="0"/>
                    </a:moveTo>
                    <a:lnTo>
                      <a:pt x="0" y="121366"/>
                    </a:lnTo>
                    <a:lnTo>
                      <a:pt x="68729" y="121366"/>
                    </a:lnTo>
                    <a:lnTo>
                      <a:pt x="68729" y="85815"/>
                    </a:lnTo>
                    <a:cubicBezTo>
                      <a:pt x="68729" y="79588"/>
                      <a:pt x="70669" y="73514"/>
                      <a:pt x="74293" y="68448"/>
                    </a:cubicBezTo>
                    <a:lnTo>
                      <a:pt x="78249" y="62897"/>
                    </a:lnTo>
                    <a:cubicBezTo>
                      <a:pt x="79474" y="61672"/>
                      <a:pt x="79474" y="59694"/>
                      <a:pt x="78249" y="58469"/>
                    </a:cubicBezTo>
                    <a:lnTo>
                      <a:pt x="74293" y="52918"/>
                    </a:lnTo>
                    <a:cubicBezTo>
                      <a:pt x="70669" y="47840"/>
                      <a:pt x="68729" y="41778"/>
                      <a:pt x="68729" y="35551"/>
                    </a:cubicBezTo>
                    <a:lnTo>
                      <a:pt x="687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01</a:t>
                </a:r>
                <a:endParaRPr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08" name="Google Shape;1608;p42"/>
            <p:cNvSpPr/>
            <p:nvPr/>
          </p:nvSpPr>
          <p:spPr>
            <a:xfrm>
              <a:off x="8370025" y="2816238"/>
              <a:ext cx="393401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8685200" y="2816238"/>
              <a:ext cx="424993" cy="305541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/>
            </a:p>
          </p:txBody>
        </p:sp>
      </p:grpSp>
      <p:pic>
        <p:nvPicPr>
          <p:cNvPr id="1610" name="Google Shape;16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5" y="907225"/>
            <a:ext cx="1333075" cy="1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42"/>
          <p:cNvSpPr txBox="1"/>
          <p:nvPr/>
        </p:nvSpPr>
        <p:spPr>
          <a:xfrm>
            <a:off x="587250" y="2030300"/>
            <a:ext cx="2633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optimize_schedule()</a:t>
            </a:r>
            <a:endParaRPr sz="15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2" name="Google Shape;1612;p42"/>
          <p:cNvCxnSpPr/>
          <p:nvPr/>
        </p:nvCxnSpPr>
        <p:spPr>
          <a:xfrm rot="10800000" flipH="1">
            <a:off x="639000" y="2644263"/>
            <a:ext cx="1980300" cy="480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13" name="Google Shape;1613;p42"/>
          <p:cNvGraphicFramePr/>
          <p:nvPr/>
        </p:nvGraphicFramePr>
        <p:xfrm>
          <a:off x="4165325" y="1962219"/>
          <a:ext cx="4369275" cy="1859185"/>
        </p:xfrm>
        <a:graphic>
          <a:graphicData uri="http://schemas.openxmlformats.org/drawingml/2006/table">
            <a:tbl>
              <a:tblPr>
                <a:noFill/>
                <a:tableStyleId>{56C6386A-05AB-4D55-BBD7-5F892DE3B926}</a:tableStyleId>
              </a:tblPr>
              <a:tblGrid>
                <a:gridCol w="5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Duration time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Location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Calburn</a:t>
                      </a:r>
                      <a:endParaRPr sz="9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7.00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 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Football / Pratique libre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Terrain Central Est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420.00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8.00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Basketball / Pratique libre à l'extérieur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Basket Entier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341.25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9.00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11.00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120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Slackline / Tous niveaux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SOS1-Salle 1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600.00</a:t>
                      </a:r>
                      <a:endParaRPr sz="8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4" name="Google Shape;1614;p42"/>
          <p:cNvSpPr/>
          <p:nvPr/>
        </p:nvSpPr>
        <p:spPr>
          <a:xfrm>
            <a:off x="5922500" y="1543263"/>
            <a:ext cx="2612100" cy="39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Outcome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15" name="Google Shape;1615;p42"/>
          <p:cNvGrpSpPr/>
          <p:nvPr/>
        </p:nvGrpSpPr>
        <p:grpSpPr>
          <a:xfrm>
            <a:off x="4875660" y="4346427"/>
            <a:ext cx="2948605" cy="633787"/>
            <a:chOff x="2757300" y="3915025"/>
            <a:chExt cx="1864200" cy="400700"/>
          </a:xfrm>
        </p:grpSpPr>
        <p:sp>
          <p:nvSpPr>
            <p:cNvPr id="1616" name="Google Shape;1616;p42"/>
            <p:cNvSpPr/>
            <p:nvPr/>
          </p:nvSpPr>
          <p:spPr>
            <a:xfrm>
              <a:off x="2757300" y="4226425"/>
              <a:ext cx="610100" cy="89300"/>
            </a:xfrm>
            <a:custGeom>
              <a:avLst/>
              <a:gdLst/>
              <a:ahLst/>
              <a:cxnLst/>
              <a:rect l="l" t="t" r="r" b="b"/>
              <a:pathLst>
                <a:path w="24404" h="3572" extrusionOk="0">
                  <a:moveTo>
                    <a:pt x="2356" y="0"/>
                  </a:moveTo>
                  <a:lnTo>
                    <a:pt x="1" y="3572"/>
                  </a:lnTo>
                  <a:lnTo>
                    <a:pt x="24404" y="3572"/>
                  </a:lnTo>
                  <a:lnTo>
                    <a:pt x="220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3151450" y="4060825"/>
              <a:ext cx="114025" cy="201325"/>
            </a:xfrm>
            <a:custGeom>
              <a:avLst/>
              <a:gdLst/>
              <a:ahLst/>
              <a:cxnLst/>
              <a:rect l="l" t="t" r="r" b="b"/>
              <a:pathLst>
                <a:path w="4561" h="8053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" y="1913"/>
                    <a:pt x="39" y="3281"/>
                    <a:pt x="457" y="4813"/>
                  </a:cubicBezTo>
                  <a:cubicBezTo>
                    <a:pt x="862" y="6346"/>
                    <a:pt x="1129" y="7852"/>
                    <a:pt x="1293" y="7941"/>
                  </a:cubicBezTo>
                  <a:cubicBezTo>
                    <a:pt x="1378" y="7993"/>
                    <a:pt x="1938" y="8052"/>
                    <a:pt x="2540" y="8052"/>
                  </a:cubicBezTo>
                  <a:cubicBezTo>
                    <a:pt x="3109" y="8052"/>
                    <a:pt x="3714" y="8000"/>
                    <a:pt x="3991" y="7840"/>
                  </a:cubicBezTo>
                  <a:cubicBezTo>
                    <a:pt x="4560" y="7498"/>
                    <a:pt x="2812" y="7194"/>
                    <a:pt x="1926" y="7143"/>
                  </a:cubicBezTo>
                  <a:cubicBezTo>
                    <a:pt x="1686" y="5687"/>
                    <a:pt x="1281" y="1900"/>
                    <a:pt x="1711" y="254"/>
                  </a:cubicBezTo>
                  <a:cubicBezTo>
                    <a:pt x="1458" y="216"/>
                    <a:pt x="128" y="0"/>
                    <a:pt x="128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2812400" y="4133000"/>
              <a:ext cx="233025" cy="142975"/>
            </a:xfrm>
            <a:custGeom>
              <a:avLst/>
              <a:gdLst/>
              <a:ahLst/>
              <a:cxnLst/>
              <a:rect l="l" t="t" r="r" b="b"/>
              <a:pathLst>
                <a:path w="9321" h="5719" extrusionOk="0">
                  <a:moveTo>
                    <a:pt x="7117" y="1"/>
                  </a:moveTo>
                  <a:cubicBezTo>
                    <a:pt x="7117" y="1"/>
                    <a:pt x="7003" y="2218"/>
                    <a:pt x="7180" y="3471"/>
                  </a:cubicBezTo>
                  <a:cubicBezTo>
                    <a:pt x="7180" y="3471"/>
                    <a:pt x="5052" y="3343"/>
                    <a:pt x="3964" y="3343"/>
                  </a:cubicBezTo>
                  <a:cubicBezTo>
                    <a:pt x="3768" y="3343"/>
                    <a:pt x="3605" y="3348"/>
                    <a:pt x="3495" y="3357"/>
                  </a:cubicBezTo>
                  <a:cubicBezTo>
                    <a:pt x="3471" y="3360"/>
                    <a:pt x="3447" y="3361"/>
                    <a:pt x="3423" y="3361"/>
                  </a:cubicBezTo>
                  <a:cubicBezTo>
                    <a:pt x="2817" y="3361"/>
                    <a:pt x="2738" y="2487"/>
                    <a:pt x="2338" y="2487"/>
                  </a:cubicBezTo>
                  <a:cubicBezTo>
                    <a:pt x="2315" y="2487"/>
                    <a:pt x="2291" y="2490"/>
                    <a:pt x="2266" y="2496"/>
                  </a:cubicBezTo>
                  <a:cubicBezTo>
                    <a:pt x="1456" y="2686"/>
                    <a:pt x="0" y="5206"/>
                    <a:pt x="215" y="5358"/>
                  </a:cubicBezTo>
                  <a:cubicBezTo>
                    <a:pt x="227" y="5368"/>
                    <a:pt x="247" y="5372"/>
                    <a:pt x="272" y="5372"/>
                  </a:cubicBezTo>
                  <a:cubicBezTo>
                    <a:pt x="624" y="5372"/>
                    <a:pt x="2143" y="4543"/>
                    <a:pt x="2799" y="4543"/>
                  </a:cubicBezTo>
                  <a:cubicBezTo>
                    <a:pt x="2868" y="4543"/>
                    <a:pt x="2928" y="4553"/>
                    <a:pt x="2976" y="4573"/>
                  </a:cubicBezTo>
                  <a:cubicBezTo>
                    <a:pt x="3916" y="5225"/>
                    <a:pt x="6361" y="5719"/>
                    <a:pt x="7767" y="5719"/>
                  </a:cubicBezTo>
                  <a:cubicBezTo>
                    <a:pt x="8274" y="5719"/>
                    <a:pt x="8646" y="5654"/>
                    <a:pt x="8764" y="5510"/>
                  </a:cubicBezTo>
                  <a:cubicBezTo>
                    <a:pt x="9194" y="4965"/>
                    <a:pt x="9321" y="2420"/>
                    <a:pt x="9206" y="1039"/>
                  </a:cubicBezTo>
                  <a:cubicBezTo>
                    <a:pt x="7928" y="1039"/>
                    <a:pt x="7117" y="1"/>
                    <a:pt x="7117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2804800" y="4161825"/>
              <a:ext cx="247900" cy="140750"/>
            </a:xfrm>
            <a:custGeom>
              <a:avLst/>
              <a:gdLst/>
              <a:ahLst/>
              <a:cxnLst/>
              <a:rect l="l" t="t" r="r" b="b"/>
              <a:pathLst>
                <a:path w="9916" h="5630" extrusionOk="0">
                  <a:moveTo>
                    <a:pt x="7586" y="1"/>
                  </a:moveTo>
                  <a:cubicBezTo>
                    <a:pt x="7585" y="1"/>
                    <a:pt x="7459" y="2179"/>
                    <a:pt x="7636" y="3420"/>
                  </a:cubicBezTo>
                  <a:cubicBezTo>
                    <a:pt x="7636" y="3420"/>
                    <a:pt x="5445" y="3288"/>
                    <a:pt x="4276" y="3288"/>
                  </a:cubicBezTo>
                  <a:cubicBezTo>
                    <a:pt x="4042" y="3288"/>
                    <a:pt x="3850" y="3293"/>
                    <a:pt x="3723" y="3306"/>
                  </a:cubicBezTo>
                  <a:cubicBezTo>
                    <a:pt x="3697" y="3308"/>
                    <a:pt x="3671" y="3310"/>
                    <a:pt x="3645" y="3310"/>
                  </a:cubicBezTo>
                  <a:cubicBezTo>
                    <a:pt x="2997" y="3310"/>
                    <a:pt x="2914" y="2449"/>
                    <a:pt x="2484" y="2449"/>
                  </a:cubicBezTo>
                  <a:cubicBezTo>
                    <a:pt x="2459" y="2449"/>
                    <a:pt x="2433" y="2452"/>
                    <a:pt x="2406" y="2458"/>
                  </a:cubicBezTo>
                  <a:cubicBezTo>
                    <a:pt x="1545" y="2635"/>
                    <a:pt x="0" y="5129"/>
                    <a:pt x="215" y="5269"/>
                  </a:cubicBezTo>
                  <a:cubicBezTo>
                    <a:pt x="229" y="5279"/>
                    <a:pt x="251" y="5283"/>
                    <a:pt x="279" y="5283"/>
                  </a:cubicBezTo>
                  <a:cubicBezTo>
                    <a:pt x="664" y="5283"/>
                    <a:pt x="2273" y="4466"/>
                    <a:pt x="2975" y="4466"/>
                  </a:cubicBezTo>
                  <a:cubicBezTo>
                    <a:pt x="3050" y="4466"/>
                    <a:pt x="3115" y="4475"/>
                    <a:pt x="3166" y="4496"/>
                  </a:cubicBezTo>
                  <a:cubicBezTo>
                    <a:pt x="4161" y="5138"/>
                    <a:pt x="6769" y="5630"/>
                    <a:pt x="8269" y="5630"/>
                  </a:cubicBezTo>
                  <a:cubicBezTo>
                    <a:pt x="8811" y="5630"/>
                    <a:pt x="9209" y="5565"/>
                    <a:pt x="9333" y="5421"/>
                  </a:cubicBezTo>
                  <a:cubicBezTo>
                    <a:pt x="9789" y="4889"/>
                    <a:pt x="9916" y="2382"/>
                    <a:pt x="9814" y="1026"/>
                  </a:cubicBezTo>
                  <a:cubicBezTo>
                    <a:pt x="8435" y="1026"/>
                    <a:pt x="7586" y="1"/>
                    <a:pt x="7586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2971325" y="4046900"/>
              <a:ext cx="87075" cy="154050"/>
            </a:xfrm>
            <a:custGeom>
              <a:avLst/>
              <a:gdLst/>
              <a:ahLst/>
              <a:cxnLst/>
              <a:rect l="l" t="t" r="r" b="b"/>
              <a:pathLst>
                <a:path w="3483" h="6162" extrusionOk="0">
                  <a:moveTo>
                    <a:pt x="1380" y="0"/>
                  </a:moveTo>
                  <a:cubicBezTo>
                    <a:pt x="735" y="684"/>
                    <a:pt x="102" y="2989"/>
                    <a:pt x="1" y="4306"/>
                  </a:cubicBezTo>
                  <a:cubicBezTo>
                    <a:pt x="436" y="5207"/>
                    <a:pt x="1536" y="6161"/>
                    <a:pt x="2588" y="6161"/>
                  </a:cubicBezTo>
                  <a:cubicBezTo>
                    <a:pt x="2883" y="6161"/>
                    <a:pt x="3174" y="6087"/>
                    <a:pt x="3445" y="5915"/>
                  </a:cubicBezTo>
                  <a:cubicBezTo>
                    <a:pt x="3432" y="4598"/>
                    <a:pt x="3483" y="4066"/>
                    <a:pt x="3483" y="4002"/>
                  </a:cubicBezTo>
                  <a:cubicBezTo>
                    <a:pt x="3483" y="3951"/>
                    <a:pt x="2001" y="1596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132150" y="3975850"/>
              <a:ext cx="214375" cy="114125"/>
            </a:xfrm>
            <a:custGeom>
              <a:avLst/>
              <a:gdLst/>
              <a:ahLst/>
              <a:cxnLst/>
              <a:rect l="l" t="t" r="r" b="b"/>
              <a:pathLst>
                <a:path w="8575" h="4565" extrusionOk="0">
                  <a:moveTo>
                    <a:pt x="6142" y="1"/>
                  </a:moveTo>
                  <a:cubicBezTo>
                    <a:pt x="5914" y="1"/>
                    <a:pt x="5667" y="74"/>
                    <a:pt x="5408" y="246"/>
                  </a:cubicBezTo>
                  <a:cubicBezTo>
                    <a:pt x="4321" y="969"/>
                    <a:pt x="3755" y="1171"/>
                    <a:pt x="3334" y="1171"/>
                  </a:cubicBezTo>
                  <a:cubicBezTo>
                    <a:pt x="2847" y="1171"/>
                    <a:pt x="2554" y="902"/>
                    <a:pt x="1875" y="854"/>
                  </a:cubicBezTo>
                  <a:cubicBezTo>
                    <a:pt x="1871" y="854"/>
                    <a:pt x="1866" y="854"/>
                    <a:pt x="1862" y="854"/>
                  </a:cubicBezTo>
                  <a:cubicBezTo>
                    <a:pt x="1512" y="854"/>
                    <a:pt x="263" y="1766"/>
                    <a:pt x="1" y="1766"/>
                  </a:cubicBezTo>
                  <a:lnTo>
                    <a:pt x="1026" y="4564"/>
                  </a:lnTo>
                  <a:cubicBezTo>
                    <a:pt x="1622" y="4058"/>
                    <a:pt x="2356" y="3235"/>
                    <a:pt x="2546" y="3070"/>
                  </a:cubicBezTo>
                  <a:cubicBezTo>
                    <a:pt x="2838" y="2943"/>
                    <a:pt x="3154" y="2906"/>
                    <a:pt x="3787" y="2766"/>
                  </a:cubicBezTo>
                  <a:lnTo>
                    <a:pt x="3787" y="2766"/>
                  </a:lnTo>
                  <a:cubicBezTo>
                    <a:pt x="3617" y="3413"/>
                    <a:pt x="3945" y="3785"/>
                    <a:pt x="4732" y="3785"/>
                  </a:cubicBezTo>
                  <a:cubicBezTo>
                    <a:pt x="4885" y="3785"/>
                    <a:pt x="5056" y="3771"/>
                    <a:pt x="5244" y="3742"/>
                  </a:cubicBezTo>
                  <a:cubicBezTo>
                    <a:pt x="6384" y="3564"/>
                    <a:pt x="8574" y="2577"/>
                    <a:pt x="7144" y="563"/>
                  </a:cubicBezTo>
                  <a:cubicBezTo>
                    <a:pt x="6900" y="237"/>
                    <a:pt x="6551" y="1"/>
                    <a:pt x="6142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258175" y="4062075"/>
              <a:ext cx="28525" cy="14700"/>
            </a:xfrm>
            <a:custGeom>
              <a:avLst/>
              <a:gdLst/>
              <a:ahLst/>
              <a:cxnLst/>
              <a:rect l="l" t="t" r="r" b="b"/>
              <a:pathLst>
                <a:path w="1141" h="588" extrusionOk="0">
                  <a:moveTo>
                    <a:pt x="1140" y="1"/>
                  </a:moveTo>
                  <a:lnTo>
                    <a:pt x="0" y="102"/>
                  </a:lnTo>
                  <a:cubicBezTo>
                    <a:pt x="0" y="102"/>
                    <a:pt x="127" y="546"/>
                    <a:pt x="152" y="584"/>
                  </a:cubicBezTo>
                  <a:cubicBezTo>
                    <a:pt x="154" y="586"/>
                    <a:pt x="156" y="587"/>
                    <a:pt x="161" y="587"/>
                  </a:cubicBezTo>
                  <a:cubicBezTo>
                    <a:pt x="248" y="587"/>
                    <a:pt x="911" y="145"/>
                    <a:pt x="114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226825" y="3975575"/>
              <a:ext cx="105125" cy="78000"/>
            </a:xfrm>
            <a:custGeom>
              <a:avLst/>
              <a:gdLst/>
              <a:ahLst/>
              <a:cxnLst/>
              <a:rect l="l" t="t" r="r" b="b"/>
              <a:pathLst>
                <a:path w="4205" h="3120" extrusionOk="0">
                  <a:moveTo>
                    <a:pt x="2347" y="1"/>
                  </a:moveTo>
                  <a:cubicBezTo>
                    <a:pt x="2119" y="1"/>
                    <a:pt x="1874" y="77"/>
                    <a:pt x="1621" y="257"/>
                  </a:cubicBezTo>
                  <a:cubicBezTo>
                    <a:pt x="1216" y="548"/>
                    <a:pt x="697" y="852"/>
                    <a:pt x="0" y="1017"/>
                  </a:cubicBezTo>
                  <a:cubicBezTo>
                    <a:pt x="168" y="1157"/>
                    <a:pt x="376" y="1289"/>
                    <a:pt x="566" y="1289"/>
                  </a:cubicBezTo>
                  <a:cubicBezTo>
                    <a:pt x="634" y="1289"/>
                    <a:pt x="700" y="1272"/>
                    <a:pt x="760" y="1232"/>
                  </a:cubicBezTo>
                  <a:cubicBezTo>
                    <a:pt x="876" y="1017"/>
                    <a:pt x="1204" y="866"/>
                    <a:pt x="1424" y="866"/>
                  </a:cubicBezTo>
                  <a:cubicBezTo>
                    <a:pt x="1540" y="866"/>
                    <a:pt x="1625" y="908"/>
                    <a:pt x="1634" y="1004"/>
                  </a:cubicBezTo>
                  <a:cubicBezTo>
                    <a:pt x="1660" y="1271"/>
                    <a:pt x="1317" y="1499"/>
                    <a:pt x="1064" y="1612"/>
                  </a:cubicBezTo>
                  <a:cubicBezTo>
                    <a:pt x="1064" y="1612"/>
                    <a:pt x="1026" y="1828"/>
                    <a:pt x="1128" y="1980"/>
                  </a:cubicBezTo>
                  <a:cubicBezTo>
                    <a:pt x="1128" y="1980"/>
                    <a:pt x="1432" y="1904"/>
                    <a:pt x="1798" y="1600"/>
                  </a:cubicBezTo>
                  <a:cubicBezTo>
                    <a:pt x="1798" y="1600"/>
                    <a:pt x="2682" y="2232"/>
                    <a:pt x="3355" y="2232"/>
                  </a:cubicBezTo>
                  <a:cubicBezTo>
                    <a:pt x="3408" y="2232"/>
                    <a:pt x="3459" y="2228"/>
                    <a:pt x="3509" y="2220"/>
                  </a:cubicBezTo>
                  <a:lnTo>
                    <a:pt x="3509" y="2220"/>
                  </a:lnTo>
                  <a:cubicBezTo>
                    <a:pt x="3508" y="2220"/>
                    <a:pt x="3141" y="2650"/>
                    <a:pt x="3053" y="3120"/>
                  </a:cubicBezTo>
                  <a:cubicBezTo>
                    <a:pt x="3774" y="2600"/>
                    <a:pt x="4205" y="1777"/>
                    <a:pt x="3357" y="574"/>
                  </a:cubicBezTo>
                  <a:cubicBezTo>
                    <a:pt x="3112" y="248"/>
                    <a:pt x="2758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3220175" y="4022700"/>
              <a:ext cx="12350" cy="38150"/>
            </a:xfrm>
            <a:custGeom>
              <a:avLst/>
              <a:gdLst/>
              <a:ahLst/>
              <a:cxnLst/>
              <a:rect l="l" t="t" r="r" b="b"/>
              <a:pathLst>
                <a:path w="494" h="1526" extrusionOk="0">
                  <a:moveTo>
                    <a:pt x="486" y="0"/>
                  </a:moveTo>
                  <a:cubicBezTo>
                    <a:pt x="453" y="0"/>
                    <a:pt x="167" y="600"/>
                    <a:pt x="1" y="943"/>
                  </a:cubicBezTo>
                  <a:cubicBezTo>
                    <a:pt x="89" y="931"/>
                    <a:pt x="165" y="917"/>
                    <a:pt x="266" y="892"/>
                  </a:cubicBezTo>
                  <a:lnTo>
                    <a:pt x="266" y="892"/>
                  </a:lnTo>
                  <a:cubicBezTo>
                    <a:pt x="203" y="1145"/>
                    <a:pt x="215" y="1361"/>
                    <a:pt x="291" y="1525"/>
                  </a:cubicBezTo>
                  <a:cubicBezTo>
                    <a:pt x="291" y="1069"/>
                    <a:pt x="367" y="424"/>
                    <a:pt x="469" y="95"/>
                  </a:cubicBezTo>
                  <a:cubicBezTo>
                    <a:pt x="489" y="29"/>
                    <a:pt x="494" y="0"/>
                    <a:pt x="486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2989350" y="3996100"/>
              <a:ext cx="222625" cy="156900"/>
            </a:xfrm>
            <a:custGeom>
              <a:avLst/>
              <a:gdLst/>
              <a:ahLst/>
              <a:cxnLst/>
              <a:rect l="l" t="t" r="r" b="b"/>
              <a:pathLst>
                <a:path w="8905" h="6276" extrusionOk="0">
                  <a:moveTo>
                    <a:pt x="7521" y="0"/>
                  </a:moveTo>
                  <a:cubicBezTo>
                    <a:pt x="5081" y="0"/>
                    <a:pt x="1546" y="1303"/>
                    <a:pt x="647" y="1804"/>
                  </a:cubicBezTo>
                  <a:cubicBezTo>
                    <a:pt x="1" y="4021"/>
                    <a:pt x="1888" y="5477"/>
                    <a:pt x="2990" y="6275"/>
                  </a:cubicBezTo>
                  <a:cubicBezTo>
                    <a:pt x="5244" y="4438"/>
                    <a:pt x="7359" y="4983"/>
                    <a:pt x="8195" y="3920"/>
                  </a:cubicBezTo>
                  <a:cubicBezTo>
                    <a:pt x="8195" y="3920"/>
                    <a:pt x="8778" y="2640"/>
                    <a:pt x="8904" y="1640"/>
                  </a:cubicBezTo>
                  <a:cubicBezTo>
                    <a:pt x="8904" y="1640"/>
                    <a:pt x="8739" y="639"/>
                    <a:pt x="8891" y="196"/>
                  </a:cubicBezTo>
                  <a:cubicBezTo>
                    <a:pt x="8508" y="59"/>
                    <a:pt x="8039" y="0"/>
                    <a:pt x="7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31717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40" y="0"/>
                  </a:moveTo>
                  <a:cubicBezTo>
                    <a:pt x="0" y="1913"/>
                    <a:pt x="51" y="3281"/>
                    <a:pt x="456" y="4813"/>
                  </a:cubicBezTo>
                  <a:cubicBezTo>
                    <a:pt x="862" y="6345"/>
                    <a:pt x="1140" y="7852"/>
                    <a:pt x="1305" y="7941"/>
                  </a:cubicBezTo>
                  <a:cubicBezTo>
                    <a:pt x="1384" y="7993"/>
                    <a:pt x="1944" y="8052"/>
                    <a:pt x="2548" y="8052"/>
                  </a:cubicBezTo>
                  <a:cubicBezTo>
                    <a:pt x="3118" y="8052"/>
                    <a:pt x="3726" y="8000"/>
                    <a:pt x="4002" y="7840"/>
                  </a:cubicBezTo>
                  <a:cubicBezTo>
                    <a:pt x="4560" y="7497"/>
                    <a:pt x="2825" y="7193"/>
                    <a:pt x="1925" y="7143"/>
                  </a:cubicBezTo>
                  <a:cubicBezTo>
                    <a:pt x="1697" y="5687"/>
                    <a:pt x="1292" y="1900"/>
                    <a:pt x="1723" y="253"/>
                  </a:cubicBezTo>
                  <a:cubicBezTo>
                    <a:pt x="1457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3164750" y="4013450"/>
              <a:ext cx="61600" cy="83050"/>
            </a:xfrm>
            <a:custGeom>
              <a:avLst/>
              <a:gdLst/>
              <a:ahLst/>
              <a:cxnLst/>
              <a:rect l="l" t="t" r="r" b="b"/>
              <a:pathLst>
                <a:path w="2464" h="3322" extrusionOk="0">
                  <a:moveTo>
                    <a:pt x="1406" y="1"/>
                  </a:moveTo>
                  <a:cubicBezTo>
                    <a:pt x="1267" y="1"/>
                    <a:pt x="1121" y="37"/>
                    <a:pt x="976" y="97"/>
                  </a:cubicBezTo>
                  <a:cubicBezTo>
                    <a:pt x="178" y="515"/>
                    <a:pt x="1" y="2503"/>
                    <a:pt x="203" y="3251"/>
                  </a:cubicBezTo>
                  <a:cubicBezTo>
                    <a:pt x="203" y="3251"/>
                    <a:pt x="586" y="3322"/>
                    <a:pt x="1019" y="3322"/>
                  </a:cubicBezTo>
                  <a:cubicBezTo>
                    <a:pt x="1520" y="3322"/>
                    <a:pt x="2088" y="3227"/>
                    <a:pt x="2218" y="2820"/>
                  </a:cubicBezTo>
                  <a:cubicBezTo>
                    <a:pt x="2464" y="647"/>
                    <a:pt x="1996" y="1"/>
                    <a:pt x="1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384475" y="4226425"/>
              <a:ext cx="610150" cy="89300"/>
            </a:xfrm>
            <a:custGeom>
              <a:avLst/>
              <a:gdLst/>
              <a:ahLst/>
              <a:cxnLst/>
              <a:rect l="l" t="t" r="r" b="b"/>
              <a:pathLst>
                <a:path w="24406" h="3572" extrusionOk="0">
                  <a:moveTo>
                    <a:pt x="2356" y="0"/>
                  </a:moveTo>
                  <a:lnTo>
                    <a:pt x="1" y="3572"/>
                  </a:lnTo>
                  <a:lnTo>
                    <a:pt x="24405" y="3572"/>
                  </a:lnTo>
                  <a:lnTo>
                    <a:pt x="22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3778350" y="4060825"/>
              <a:ext cx="114325" cy="201325"/>
            </a:xfrm>
            <a:custGeom>
              <a:avLst/>
              <a:gdLst/>
              <a:ahLst/>
              <a:cxnLst/>
              <a:rect l="l" t="t" r="r" b="b"/>
              <a:pathLst>
                <a:path w="4573" h="8053" extrusionOk="0">
                  <a:moveTo>
                    <a:pt x="140" y="0"/>
                  </a:moveTo>
                  <a:cubicBezTo>
                    <a:pt x="0" y="1913"/>
                    <a:pt x="51" y="3281"/>
                    <a:pt x="469" y="4813"/>
                  </a:cubicBezTo>
                  <a:cubicBezTo>
                    <a:pt x="874" y="6346"/>
                    <a:pt x="1140" y="7852"/>
                    <a:pt x="1305" y="7941"/>
                  </a:cubicBezTo>
                  <a:cubicBezTo>
                    <a:pt x="1389" y="7993"/>
                    <a:pt x="1950" y="8052"/>
                    <a:pt x="2552" y="8052"/>
                  </a:cubicBezTo>
                  <a:cubicBezTo>
                    <a:pt x="3120" y="8052"/>
                    <a:pt x="3726" y="8000"/>
                    <a:pt x="4002" y="7840"/>
                  </a:cubicBezTo>
                  <a:cubicBezTo>
                    <a:pt x="4572" y="7498"/>
                    <a:pt x="2825" y="7194"/>
                    <a:pt x="1938" y="7143"/>
                  </a:cubicBezTo>
                  <a:cubicBezTo>
                    <a:pt x="1697" y="5687"/>
                    <a:pt x="1292" y="1900"/>
                    <a:pt x="1722" y="254"/>
                  </a:cubicBezTo>
                  <a:cubicBezTo>
                    <a:pt x="1469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3439575" y="4133000"/>
              <a:ext cx="233050" cy="142975"/>
            </a:xfrm>
            <a:custGeom>
              <a:avLst/>
              <a:gdLst/>
              <a:ahLst/>
              <a:cxnLst/>
              <a:rect l="l" t="t" r="r" b="b"/>
              <a:pathLst>
                <a:path w="9322" h="5719" extrusionOk="0">
                  <a:moveTo>
                    <a:pt x="7118" y="1"/>
                  </a:moveTo>
                  <a:cubicBezTo>
                    <a:pt x="7118" y="1"/>
                    <a:pt x="7004" y="2218"/>
                    <a:pt x="7168" y="3471"/>
                  </a:cubicBezTo>
                  <a:cubicBezTo>
                    <a:pt x="7168" y="3471"/>
                    <a:pt x="5050" y="3343"/>
                    <a:pt x="3963" y="3343"/>
                  </a:cubicBezTo>
                  <a:cubicBezTo>
                    <a:pt x="3768" y="3343"/>
                    <a:pt x="3606" y="3348"/>
                    <a:pt x="3496" y="3357"/>
                  </a:cubicBezTo>
                  <a:cubicBezTo>
                    <a:pt x="3471" y="3360"/>
                    <a:pt x="3447" y="3361"/>
                    <a:pt x="3424" y="3361"/>
                  </a:cubicBezTo>
                  <a:cubicBezTo>
                    <a:pt x="2818" y="3361"/>
                    <a:pt x="2739" y="2487"/>
                    <a:pt x="2339" y="2487"/>
                  </a:cubicBezTo>
                  <a:cubicBezTo>
                    <a:pt x="2316" y="2487"/>
                    <a:pt x="2293" y="2490"/>
                    <a:pt x="2268" y="2496"/>
                  </a:cubicBezTo>
                  <a:cubicBezTo>
                    <a:pt x="1457" y="2686"/>
                    <a:pt x="0" y="5206"/>
                    <a:pt x="203" y="5358"/>
                  </a:cubicBezTo>
                  <a:cubicBezTo>
                    <a:pt x="216" y="5368"/>
                    <a:pt x="236" y="5372"/>
                    <a:pt x="263" y="5372"/>
                  </a:cubicBezTo>
                  <a:cubicBezTo>
                    <a:pt x="623" y="5372"/>
                    <a:pt x="2134" y="4543"/>
                    <a:pt x="2797" y="4543"/>
                  </a:cubicBezTo>
                  <a:cubicBezTo>
                    <a:pt x="2867" y="4543"/>
                    <a:pt x="2928" y="4553"/>
                    <a:pt x="2977" y="4573"/>
                  </a:cubicBezTo>
                  <a:cubicBezTo>
                    <a:pt x="3908" y="5225"/>
                    <a:pt x="6357" y="5719"/>
                    <a:pt x="7766" y="5719"/>
                  </a:cubicBezTo>
                  <a:cubicBezTo>
                    <a:pt x="8274" y="5719"/>
                    <a:pt x="8647" y="5654"/>
                    <a:pt x="8764" y="5510"/>
                  </a:cubicBezTo>
                  <a:cubicBezTo>
                    <a:pt x="9195" y="4965"/>
                    <a:pt x="9321" y="2420"/>
                    <a:pt x="9208" y="1039"/>
                  </a:cubicBezTo>
                  <a:cubicBezTo>
                    <a:pt x="7928" y="1039"/>
                    <a:pt x="7118" y="1"/>
                    <a:pt x="7118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3431675" y="4161825"/>
              <a:ext cx="248250" cy="140750"/>
            </a:xfrm>
            <a:custGeom>
              <a:avLst/>
              <a:gdLst/>
              <a:ahLst/>
              <a:cxnLst/>
              <a:rect l="l" t="t" r="r" b="b"/>
              <a:pathLst>
                <a:path w="9930" h="5630" extrusionOk="0">
                  <a:moveTo>
                    <a:pt x="7599" y="1"/>
                  </a:moveTo>
                  <a:lnTo>
                    <a:pt x="7599" y="1"/>
                  </a:lnTo>
                  <a:cubicBezTo>
                    <a:pt x="7599" y="1"/>
                    <a:pt x="7459" y="2179"/>
                    <a:pt x="7649" y="3420"/>
                  </a:cubicBezTo>
                  <a:cubicBezTo>
                    <a:pt x="7649" y="3420"/>
                    <a:pt x="5457" y="3288"/>
                    <a:pt x="4288" y="3288"/>
                  </a:cubicBezTo>
                  <a:cubicBezTo>
                    <a:pt x="4055" y="3288"/>
                    <a:pt x="3862" y="3293"/>
                    <a:pt x="3736" y="3306"/>
                  </a:cubicBezTo>
                  <a:cubicBezTo>
                    <a:pt x="3709" y="3308"/>
                    <a:pt x="3683" y="3310"/>
                    <a:pt x="3658" y="3310"/>
                  </a:cubicBezTo>
                  <a:cubicBezTo>
                    <a:pt x="3010" y="3310"/>
                    <a:pt x="2928" y="2449"/>
                    <a:pt x="2496" y="2449"/>
                  </a:cubicBezTo>
                  <a:cubicBezTo>
                    <a:pt x="2472" y="2449"/>
                    <a:pt x="2446" y="2452"/>
                    <a:pt x="2419" y="2458"/>
                  </a:cubicBezTo>
                  <a:cubicBezTo>
                    <a:pt x="1557" y="2635"/>
                    <a:pt x="0" y="5129"/>
                    <a:pt x="228" y="5269"/>
                  </a:cubicBezTo>
                  <a:cubicBezTo>
                    <a:pt x="242" y="5279"/>
                    <a:pt x="264" y="5283"/>
                    <a:pt x="292" y="5283"/>
                  </a:cubicBezTo>
                  <a:cubicBezTo>
                    <a:pt x="677" y="5283"/>
                    <a:pt x="2287" y="4466"/>
                    <a:pt x="2988" y="4466"/>
                  </a:cubicBezTo>
                  <a:cubicBezTo>
                    <a:pt x="3062" y="4466"/>
                    <a:pt x="3127" y="4475"/>
                    <a:pt x="3178" y="4496"/>
                  </a:cubicBezTo>
                  <a:cubicBezTo>
                    <a:pt x="4174" y="5138"/>
                    <a:pt x="6782" y="5630"/>
                    <a:pt x="8277" y="5630"/>
                  </a:cubicBezTo>
                  <a:cubicBezTo>
                    <a:pt x="8817" y="5630"/>
                    <a:pt x="9212" y="5565"/>
                    <a:pt x="9333" y="5421"/>
                  </a:cubicBezTo>
                  <a:cubicBezTo>
                    <a:pt x="9802" y="4889"/>
                    <a:pt x="9929" y="2382"/>
                    <a:pt x="9828" y="1026"/>
                  </a:cubicBezTo>
                  <a:cubicBezTo>
                    <a:pt x="8447" y="1026"/>
                    <a:pt x="7599" y="1"/>
                    <a:pt x="7599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3598200" y="4046900"/>
              <a:ext cx="89625" cy="154050"/>
            </a:xfrm>
            <a:custGeom>
              <a:avLst/>
              <a:gdLst/>
              <a:ahLst/>
              <a:cxnLst/>
              <a:rect l="l" t="t" r="r" b="b"/>
              <a:pathLst>
                <a:path w="3585" h="6162" extrusionOk="0">
                  <a:moveTo>
                    <a:pt x="1394" y="0"/>
                  </a:moveTo>
                  <a:cubicBezTo>
                    <a:pt x="747" y="684"/>
                    <a:pt x="114" y="2989"/>
                    <a:pt x="1" y="4306"/>
                  </a:cubicBezTo>
                  <a:cubicBezTo>
                    <a:pt x="436" y="5207"/>
                    <a:pt x="1544" y="6161"/>
                    <a:pt x="2599" y="6161"/>
                  </a:cubicBezTo>
                  <a:cubicBezTo>
                    <a:pt x="2895" y="6161"/>
                    <a:pt x="3186" y="6087"/>
                    <a:pt x="3457" y="5915"/>
                  </a:cubicBezTo>
                  <a:cubicBezTo>
                    <a:pt x="3432" y="4598"/>
                    <a:pt x="3584" y="3559"/>
                    <a:pt x="3584" y="3509"/>
                  </a:cubicBezTo>
                  <a:cubicBezTo>
                    <a:pt x="3584" y="3445"/>
                    <a:pt x="2014" y="1596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763150" y="3992425"/>
              <a:ext cx="186800" cy="116050"/>
            </a:xfrm>
            <a:custGeom>
              <a:avLst/>
              <a:gdLst/>
              <a:ahLst/>
              <a:cxnLst/>
              <a:rect l="l" t="t" r="r" b="b"/>
              <a:pathLst>
                <a:path w="7472" h="4642" extrusionOk="0">
                  <a:moveTo>
                    <a:pt x="900" y="1"/>
                  </a:moveTo>
                  <a:lnTo>
                    <a:pt x="0" y="3028"/>
                  </a:lnTo>
                  <a:cubicBezTo>
                    <a:pt x="773" y="2876"/>
                    <a:pt x="1824" y="2522"/>
                    <a:pt x="2065" y="2471"/>
                  </a:cubicBezTo>
                  <a:cubicBezTo>
                    <a:pt x="2394" y="2508"/>
                    <a:pt x="2685" y="2635"/>
                    <a:pt x="3293" y="2825"/>
                  </a:cubicBezTo>
                  <a:cubicBezTo>
                    <a:pt x="2736" y="3395"/>
                    <a:pt x="2989" y="3977"/>
                    <a:pt x="4078" y="4383"/>
                  </a:cubicBezTo>
                  <a:cubicBezTo>
                    <a:pt x="4446" y="4524"/>
                    <a:pt x="4962" y="4642"/>
                    <a:pt x="5474" y="4642"/>
                  </a:cubicBezTo>
                  <a:cubicBezTo>
                    <a:pt x="6480" y="4642"/>
                    <a:pt x="7471" y="4187"/>
                    <a:pt x="7295" y="2559"/>
                  </a:cubicBezTo>
                  <a:cubicBezTo>
                    <a:pt x="7223" y="1971"/>
                    <a:pt x="6854" y="1428"/>
                    <a:pt x="6082" y="1428"/>
                  </a:cubicBezTo>
                  <a:cubicBezTo>
                    <a:pt x="6040" y="1428"/>
                    <a:pt x="5997" y="1429"/>
                    <a:pt x="5952" y="1432"/>
                  </a:cubicBezTo>
                  <a:cubicBezTo>
                    <a:pt x="5560" y="1459"/>
                    <a:pt x="5234" y="1470"/>
                    <a:pt x="4960" y="1470"/>
                  </a:cubicBezTo>
                  <a:cubicBezTo>
                    <a:pt x="3271" y="1470"/>
                    <a:pt x="3615" y="1026"/>
                    <a:pt x="3255" y="862"/>
                  </a:cubicBezTo>
                  <a:cubicBezTo>
                    <a:pt x="2964" y="723"/>
                    <a:pt x="1140" y="141"/>
                    <a:pt x="90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3860650" y="4095350"/>
              <a:ext cx="28525" cy="13300"/>
            </a:xfrm>
            <a:custGeom>
              <a:avLst/>
              <a:gdLst/>
              <a:ahLst/>
              <a:cxnLst/>
              <a:rect l="l" t="t" r="r" b="b"/>
              <a:pathLst>
                <a:path w="1141" h="532" extrusionOk="0">
                  <a:moveTo>
                    <a:pt x="102" y="0"/>
                  </a:moveTo>
                  <a:cubicBezTo>
                    <a:pt x="102" y="0"/>
                    <a:pt x="1" y="456"/>
                    <a:pt x="1" y="507"/>
                  </a:cubicBezTo>
                  <a:cubicBezTo>
                    <a:pt x="1" y="525"/>
                    <a:pt x="70" y="531"/>
                    <a:pt x="176" y="531"/>
                  </a:cubicBezTo>
                  <a:cubicBezTo>
                    <a:pt x="441" y="531"/>
                    <a:pt x="933" y="490"/>
                    <a:pt x="1141" y="481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3867000" y="4024725"/>
              <a:ext cx="82650" cy="83300"/>
            </a:xfrm>
            <a:custGeom>
              <a:avLst/>
              <a:gdLst/>
              <a:ahLst/>
              <a:cxnLst/>
              <a:rect l="l" t="t" r="r" b="b"/>
              <a:pathLst>
                <a:path w="3306" h="3332" extrusionOk="0">
                  <a:moveTo>
                    <a:pt x="0" y="1"/>
                  </a:moveTo>
                  <a:lnTo>
                    <a:pt x="0" y="1"/>
                  </a:lnTo>
                  <a:cubicBezTo>
                    <a:pt x="110" y="268"/>
                    <a:pt x="278" y="559"/>
                    <a:pt x="538" y="559"/>
                  </a:cubicBezTo>
                  <a:cubicBezTo>
                    <a:pt x="549" y="559"/>
                    <a:pt x="560" y="559"/>
                    <a:pt x="570" y="558"/>
                  </a:cubicBezTo>
                  <a:cubicBezTo>
                    <a:pt x="663" y="498"/>
                    <a:pt x="787" y="473"/>
                    <a:pt x="913" y="473"/>
                  </a:cubicBezTo>
                  <a:cubicBezTo>
                    <a:pt x="1214" y="473"/>
                    <a:pt x="1525" y="620"/>
                    <a:pt x="1444" y="799"/>
                  </a:cubicBezTo>
                  <a:cubicBezTo>
                    <a:pt x="1352" y="993"/>
                    <a:pt x="1061" y="1047"/>
                    <a:pt x="812" y="1047"/>
                  </a:cubicBezTo>
                  <a:cubicBezTo>
                    <a:pt x="753" y="1047"/>
                    <a:pt x="697" y="1044"/>
                    <a:pt x="646" y="1039"/>
                  </a:cubicBezTo>
                  <a:cubicBezTo>
                    <a:pt x="646" y="1039"/>
                    <a:pt x="494" y="1216"/>
                    <a:pt x="520" y="1394"/>
                  </a:cubicBezTo>
                  <a:cubicBezTo>
                    <a:pt x="520" y="1394"/>
                    <a:pt x="649" y="1427"/>
                    <a:pt x="874" y="1427"/>
                  </a:cubicBezTo>
                  <a:cubicBezTo>
                    <a:pt x="987" y="1427"/>
                    <a:pt x="1123" y="1419"/>
                    <a:pt x="1280" y="1394"/>
                  </a:cubicBezTo>
                  <a:cubicBezTo>
                    <a:pt x="1280" y="1394"/>
                    <a:pt x="1812" y="2533"/>
                    <a:pt x="2470" y="2775"/>
                  </a:cubicBezTo>
                  <a:cubicBezTo>
                    <a:pt x="2470" y="2775"/>
                    <a:pt x="1938" y="2977"/>
                    <a:pt x="1621" y="3332"/>
                  </a:cubicBezTo>
                  <a:cubicBezTo>
                    <a:pt x="2521" y="3243"/>
                    <a:pt x="3306" y="2736"/>
                    <a:pt x="3141" y="1267"/>
                  </a:cubicBezTo>
                  <a:cubicBezTo>
                    <a:pt x="3070" y="689"/>
                    <a:pt x="2713" y="132"/>
                    <a:pt x="1966" y="132"/>
                  </a:cubicBezTo>
                  <a:cubicBezTo>
                    <a:pt x="1912" y="132"/>
                    <a:pt x="1856" y="134"/>
                    <a:pt x="1798" y="140"/>
                  </a:cubicBezTo>
                  <a:cubicBezTo>
                    <a:pt x="1616" y="159"/>
                    <a:pt x="1422" y="172"/>
                    <a:pt x="1216" y="172"/>
                  </a:cubicBezTo>
                  <a:cubicBezTo>
                    <a:pt x="850" y="172"/>
                    <a:pt x="446" y="13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838500" y="4046400"/>
              <a:ext cx="23100" cy="30600"/>
            </a:xfrm>
            <a:custGeom>
              <a:avLst/>
              <a:gdLst/>
              <a:ahLst/>
              <a:cxnLst/>
              <a:rect l="l" t="t" r="r" b="b"/>
              <a:pathLst>
                <a:path w="924" h="1224" extrusionOk="0">
                  <a:moveTo>
                    <a:pt x="913" y="1"/>
                  </a:moveTo>
                  <a:cubicBezTo>
                    <a:pt x="868" y="1"/>
                    <a:pt x="332" y="363"/>
                    <a:pt x="26" y="577"/>
                  </a:cubicBezTo>
                  <a:cubicBezTo>
                    <a:pt x="102" y="603"/>
                    <a:pt x="191" y="641"/>
                    <a:pt x="279" y="666"/>
                  </a:cubicBezTo>
                  <a:cubicBezTo>
                    <a:pt x="102" y="856"/>
                    <a:pt x="0" y="1046"/>
                    <a:pt x="0" y="1224"/>
                  </a:cubicBezTo>
                  <a:cubicBezTo>
                    <a:pt x="216" y="831"/>
                    <a:pt x="608" y="312"/>
                    <a:pt x="849" y="71"/>
                  </a:cubicBezTo>
                  <a:cubicBezTo>
                    <a:pt x="906" y="22"/>
                    <a:pt x="924" y="1"/>
                    <a:pt x="913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616575" y="3987025"/>
              <a:ext cx="229550" cy="156475"/>
            </a:xfrm>
            <a:custGeom>
              <a:avLst/>
              <a:gdLst/>
              <a:ahLst/>
              <a:cxnLst/>
              <a:rect l="l" t="t" r="r" b="b"/>
              <a:pathLst>
                <a:path w="9182" h="6259" extrusionOk="0">
                  <a:moveTo>
                    <a:pt x="5924" y="0"/>
                  </a:moveTo>
                  <a:cubicBezTo>
                    <a:pt x="4186" y="0"/>
                    <a:pt x="2288" y="734"/>
                    <a:pt x="646" y="2167"/>
                  </a:cubicBezTo>
                  <a:cubicBezTo>
                    <a:pt x="0" y="4384"/>
                    <a:pt x="1799" y="5460"/>
                    <a:pt x="2888" y="6258"/>
                  </a:cubicBezTo>
                  <a:cubicBezTo>
                    <a:pt x="3602" y="4747"/>
                    <a:pt x="4613" y="4438"/>
                    <a:pt x="5574" y="4438"/>
                  </a:cubicBezTo>
                  <a:cubicBezTo>
                    <a:pt x="6237" y="4438"/>
                    <a:pt x="6876" y="4584"/>
                    <a:pt x="7380" y="4584"/>
                  </a:cubicBezTo>
                  <a:cubicBezTo>
                    <a:pt x="7727" y="4584"/>
                    <a:pt x="8010" y="4515"/>
                    <a:pt x="8193" y="4283"/>
                  </a:cubicBezTo>
                  <a:cubicBezTo>
                    <a:pt x="8193" y="4283"/>
                    <a:pt x="8776" y="3003"/>
                    <a:pt x="8903" y="2003"/>
                  </a:cubicBezTo>
                  <a:cubicBezTo>
                    <a:pt x="8903" y="2003"/>
                    <a:pt x="9029" y="1522"/>
                    <a:pt x="9181" y="1078"/>
                  </a:cubicBezTo>
                  <a:cubicBezTo>
                    <a:pt x="8266" y="356"/>
                    <a:pt x="7134" y="0"/>
                    <a:pt x="5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37989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40" y="0"/>
                  </a:moveTo>
                  <a:lnTo>
                    <a:pt x="140" y="0"/>
                  </a:lnTo>
                  <a:cubicBezTo>
                    <a:pt x="1" y="1913"/>
                    <a:pt x="51" y="3281"/>
                    <a:pt x="457" y="4813"/>
                  </a:cubicBezTo>
                  <a:cubicBezTo>
                    <a:pt x="862" y="6345"/>
                    <a:pt x="1141" y="7852"/>
                    <a:pt x="1293" y="7941"/>
                  </a:cubicBezTo>
                  <a:cubicBezTo>
                    <a:pt x="1377" y="7993"/>
                    <a:pt x="1938" y="8052"/>
                    <a:pt x="2540" y="8052"/>
                  </a:cubicBezTo>
                  <a:cubicBezTo>
                    <a:pt x="3108" y="8052"/>
                    <a:pt x="3713" y="8000"/>
                    <a:pt x="3989" y="7840"/>
                  </a:cubicBezTo>
                  <a:cubicBezTo>
                    <a:pt x="4560" y="7497"/>
                    <a:pt x="2824" y="7193"/>
                    <a:pt x="1926" y="7143"/>
                  </a:cubicBezTo>
                  <a:cubicBezTo>
                    <a:pt x="1698" y="5687"/>
                    <a:pt x="1279" y="1900"/>
                    <a:pt x="1723" y="253"/>
                  </a:cubicBezTo>
                  <a:cubicBezTo>
                    <a:pt x="1457" y="216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3791625" y="4013450"/>
              <a:ext cx="61900" cy="83050"/>
            </a:xfrm>
            <a:custGeom>
              <a:avLst/>
              <a:gdLst/>
              <a:ahLst/>
              <a:cxnLst/>
              <a:rect l="l" t="t" r="r" b="b"/>
              <a:pathLst>
                <a:path w="2476" h="3322" extrusionOk="0">
                  <a:moveTo>
                    <a:pt x="1418" y="1"/>
                  </a:moveTo>
                  <a:cubicBezTo>
                    <a:pt x="1279" y="1"/>
                    <a:pt x="1134" y="37"/>
                    <a:pt x="989" y="97"/>
                  </a:cubicBezTo>
                  <a:cubicBezTo>
                    <a:pt x="191" y="515"/>
                    <a:pt x="1" y="2503"/>
                    <a:pt x="217" y="3251"/>
                  </a:cubicBezTo>
                  <a:cubicBezTo>
                    <a:pt x="217" y="3251"/>
                    <a:pt x="599" y="3322"/>
                    <a:pt x="1032" y="3322"/>
                  </a:cubicBezTo>
                  <a:cubicBezTo>
                    <a:pt x="1533" y="3322"/>
                    <a:pt x="2101" y="3227"/>
                    <a:pt x="2230" y="2820"/>
                  </a:cubicBezTo>
                  <a:cubicBezTo>
                    <a:pt x="2476" y="647"/>
                    <a:pt x="2008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4011700" y="4226425"/>
              <a:ext cx="609800" cy="89300"/>
            </a:xfrm>
            <a:custGeom>
              <a:avLst/>
              <a:gdLst/>
              <a:ahLst/>
              <a:cxnLst/>
              <a:rect l="l" t="t" r="r" b="b"/>
              <a:pathLst>
                <a:path w="24392" h="3572" extrusionOk="0">
                  <a:moveTo>
                    <a:pt x="2342" y="0"/>
                  </a:moveTo>
                  <a:lnTo>
                    <a:pt x="0" y="3572"/>
                  </a:lnTo>
                  <a:lnTo>
                    <a:pt x="24391" y="3572"/>
                  </a:lnTo>
                  <a:lnTo>
                    <a:pt x="220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4405550" y="4060825"/>
              <a:ext cx="114300" cy="201325"/>
            </a:xfrm>
            <a:custGeom>
              <a:avLst/>
              <a:gdLst/>
              <a:ahLst/>
              <a:cxnLst/>
              <a:rect l="l" t="t" r="r" b="b"/>
              <a:pathLst>
                <a:path w="4572" h="8053" extrusionOk="0">
                  <a:moveTo>
                    <a:pt x="139" y="0"/>
                  </a:moveTo>
                  <a:lnTo>
                    <a:pt x="139" y="0"/>
                  </a:lnTo>
                  <a:cubicBezTo>
                    <a:pt x="0" y="1913"/>
                    <a:pt x="51" y="3281"/>
                    <a:pt x="456" y="4813"/>
                  </a:cubicBezTo>
                  <a:cubicBezTo>
                    <a:pt x="874" y="6346"/>
                    <a:pt x="1140" y="7852"/>
                    <a:pt x="1304" y="7941"/>
                  </a:cubicBezTo>
                  <a:cubicBezTo>
                    <a:pt x="1382" y="7993"/>
                    <a:pt x="1943" y="8052"/>
                    <a:pt x="2547" y="8052"/>
                  </a:cubicBezTo>
                  <a:cubicBezTo>
                    <a:pt x="3117" y="8052"/>
                    <a:pt x="3725" y="8000"/>
                    <a:pt x="4002" y="7840"/>
                  </a:cubicBezTo>
                  <a:cubicBezTo>
                    <a:pt x="4572" y="7498"/>
                    <a:pt x="2824" y="7194"/>
                    <a:pt x="1938" y="7143"/>
                  </a:cubicBezTo>
                  <a:cubicBezTo>
                    <a:pt x="1697" y="5687"/>
                    <a:pt x="1292" y="1900"/>
                    <a:pt x="1723" y="254"/>
                  </a:cubicBezTo>
                  <a:cubicBezTo>
                    <a:pt x="1456" y="216"/>
                    <a:pt x="139" y="0"/>
                    <a:pt x="139" y="0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4066775" y="4133000"/>
              <a:ext cx="232725" cy="142975"/>
            </a:xfrm>
            <a:custGeom>
              <a:avLst/>
              <a:gdLst/>
              <a:ahLst/>
              <a:cxnLst/>
              <a:rect l="l" t="t" r="r" b="b"/>
              <a:pathLst>
                <a:path w="9309" h="5719" extrusionOk="0">
                  <a:moveTo>
                    <a:pt x="7118" y="1"/>
                  </a:moveTo>
                  <a:cubicBezTo>
                    <a:pt x="7118" y="1"/>
                    <a:pt x="6991" y="2218"/>
                    <a:pt x="7169" y="3471"/>
                  </a:cubicBezTo>
                  <a:cubicBezTo>
                    <a:pt x="7169" y="3471"/>
                    <a:pt x="5040" y="3343"/>
                    <a:pt x="3959" y="3343"/>
                  </a:cubicBezTo>
                  <a:cubicBezTo>
                    <a:pt x="3765" y="3343"/>
                    <a:pt x="3604" y="3348"/>
                    <a:pt x="3496" y="3357"/>
                  </a:cubicBezTo>
                  <a:cubicBezTo>
                    <a:pt x="3471" y="3360"/>
                    <a:pt x="3447" y="3361"/>
                    <a:pt x="3424" y="3361"/>
                  </a:cubicBezTo>
                  <a:cubicBezTo>
                    <a:pt x="2818" y="3361"/>
                    <a:pt x="2738" y="2487"/>
                    <a:pt x="2328" y="2487"/>
                  </a:cubicBezTo>
                  <a:cubicBezTo>
                    <a:pt x="2305" y="2487"/>
                    <a:pt x="2280" y="2490"/>
                    <a:pt x="2255" y="2496"/>
                  </a:cubicBezTo>
                  <a:cubicBezTo>
                    <a:pt x="1457" y="2686"/>
                    <a:pt x="1" y="5206"/>
                    <a:pt x="203" y="5358"/>
                  </a:cubicBezTo>
                  <a:cubicBezTo>
                    <a:pt x="217" y="5368"/>
                    <a:pt x="237" y="5372"/>
                    <a:pt x="263" y="5372"/>
                  </a:cubicBezTo>
                  <a:cubicBezTo>
                    <a:pt x="623" y="5372"/>
                    <a:pt x="2134" y="4543"/>
                    <a:pt x="2797" y="4543"/>
                  </a:cubicBezTo>
                  <a:cubicBezTo>
                    <a:pt x="2867" y="4543"/>
                    <a:pt x="2928" y="4553"/>
                    <a:pt x="2976" y="4573"/>
                  </a:cubicBezTo>
                  <a:cubicBezTo>
                    <a:pt x="3907" y="5225"/>
                    <a:pt x="6357" y="5719"/>
                    <a:pt x="7761" y="5719"/>
                  </a:cubicBezTo>
                  <a:cubicBezTo>
                    <a:pt x="8267" y="5719"/>
                    <a:pt x="8637" y="5654"/>
                    <a:pt x="8751" y="5510"/>
                  </a:cubicBezTo>
                  <a:cubicBezTo>
                    <a:pt x="9195" y="4965"/>
                    <a:pt x="9308" y="2420"/>
                    <a:pt x="9207" y="1039"/>
                  </a:cubicBezTo>
                  <a:cubicBezTo>
                    <a:pt x="7915" y="1039"/>
                    <a:pt x="7118" y="1"/>
                    <a:pt x="7118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4058850" y="4161825"/>
              <a:ext cx="248250" cy="140750"/>
            </a:xfrm>
            <a:custGeom>
              <a:avLst/>
              <a:gdLst/>
              <a:ahLst/>
              <a:cxnLst/>
              <a:rect l="l" t="t" r="r" b="b"/>
              <a:pathLst>
                <a:path w="9930" h="5630" extrusionOk="0">
                  <a:moveTo>
                    <a:pt x="7599" y="1"/>
                  </a:moveTo>
                  <a:cubicBezTo>
                    <a:pt x="7599" y="1"/>
                    <a:pt x="7460" y="2179"/>
                    <a:pt x="7650" y="3420"/>
                  </a:cubicBezTo>
                  <a:cubicBezTo>
                    <a:pt x="7650" y="3420"/>
                    <a:pt x="5458" y="3288"/>
                    <a:pt x="4289" y="3288"/>
                  </a:cubicBezTo>
                  <a:cubicBezTo>
                    <a:pt x="4056" y="3288"/>
                    <a:pt x="3863" y="3293"/>
                    <a:pt x="3737" y="3306"/>
                  </a:cubicBezTo>
                  <a:cubicBezTo>
                    <a:pt x="3710" y="3308"/>
                    <a:pt x="3684" y="3310"/>
                    <a:pt x="3659" y="3310"/>
                  </a:cubicBezTo>
                  <a:cubicBezTo>
                    <a:pt x="3011" y="3310"/>
                    <a:pt x="2928" y="2449"/>
                    <a:pt x="2498" y="2449"/>
                  </a:cubicBezTo>
                  <a:cubicBezTo>
                    <a:pt x="2473" y="2449"/>
                    <a:pt x="2447" y="2452"/>
                    <a:pt x="2420" y="2458"/>
                  </a:cubicBezTo>
                  <a:cubicBezTo>
                    <a:pt x="1559" y="2635"/>
                    <a:pt x="1" y="5129"/>
                    <a:pt x="229" y="5269"/>
                  </a:cubicBezTo>
                  <a:cubicBezTo>
                    <a:pt x="242" y="5279"/>
                    <a:pt x="263" y="5283"/>
                    <a:pt x="290" y="5283"/>
                  </a:cubicBezTo>
                  <a:cubicBezTo>
                    <a:pt x="666" y="5283"/>
                    <a:pt x="2276" y="4466"/>
                    <a:pt x="2986" y="4466"/>
                  </a:cubicBezTo>
                  <a:cubicBezTo>
                    <a:pt x="3061" y="4466"/>
                    <a:pt x="3127" y="4475"/>
                    <a:pt x="3180" y="4496"/>
                  </a:cubicBezTo>
                  <a:cubicBezTo>
                    <a:pt x="4175" y="5138"/>
                    <a:pt x="6783" y="5630"/>
                    <a:pt x="8278" y="5630"/>
                  </a:cubicBezTo>
                  <a:cubicBezTo>
                    <a:pt x="8819" y="5630"/>
                    <a:pt x="9214" y="5565"/>
                    <a:pt x="9335" y="5421"/>
                  </a:cubicBezTo>
                  <a:cubicBezTo>
                    <a:pt x="9803" y="4889"/>
                    <a:pt x="9929" y="2382"/>
                    <a:pt x="9816" y="1026"/>
                  </a:cubicBezTo>
                  <a:cubicBezTo>
                    <a:pt x="8448" y="1026"/>
                    <a:pt x="7599" y="1"/>
                    <a:pt x="7599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4225375" y="4046900"/>
              <a:ext cx="89950" cy="154050"/>
            </a:xfrm>
            <a:custGeom>
              <a:avLst/>
              <a:gdLst/>
              <a:ahLst/>
              <a:cxnLst/>
              <a:rect l="l" t="t" r="r" b="b"/>
              <a:pathLst>
                <a:path w="3598" h="6162" extrusionOk="0">
                  <a:moveTo>
                    <a:pt x="1394" y="0"/>
                  </a:moveTo>
                  <a:cubicBezTo>
                    <a:pt x="749" y="684"/>
                    <a:pt x="115" y="2989"/>
                    <a:pt x="1" y="4306"/>
                  </a:cubicBezTo>
                  <a:cubicBezTo>
                    <a:pt x="436" y="5207"/>
                    <a:pt x="1545" y="6161"/>
                    <a:pt x="2600" y="6161"/>
                  </a:cubicBezTo>
                  <a:cubicBezTo>
                    <a:pt x="2896" y="6161"/>
                    <a:pt x="3187" y="6087"/>
                    <a:pt x="3459" y="5915"/>
                  </a:cubicBezTo>
                  <a:cubicBezTo>
                    <a:pt x="3433" y="4598"/>
                    <a:pt x="3598" y="3673"/>
                    <a:pt x="3598" y="3622"/>
                  </a:cubicBezTo>
                  <a:cubicBezTo>
                    <a:pt x="3598" y="3571"/>
                    <a:pt x="2015" y="1596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4405850" y="3915025"/>
              <a:ext cx="158325" cy="170850"/>
            </a:xfrm>
            <a:custGeom>
              <a:avLst/>
              <a:gdLst/>
              <a:ahLst/>
              <a:cxnLst/>
              <a:rect l="l" t="t" r="r" b="b"/>
              <a:pathLst>
                <a:path w="6333" h="6834" extrusionOk="0">
                  <a:moveTo>
                    <a:pt x="3720" y="1"/>
                  </a:moveTo>
                  <a:cubicBezTo>
                    <a:pt x="3148" y="1"/>
                    <a:pt x="2600" y="289"/>
                    <a:pt x="2483" y="1084"/>
                  </a:cubicBezTo>
                  <a:cubicBezTo>
                    <a:pt x="2065" y="3870"/>
                    <a:pt x="1483" y="3237"/>
                    <a:pt x="571" y="4123"/>
                  </a:cubicBezTo>
                  <a:cubicBezTo>
                    <a:pt x="330" y="4351"/>
                    <a:pt x="178" y="5921"/>
                    <a:pt x="1" y="6124"/>
                  </a:cubicBezTo>
                  <a:lnTo>
                    <a:pt x="583" y="6833"/>
                  </a:lnTo>
                  <a:cubicBezTo>
                    <a:pt x="596" y="6048"/>
                    <a:pt x="1989" y="6466"/>
                    <a:pt x="2660" y="5098"/>
                  </a:cubicBezTo>
                  <a:cubicBezTo>
                    <a:pt x="2775" y="4794"/>
                    <a:pt x="2952" y="4528"/>
                    <a:pt x="3268" y="3971"/>
                  </a:cubicBezTo>
                  <a:cubicBezTo>
                    <a:pt x="3453" y="4245"/>
                    <a:pt x="3668" y="4385"/>
                    <a:pt x="3902" y="4385"/>
                  </a:cubicBezTo>
                  <a:cubicBezTo>
                    <a:pt x="4230" y="4385"/>
                    <a:pt x="4595" y="4110"/>
                    <a:pt x="4965" y="3541"/>
                  </a:cubicBezTo>
                  <a:cubicBezTo>
                    <a:pt x="5598" y="2565"/>
                    <a:pt x="6333" y="273"/>
                    <a:pt x="3864" y="7"/>
                  </a:cubicBezTo>
                  <a:cubicBezTo>
                    <a:pt x="3816" y="3"/>
                    <a:pt x="3768" y="1"/>
                    <a:pt x="3720" y="1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4523000" y="3981375"/>
              <a:ext cx="17450" cy="27875"/>
            </a:xfrm>
            <a:custGeom>
              <a:avLst/>
              <a:gdLst/>
              <a:ahLst/>
              <a:cxnLst/>
              <a:rect l="l" t="t" r="r" b="b"/>
              <a:pathLst>
                <a:path w="698" h="1115" extrusionOk="0">
                  <a:moveTo>
                    <a:pt x="697" y="0"/>
                  </a:moveTo>
                  <a:lnTo>
                    <a:pt x="0" y="912"/>
                  </a:lnTo>
                  <a:cubicBezTo>
                    <a:pt x="0" y="912"/>
                    <a:pt x="419" y="1101"/>
                    <a:pt x="469" y="1115"/>
                  </a:cubicBezTo>
                  <a:cubicBezTo>
                    <a:pt x="470" y="1115"/>
                    <a:pt x="470" y="1115"/>
                    <a:pt x="471" y="1115"/>
                  </a:cubicBezTo>
                  <a:cubicBezTo>
                    <a:pt x="534" y="1115"/>
                    <a:pt x="647" y="277"/>
                    <a:pt x="697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4454950" y="3915025"/>
              <a:ext cx="92450" cy="70175"/>
            </a:xfrm>
            <a:custGeom>
              <a:avLst/>
              <a:gdLst/>
              <a:ahLst/>
              <a:cxnLst/>
              <a:rect l="l" t="t" r="r" b="b"/>
              <a:pathLst>
                <a:path w="3698" h="2807" extrusionOk="0">
                  <a:moveTo>
                    <a:pt x="1755" y="1"/>
                  </a:moveTo>
                  <a:cubicBezTo>
                    <a:pt x="1178" y="1"/>
                    <a:pt x="601" y="289"/>
                    <a:pt x="519" y="1084"/>
                  </a:cubicBezTo>
                  <a:cubicBezTo>
                    <a:pt x="456" y="1577"/>
                    <a:pt x="341" y="2173"/>
                    <a:pt x="0" y="2806"/>
                  </a:cubicBezTo>
                  <a:cubicBezTo>
                    <a:pt x="291" y="2755"/>
                    <a:pt x="620" y="2641"/>
                    <a:pt x="659" y="2375"/>
                  </a:cubicBezTo>
                  <a:cubicBezTo>
                    <a:pt x="546" y="2061"/>
                    <a:pt x="792" y="1538"/>
                    <a:pt x="999" y="1538"/>
                  </a:cubicBezTo>
                  <a:cubicBezTo>
                    <a:pt x="1026" y="1538"/>
                    <a:pt x="1052" y="1546"/>
                    <a:pt x="1076" y="1565"/>
                  </a:cubicBezTo>
                  <a:cubicBezTo>
                    <a:pt x="1292" y="1729"/>
                    <a:pt x="1228" y="2134"/>
                    <a:pt x="1152" y="2401"/>
                  </a:cubicBezTo>
                  <a:cubicBezTo>
                    <a:pt x="1152" y="2401"/>
                    <a:pt x="1279" y="2578"/>
                    <a:pt x="1469" y="2603"/>
                  </a:cubicBezTo>
                  <a:cubicBezTo>
                    <a:pt x="1469" y="2603"/>
                    <a:pt x="1608" y="2325"/>
                    <a:pt x="1633" y="1844"/>
                  </a:cubicBezTo>
                  <a:cubicBezTo>
                    <a:pt x="1633" y="1844"/>
                    <a:pt x="2862" y="1577"/>
                    <a:pt x="3242" y="982"/>
                  </a:cubicBezTo>
                  <a:cubicBezTo>
                    <a:pt x="3242" y="982"/>
                    <a:pt x="3318" y="1552"/>
                    <a:pt x="3597" y="1932"/>
                  </a:cubicBezTo>
                  <a:cubicBezTo>
                    <a:pt x="3698" y="1045"/>
                    <a:pt x="3369" y="159"/>
                    <a:pt x="1900" y="7"/>
                  </a:cubicBezTo>
                  <a:cubicBezTo>
                    <a:pt x="1852" y="3"/>
                    <a:pt x="1803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4473975" y="3995275"/>
              <a:ext cx="25950" cy="28850"/>
            </a:xfrm>
            <a:custGeom>
              <a:avLst/>
              <a:gdLst/>
              <a:ahLst/>
              <a:cxnLst/>
              <a:rect l="l" t="t" r="r" b="b"/>
              <a:pathLst>
                <a:path w="1038" h="1154" extrusionOk="0">
                  <a:moveTo>
                    <a:pt x="33" y="1"/>
                  </a:moveTo>
                  <a:cubicBezTo>
                    <a:pt x="0" y="1"/>
                    <a:pt x="256" y="630"/>
                    <a:pt x="404" y="1001"/>
                  </a:cubicBezTo>
                  <a:cubicBezTo>
                    <a:pt x="455" y="925"/>
                    <a:pt x="492" y="849"/>
                    <a:pt x="543" y="761"/>
                  </a:cubicBezTo>
                  <a:cubicBezTo>
                    <a:pt x="695" y="976"/>
                    <a:pt x="860" y="1116"/>
                    <a:pt x="1037" y="1153"/>
                  </a:cubicBezTo>
                  <a:cubicBezTo>
                    <a:pt x="695" y="863"/>
                    <a:pt x="264" y="368"/>
                    <a:pt x="87" y="77"/>
                  </a:cubicBezTo>
                  <a:cubicBezTo>
                    <a:pt x="56" y="24"/>
                    <a:pt x="39" y="1"/>
                    <a:pt x="33" y="1"/>
                  </a:cubicBezTo>
                  <a:close/>
                </a:path>
              </a:pathLst>
            </a:custGeom>
            <a:solidFill>
              <a:srgbClr val="CA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4243450" y="3999100"/>
              <a:ext cx="236850" cy="144700"/>
            </a:xfrm>
            <a:custGeom>
              <a:avLst/>
              <a:gdLst/>
              <a:ahLst/>
              <a:cxnLst/>
              <a:rect l="l" t="t" r="r" b="b"/>
              <a:pathLst>
                <a:path w="9474" h="5788" extrusionOk="0">
                  <a:moveTo>
                    <a:pt x="8042" y="0"/>
                  </a:moveTo>
                  <a:cubicBezTo>
                    <a:pt x="6366" y="1288"/>
                    <a:pt x="5249" y="1579"/>
                    <a:pt x="4310" y="1579"/>
                  </a:cubicBezTo>
                  <a:cubicBezTo>
                    <a:pt x="3537" y="1579"/>
                    <a:pt x="2886" y="1382"/>
                    <a:pt x="2145" y="1382"/>
                  </a:cubicBezTo>
                  <a:cubicBezTo>
                    <a:pt x="1697" y="1382"/>
                    <a:pt x="1218" y="1454"/>
                    <a:pt x="659" y="1684"/>
                  </a:cubicBezTo>
                  <a:cubicBezTo>
                    <a:pt x="0" y="3901"/>
                    <a:pt x="1760" y="4990"/>
                    <a:pt x="2849" y="5787"/>
                  </a:cubicBezTo>
                  <a:cubicBezTo>
                    <a:pt x="6066" y="5382"/>
                    <a:pt x="7498" y="4939"/>
                    <a:pt x="8333" y="3876"/>
                  </a:cubicBezTo>
                  <a:cubicBezTo>
                    <a:pt x="8333" y="3876"/>
                    <a:pt x="9333" y="2508"/>
                    <a:pt x="9473" y="1203"/>
                  </a:cubicBezTo>
                  <a:lnTo>
                    <a:pt x="9473" y="1203"/>
                  </a:lnTo>
                  <a:cubicBezTo>
                    <a:pt x="9473" y="1203"/>
                    <a:pt x="9422" y="1212"/>
                    <a:pt x="9338" y="1212"/>
                  </a:cubicBezTo>
                  <a:cubicBezTo>
                    <a:pt x="9031" y="1212"/>
                    <a:pt x="8291" y="1094"/>
                    <a:pt x="8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4426125" y="4081725"/>
              <a:ext cx="114000" cy="201325"/>
            </a:xfrm>
            <a:custGeom>
              <a:avLst/>
              <a:gdLst/>
              <a:ahLst/>
              <a:cxnLst/>
              <a:rect l="l" t="t" r="r" b="b"/>
              <a:pathLst>
                <a:path w="4560" h="8053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1913"/>
                    <a:pt x="51" y="3281"/>
                    <a:pt x="456" y="4813"/>
                  </a:cubicBezTo>
                  <a:cubicBezTo>
                    <a:pt x="861" y="6345"/>
                    <a:pt x="1140" y="7852"/>
                    <a:pt x="1292" y="7941"/>
                  </a:cubicBezTo>
                  <a:cubicBezTo>
                    <a:pt x="1377" y="7993"/>
                    <a:pt x="1937" y="8052"/>
                    <a:pt x="2540" y="8052"/>
                  </a:cubicBezTo>
                  <a:cubicBezTo>
                    <a:pt x="3108" y="8052"/>
                    <a:pt x="3713" y="8000"/>
                    <a:pt x="3990" y="7840"/>
                  </a:cubicBezTo>
                  <a:cubicBezTo>
                    <a:pt x="4559" y="7497"/>
                    <a:pt x="2812" y="7193"/>
                    <a:pt x="1925" y="7143"/>
                  </a:cubicBezTo>
                  <a:cubicBezTo>
                    <a:pt x="1697" y="5687"/>
                    <a:pt x="1280" y="1900"/>
                    <a:pt x="1710" y="253"/>
                  </a:cubicBezTo>
                  <a:cubicBezTo>
                    <a:pt x="1457" y="216"/>
                    <a:pt x="127" y="0"/>
                    <a:pt x="127" y="0"/>
                  </a:cubicBezTo>
                  <a:close/>
                </a:path>
              </a:pathLst>
            </a:custGeom>
            <a:solidFill>
              <a:srgbClr val="F1A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4418850" y="4013450"/>
              <a:ext cx="61625" cy="83050"/>
            </a:xfrm>
            <a:custGeom>
              <a:avLst/>
              <a:gdLst/>
              <a:ahLst/>
              <a:cxnLst/>
              <a:rect l="l" t="t" r="r" b="b"/>
              <a:pathLst>
                <a:path w="2465" h="3322" extrusionOk="0">
                  <a:moveTo>
                    <a:pt x="1417" y="1"/>
                  </a:moveTo>
                  <a:cubicBezTo>
                    <a:pt x="1278" y="1"/>
                    <a:pt x="1133" y="37"/>
                    <a:pt x="988" y="97"/>
                  </a:cubicBezTo>
                  <a:cubicBezTo>
                    <a:pt x="190" y="515"/>
                    <a:pt x="0" y="2503"/>
                    <a:pt x="203" y="3251"/>
                  </a:cubicBezTo>
                  <a:cubicBezTo>
                    <a:pt x="203" y="3251"/>
                    <a:pt x="588" y="3322"/>
                    <a:pt x="1024" y="3322"/>
                  </a:cubicBezTo>
                  <a:cubicBezTo>
                    <a:pt x="1528" y="3322"/>
                    <a:pt x="2100" y="3227"/>
                    <a:pt x="2229" y="2820"/>
                  </a:cubicBezTo>
                  <a:cubicBezTo>
                    <a:pt x="2465" y="647"/>
                    <a:pt x="2004" y="1"/>
                    <a:pt x="1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orts Injuries Breakthrough by Slidesgo">
  <a:themeElements>
    <a:clrScheme name="Simple Light">
      <a:dk1>
        <a:srgbClr val="254789"/>
      </a:dk1>
      <a:lt1>
        <a:srgbClr val="FFFFFF"/>
      </a:lt1>
      <a:dk2>
        <a:srgbClr val="E5ECEF"/>
      </a:dk2>
      <a:lt2>
        <a:srgbClr val="CBEFF2"/>
      </a:lt2>
      <a:accent1>
        <a:srgbClr val="BBE2FF"/>
      </a:accent1>
      <a:accent2>
        <a:srgbClr val="77B8F7"/>
      </a:accent2>
      <a:accent3>
        <a:srgbClr val="4BB2FF"/>
      </a:accent3>
      <a:accent4>
        <a:srgbClr val="0885FF"/>
      </a:accent4>
      <a:accent5>
        <a:srgbClr val="203C7B"/>
      </a:accent5>
      <a:accent6>
        <a:srgbClr val="CBF2E1"/>
      </a:accent6>
      <a:hlink>
        <a:srgbClr val="2547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563</Words>
  <Application>Microsoft Office PowerPoint</Application>
  <PresentationFormat>On-screen Show (16:9)</PresentationFormat>
  <Paragraphs>256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Montserrat Medium</vt:lpstr>
      <vt:lpstr>Barlow Medium</vt:lpstr>
      <vt:lpstr>Montserrat</vt:lpstr>
      <vt:lpstr>Barlow</vt:lpstr>
      <vt:lpstr>Bebas Neue</vt:lpstr>
      <vt:lpstr>Montserrat ExtraBold</vt:lpstr>
      <vt:lpstr>Arial</vt:lpstr>
      <vt:lpstr>Anaheim</vt:lpstr>
      <vt:lpstr>Sports Injuries Breakthrough by Slidesgo</vt:lpstr>
      <vt:lpstr>UnilSports  R-Package</vt:lpstr>
      <vt:lpstr>Introduction</vt:lpstr>
      <vt:lpstr>Introduction</vt:lpstr>
      <vt:lpstr>Time Consumption</vt:lpstr>
      <vt:lpstr>R-Package</vt:lpstr>
      <vt:lpstr>Sports Schedule</vt:lpstr>
      <vt:lpstr>METs Values</vt:lpstr>
      <vt:lpstr>Wrangling &amp; Cleaning</vt:lpstr>
      <vt:lpstr>Optimization Function</vt:lpstr>
      <vt:lpstr>Pie Chart Function</vt:lpstr>
      <vt:lpstr>Start Shiny App</vt:lpstr>
      <vt:lpstr>GitHub Repo</vt:lpstr>
      <vt:lpstr>GitHub Repository</vt:lpstr>
      <vt:lpstr>Shiny App</vt:lpstr>
      <vt:lpstr>UnilSport Shiny App</vt:lpstr>
      <vt:lpstr>Pkgdown</vt:lpstr>
      <vt:lpstr>Pkgdown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UnilSports  R-Package</dc:title>
  <dc:creator>Arturo Garcia Luna Beltran</dc:creator>
  <cp:lastModifiedBy>Arturo Garcia Luna Beltran</cp:lastModifiedBy>
  <cp:revision>1</cp:revision>
  <dcterms:modified xsi:type="dcterms:W3CDTF">2022-12-19T16:21:44Z</dcterms:modified>
</cp:coreProperties>
</file>