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Wikipingdia</a:t>
            </a:r>
            <a:endParaRPr/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Bingham, Nick DeWitt, Nadine Perez, Paul Pietsch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 our database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implement our </a:t>
            </a:r>
            <a:r>
              <a:rPr i="1" lang="en"/>
              <a:t>additional class resources</a:t>
            </a:r>
            <a:r>
              <a:rPr lang="en"/>
              <a:t> and </a:t>
            </a:r>
            <a:r>
              <a:rPr i="1" lang="en"/>
              <a:t>useful teacher resources</a:t>
            </a:r>
            <a:r>
              <a:rPr lang="en"/>
              <a:t> sections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CSS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more informational pages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 out logistics of departmental approval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Bingham: HTML/CSS/Javascript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Paul Pietsch: </a:t>
            </a:r>
            <a:r>
              <a:rPr lang="en"/>
              <a:t>HTML/CSS/Javascript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Nadine Perez: UX, wireframes, documentation, some 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Nick DeWitt: SQL/PHP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Wikipingdia wants to address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pre/co-reqs have </a:t>
            </a:r>
            <a:r>
              <a:rPr b="1" i="1" lang="en"/>
              <a:t>frequent disparities</a:t>
            </a:r>
            <a:r>
              <a:rPr lang="en"/>
              <a:t> between information sources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 with the </a:t>
            </a:r>
            <a:r>
              <a:rPr b="1" i="1" lang="en"/>
              <a:t>group advising sessions</a:t>
            </a:r>
            <a:endParaRPr b="1" i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so new that there’s </a:t>
            </a:r>
            <a:r>
              <a:rPr b="1" i="1" lang="en"/>
              <a:t>limited feedback</a:t>
            </a:r>
            <a:r>
              <a:rPr lang="en"/>
              <a:t> from students or professors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Description of undergraduate program to potential students is </a:t>
            </a:r>
            <a:r>
              <a:rPr b="1" i="1" lang="en"/>
              <a:t>too broad</a:t>
            </a:r>
            <a:endParaRPr b="1" i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infosci </a:t>
            </a:r>
            <a:r>
              <a:rPr b="1" i="1" lang="en"/>
              <a:t>listserv can be overwhelming</a:t>
            </a:r>
            <a:endParaRPr b="1"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538113" y="3401375"/>
            <a:ext cx="6067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Screenshot from Testudo schedule of classes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13427" l="0" r="0" t="10451"/>
          <a:stretch/>
        </p:blipFill>
        <p:spPr>
          <a:xfrm>
            <a:off x="438913" y="1230900"/>
            <a:ext cx="8266165" cy="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211" y="3970325"/>
            <a:ext cx="7377566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538088" y="555300"/>
            <a:ext cx="6067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Screenshot from iSchool Prerequisite List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Shape 146"/>
          <p:cNvSpPr txBox="1"/>
          <p:nvPr/>
        </p:nvSpPr>
        <p:spPr>
          <a:xfrm>
            <a:off x="4015050" y="2272188"/>
            <a:ext cx="1113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vs.</a:t>
            </a:r>
            <a:endParaRPr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Wikipingdia provides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science department </a:t>
            </a:r>
            <a:r>
              <a:rPr b="1" i="1" lang="en"/>
              <a:t>news &amp; social media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Wiki-generated class profiles </a:t>
            </a:r>
            <a:r>
              <a:rPr lang="en"/>
              <a:t>with more in depth information about content of the class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iSchool approved </a:t>
            </a:r>
            <a:r>
              <a:rPr b="1" i="1" lang="en"/>
              <a:t>departmental informational pages</a:t>
            </a:r>
            <a:r>
              <a:rPr lang="en"/>
              <a:t> with up-to date information regarding things like co and prerequisites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Teacher profiles</a:t>
            </a:r>
            <a:r>
              <a:rPr lang="en"/>
              <a:t> with extended information from teachers and student reviews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5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with bootstrap library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Ease of use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Multi-platform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 with Codeigniter Web Framework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Built in input validation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Protection against attacks like SQL injection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Used in many UMD dynamic web 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elements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wanted for Wikipingdia to include </a:t>
            </a:r>
            <a:r>
              <a:rPr b="1" i="1" lang="en"/>
              <a:t>dynamic elements </a:t>
            </a:r>
            <a:r>
              <a:rPr lang="en"/>
              <a:t>along with a </a:t>
            </a:r>
            <a:r>
              <a:rPr b="1" i="1" lang="en"/>
              <a:t>wiki element</a:t>
            </a:r>
            <a:r>
              <a:rPr lang="en"/>
              <a:t> in addition to the </a:t>
            </a:r>
            <a:r>
              <a:rPr b="1" i="1" lang="en"/>
              <a:t>static departmental information</a:t>
            </a:r>
            <a:r>
              <a:rPr lang="en"/>
              <a:t> you can find on the iSchool website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and teacher pages can be </a:t>
            </a:r>
            <a:r>
              <a:rPr b="1" i="1" lang="en"/>
              <a:t>dynamically created and populated </a:t>
            </a:r>
            <a:r>
              <a:rPr lang="en"/>
              <a:t>from our sql database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wiki elements of </a:t>
            </a:r>
            <a:r>
              <a:rPr b="1" i="1" lang="en"/>
              <a:t>these pages can be edited</a:t>
            </a:r>
            <a:r>
              <a:rPr lang="en"/>
              <a:t> by verified users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5" y="128588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