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Wikipingdia</a:t>
            </a:r>
            <a:endParaRPr/>
          </a:p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 Bingham, Nick DeWitt, Nadine Perez, Paul Pietsch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74104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Expand our database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Fully implement our </a:t>
            </a:r>
            <a:r>
              <a:rPr i="1" lang="en"/>
              <a:t>additional class resources</a:t>
            </a:r>
            <a:r>
              <a:rPr lang="en"/>
              <a:t> and </a:t>
            </a:r>
            <a:r>
              <a:rPr i="1" lang="en"/>
              <a:t>useful teacher resources</a:t>
            </a:r>
            <a:r>
              <a:rPr lang="en"/>
              <a:t> sections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Improve CSS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more informational pages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Figure out logistics of departmental approval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Wikipingdia wants to address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 pre/co-reqs have </a:t>
            </a:r>
            <a:r>
              <a:rPr b="1" i="1" lang="en"/>
              <a:t>frequent disparities</a:t>
            </a:r>
            <a:r>
              <a:rPr lang="en"/>
              <a:t> between information sources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Issues with the </a:t>
            </a:r>
            <a:r>
              <a:rPr b="1" i="1" lang="en"/>
              <a:t>group advising sessions</a:t>
            </a:r>
            <a:endParaRPr b="1" i="1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Classes are so new that there’s </a:t>
            </a:r>
            <a:r>
              <a:rPr b="1" i="1" lang="en"/>
              <a:t>limited feedback</a:t>
            </a:r>
            <a:r>
              <a:rPr lang="en"/>
              <a:t> from students or professors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Description of undergraduate program to potential students is </a:t>
            </a:r>
            <a:r>
              <a:rPr b="1" i="1" lang="en"/>
              <a:t>too broad</a:t>
            </a:r>
            <a:endParaRPr b="1" i="1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infosci </a:t>
            </a:r>
            <a:r>
              <a:rPr b="1" i="1" lang="en"/>
              <a:t>listserv can be overwhelming</a:t>
            </a:r>
            <a:endParaRPr b="1" i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1538113" y="3401375"/>
            <a:ext cx="60678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Times New Roman"/>
                <a:ea typeface="Times New Roman"/>
                <a:cs typeface="Times New Roman"/>
                <a:sym typeface="Times New Roman"/>
              </a:rPr>
              <a:t>Screenshot from Testudo schedule of classes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13427" l="0" r="0" t="10451"/>
          <a:stretch/>
        </p:blipFill>
        <p:spPr>
          <a:xfrm>
            <a:off x="438913" y="1230900"/>
            <a:ext cx="8266165" cy="6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3211" y="3970325"/>
            <a:ext cx="7377566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1538088" y="555300"/>
            <a:ext cx="60678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Times New Roman"/>
                <a:ea typeface="Times New Roman"/>
                <a:cs typeface="Times New Roman"/>
                <a:sym typeface="Times New Roman"/>
              </a:rPr>
              <a:t>Screenshot from iSchool Prerequisite List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6" name="Shape 146"/>
          <p:cNvSpPr txBox="1"/>
          <p:nvPr/>
        </p:nvSpPr>
        <p:spPr>
          <a:xfrm>
            <a:off x="4015050" y="2272188"/>
            <a:ext cx="1113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/>
              <a:t>vs.</a:t>
            </a:r>
            <a:endParaRPr i="1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Wikipingdia provides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Information science department </a:t>
            </a:r>
            <a:r>
              <a:rPr b="1" i="1" lang="en"/>
              <a:t>news &amp; social media</a:t>
            </a:r>
            <a:endParaRPr b="1" i="1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en"/>
              <a:t>Wiki-generated class profiles </a:t>
            </a:r>
            <a:r>
              <a:rPr lang="en"/>
              <a:t>with more in depth information about content of the class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iSchool approved </a:t>
            </a:r>
            <a:r>
              <a:rPr b="1" i="1" lang="en"/>
              <a:t>departmental informational pages</a:t>
            </a:r>
            <a:r>
              <a:rPr lang="en"/>
              <a:t> with up-to date information regarding things like co and prerequisites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en"/>
              <a:t>Teacher profiles</a:t>
            </a:r>
            <a:r>
              <a:rPr lang="en"/>
              <a:t> with extended information from teachers and student reviews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075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Javascript with bootstrap library 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Ease of use 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Multi-platform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PHP with Codeigniter Web Framework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Built in input validation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Protection against attacks like SQL injection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-"/>
            </a:pPr>
            <a:r>
              <a:rPr lang="en"/>
              <a:t>Used in many UMD dynamic web applications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elements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wanted for Wikipingdia to include </a:t>
            </a:r>
            <a:r>
              <a:rPr b="1" i="1" lang="en"/>
              <a:t>dynamic elements </a:t>
            </a:r>
            <a:r>
              <a:rPr lang="en"/>
              <a:t>along with a </a:t>
            </a:r>
            <a:r>
              <a:rPr b="1" i="1" lang="en"/>
              <a:t>wiki element</a:t>
            </a:r>
            <a:r>
              <a:rPr lang="en"/>
              <a:t> in addition to the </a:t>
            </a:r>
            <a:r>
              <a:rPr b="1" i="1" lang="en"/>
              <a:t>static departmental information</a:t>
            </a:r>
            <a:r>
              <a:rPr lang="en"/>
              <a:t> you can find on the iSchool website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 and teacher pages can be </a:t>
            </a:r>
            <a:r>
              <a:rPr b="1" i="1" lang="en"/>
              <a:t>dynamically created and populated </a:t>
            </a:r>
            <a:r>
              <a:rPr lang="en"/>
              <a:t>from our sql database</a:t>
            </a:r>
            <a:endParaRPr/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wiki elements of </a:t>
            </a:r>
            <a:r>
              <a:rPr b="1" i="1" lang="en"/>
              <a:t>these pages can be edited</a:t>
            </a:r>
            <a:r>
              <a:rPr lang="en"/>
              <a:t> by verified users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075" y="128588"/>
            <a:ext cx="74104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74104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74104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