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e520b722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e520b722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e520b722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e520b722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e520b722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e520b722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e520b722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e520b722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e520b72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e520b72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e520b722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e520b722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e520b722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e520b722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e520b722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e520b722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e520b72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e520b72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e520b72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e520b72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e520b722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e520b72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e520b722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e520b722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e520b722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e520b722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e520b722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e520b722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e520b722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e520b722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e520b72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e520b72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Soutenance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Projet GL - Groupe 16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Et les tests de validation ?</a:t>
            </a:r>
            <a:endParaRPr sz="3000"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297500" y="1665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-&gt; Tests deca =&gt; tester le bon fonctionnement des programmes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400"/>
              <a:t>-&gt; Tests unitaires (frameworks Mock)  ⇒ tester chaque classe </a:t>
            </a:r>
            <a:r>
              <a:rPr lang="fr" sz="1400"/>
              <a:t>séparément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400"/>
              <a:t>-&gt; Automatisation des tests (tests de non régression)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Cobertura</a:t>
            </a:r>
            <a:endParaRPr/>
          </a:p>
        </p:txBody>
      </p:sp>
      <p:pic>
        <p:nvPicPr>
          <p:cNvPr id="194" name="Google Shape;194;p23"/>
          <p:cNvPicPr preferRelativeResize="0"/>
          <p:nvPr/>
        </p:nvPicPr>
        <p:blipFill rotWithShape="1">
          <a:blip r:embed="rId3">
            <a:alphaModFix/>
          </a:blip>
          <a:srcRect b="44693" l="0" r="0" t="0"/>
          <a:stretch/>
        </p:blipFill>
        <p:spPr>
          <a:xfrm>
            <a:off x="57775" y="1633250"/>
            <a:ext cx="9027099" cy="208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1297500" y="1846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P</a:t>
            </a:r>
            <a:r>
              <a:rPr lang="fr" sz="3000"/>
              <a:t>assons aux tests !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1297500" y="404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Bilan d’organisation</a:t>
            </a:r>
            <a:endParaRPr sz="3000"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1297500" y="1933625"/>
            <a:ext cx="3943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-  Utilisation d’outils d’organisation.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800"/>
              <a:t>- Diagramme de Gantt.</a:t>
            </a:r>
            <a:endParaRPr sz="1800"/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6194" y="1567542"/>
            <a:ext cx="2202298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6200" y="2665727"/>
            <a:ext cx="2202300" cy="1446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Répartition des rôles</a:t>
            </a:r>
            <a:endParaRPr sz="3000"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974600" y="2299250"/>
            <a:ext cx="4846800" cy="15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Des référents pour chaque partie</a:t>
            </a:r>
            <a:endParaRPr sz="1800"/>
          </a:p>
        </p:txBody>
      </p:sp>
      <p:pic>
        <p:nvPicPr>
          <p:cNvPr id="214" name="Google Shape;2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1050" y="1680475"/>
            <a:ext cx="2449075" cy="24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Bilan d’organisation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1297500" y="2019475"/>
            <a:ext cx="388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/>
              <a:t>- Gestion d’erreurs et de risques.</a:t>
            </a:r>
            <a:endParaRPr/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0025" y="1307850"/>
            <a:ext cx="2419349" cy="241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1771425" y="1369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/>
              <a:t>Mot de  la fin</a:t>
            </a:r>
            <a:endParaRPr sz="4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800"/>
              <a:t>Merci de votre attention</a:t>
            </a:r>
            <a:endParaRPr b="1" sz="4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3000"/>
              <a:t>Des questions ?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d’un nouveau compilateur pour le langage deca, rapide et intuitif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082300" y="1926000"/>
            <a:ext cx="7170900" cy="12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Notre compilateur.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Une bibliothèque “Math.decah” implémentant les fonctions trigonométriques.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 de la présentation 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Les fonctionnalités de notre compilateur.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L’extension.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Tests de validation.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Bilan sur la gestion et l’organisation.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Compilateur du langage - Partie sans Objet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Structures de </a:t>
            </a:r>
            <a:r>
              <a:rPr lang="fr" sz="1800"/>
              <a:t>contrôle</a:t>
            </a:r>
            <a:r>
              <a:rPr lang="fr" sz="1800"/>
              <a:t> présentes.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Opérations arithmétiques.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Opération </a:t>
            </a:r>
            <a:r>
              <a:rPr lang="fr" sz="1800"/>
              <a:t>booléennes</a:t>
            </a:r>
            <a:r>
              <a:rPr lang="fr" sz="1800"/>
              <a:t> et comparaisons.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Déclaration de variables.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Input / Output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Messages d’erreurs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Compilateur du langage - Partie avec Objet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Déclaration de classes.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Attributs et méthodes.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Héritage.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Cast et InstanceOf.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Notions de protection.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Messages d’erreurs.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Options de compilations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fr" sz="1800">
                <a:solidFill>
                  <a:srgbClr val="FFFFFF"/>
                </a:solidFill>
              </a:rPr>
              <a:t>-b affichage de la bannière équipe.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fr" sz="1800">
                <a:solidFill>
                  <a:srgbClr val="FFFFFF"/>
                </a:solidFill>
              </a:rPr>
              <a:t>-p pour la décompilation.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fr" sz="1800">
                <a:solidFill>
                  <a:srgbClr val="FFFFFF"/>
                </a:solidFill>
              </a:rPr>
              <a:t> -v pour arrêter la compilation à l’étape de vérification contextuelle.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fr" sz="1800">
                <a:solidFill>
                  <a:srgbClr val="FFFFFF"/>
                </a:solidFill>
              </a:rPr>
              <a:t>-n pour supprimer les tests d’overflow.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fr" sz="1800">
                <a:solidFill>
                  <a:srgbClr val="FFFFFF"/>
                </a:solidFill>
              </a:rPr>
              <a:t>-P pour une compilation en parallèle.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fr" sz="1800">
                <a:solidFill>
                  <a:srgbClr val="FFFFFF"/>
                </a:solidFill>
              </a:rPr>
              <a:t>-r X pour limiter les registres utilisés.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Point positifs du compilateur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Compilateur implémentant le langage complet et la majeure partie des codes possibles.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Factorisation du code.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800"/>
              <a:t>=&gt; Possibilité d’extension et d’optimisation.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Parlons maintenant un peu de l’extension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Contenue de la </a:t>
            </a:r>
            <a:r>
              <a:rPr lang="fr" sz="1800"/>
              <a:t>bibliothèque</a:t>
            </a:r>
            <a:r>
              <a:rPr lang="fr" sz="1800"/>
              <a:t> standard (extension Trigonométrique)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Parlons maintenant un peu de l’extension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Contenue de la bibliothèque standard (extension Trigonométrique)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Explication brève des algorithmes choisis pour l’implémentation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