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5" r:id="rId3"/>
    <p:sldId id="284" r:id="rId4"/>
    <p:sldId id="286" r:id="rId5"/>
    <p:sldId id="275" r:id="rId6"/>
    <p:sldId id="282" r:id="rId7"/>
    <p:sldId id="283" r:id="rId8"/>
    <p:sldId id="276" r:id="rId9"/>
    <p:sldId id="257" r:id="rId10"/>
    <p:sldId id="288" r:id="rId11"/>
    <p:sldId id="272" r:id="rId12"/>
    <p:sldId id="258" r:id="rId13"/>
    <p:sldId id="259" r:id="rId14"/>
    <p:sldId id="260" r:id="rId15"/>
    <p:sldId id="261" r:id="rId16"/>
    <p:sldId id="262" r:id="rId17"/>
    <p:sldId id="263" r:id="rId18"/>
    <p:sldId id="277" r:id="rId19"/>
    <p:sldId id="280" r:id="rId20"/>
    <p:sldId id="278" r:id="rId21"/>
    <p:sldId id="279" r:id="rId22"/>
    <p:sldId id="28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31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2D716-5A12-4373-B2A0-8AC2236B5F46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DD26-CC09-4A66-9A3C-5A4FCBFC6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2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DD26-CC09-4A66-9A3C-5A4FCBFC61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2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4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7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6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0527-8314-4263-A498-7F925A7466FA}" type="datetimeFigureOut">
              <a:rPr lang="ru-RU" smtClean="0"/>
              <a:t>13.03.2022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F257-BD1B-43D9-8B99-C0D113719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9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 err="1" smtClean="0">
                <a:latin typeface="Times New Roman" pitchFamily="18" charset="0"/>
                <a:cs typeface="Times New Roman" pitchFamily="18" charset="0"/>
              </a:rPr>
              <a:t>Windkessel</a:t>
            </a:r>
            <a:endParaRPr lang="ru-RU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аорте, крупных артериях и их ветвях сопротивление току крови составляет около 19 %; на долю мелких артерий (диаметром менее 100 мкм) и артериол приходится 50 % сопротивления; в капиллярах сопротивление составляет примерно 25 %,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венулах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— 4 %, в венах — 3 %.</a:t>
            </a:r>
          </a:p>
        </p:txBody>
      </p:sp>
    </p:spTree>
    <p:extLst>
      <p:ext uri="{BB962C8B-B14F-4D97-AF65-F5344CB8AC3E}">
        <p14:creationId xmlns:p14="http://schemas.microsoft.com/office/powerpoint/2010/main" val="188984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5986261" cy="4398069"/>
          </a:xfrm>
        </p:spPr>
      </p:pic>
    </p:spTree>
    <p:extLst>
      <p:ext uri="{BB962C8B-B14F-4D97-AF65-F5344CB8AC3E}">
        <p14:creationId xmlns:p14="http://schemas.microsoft.com/office/powerpoint/2010/main" val="32864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Кровь притекает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 левого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желудочка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объемной скоростью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(t) в упругий резервуар, обладающий емкостью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(характеризующей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емкость крупных артерий) и имеющий объем V{t),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вытекает из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этого резервуара с объемной скоростью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 Вытекающая из резервуара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кровь попадает в мелкие резистивные сосуды, обладающие сопротивлением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(сопротивление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артериол и капилляров).</a:t>
            </a:r>
          </a:p>
        </p:txBody>
      </p:sp>
    </p:spTree>
    <p:extLst>
      <p:ext uri="{BB962C8B-B14F-4D97-AF65-F5344CB8AC3E}">
        <p14:creationId xmlns:p14="http://schemas.microsoft.com/office/powerpoint/2010/main" val="15468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силу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закона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сохранения объема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несжимаемой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жидкости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556792"/>
            <a:ext cx="5544616" cy="15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473218"/>
            <a:ext cx="5326992" cy="175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56698"/>
            <a:ext cx="2650005" cy="91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40" y="3556475"/>
            <a:ext cx="304563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Как меняется давление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после прекращения выброса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крови?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Пусть в момент времени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t = 0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поступление крови в камеру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прекращается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= 0,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= Р(0))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кровь не поступает в камеру до начала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следующего сердечного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цикла, которое происходит при t = 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34" y="3409270"/>
            <a:ext cx="6042194" cy="141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3" y="5105312"/>
            <a:ext cx="7724836" cy="7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13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Двухэлементная модель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эквивалентна электрической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цепи, в которой параллельно соединены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конденсатор емкости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резистор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сопротивлением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636912"/>
            <a:ext cx="3487313" cy="330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0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Закон Ома: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IR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Напряжение на конденсаторе связано с накопленным зарядом соотношением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V=q/C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Сумма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напряжений на конденсаторе и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резисторе равна нулю (2 закон Кирхгофа)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+ q/C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q/C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0" indent="0"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q/C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dV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V/RC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2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Трехэлементная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Резистор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моделирует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сопротивление аорты; этот резистор включен последовательно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 резистором 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моделирующим сопротивление остальных периферических сосудов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86987"/>
            <a:ext cx="3585195" cy="305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62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19256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Характеристическое сопротивление (импеданс)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трехэлементной модели можно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рассматривать как связь между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двухэлементной моделью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аспектами распространения волн артериальной системы, поскольку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импеданс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равен скорости волны, умноженной на плотность крови, деленной на площадь поперечного сечения (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аорты).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82176" y="5013176"/>
                <a:ext cx="1964769" cy="830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𝑧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76" y="5013176"/>
                <a:ext cx="1964769" cy="830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6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Волновое сопротивление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ера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способности среды накапливать и передавать энергию бегущей волны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Отношение соответствующего механического напряжения, взятого с обратным знаком, к колебательной скорости частиц среды.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Степень неподатливости системы воздействию колебаний.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Вязкость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вызывает снижение давления при течении жидкости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горизонтально расположенной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трубке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Почему?</a:t>
            </a:r>
          </a:p>
          <a:p>
            <a:pPr marL="0" indent="0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Трение между слоями жидкости, движущимися с различной скоростью.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6485691" cy="355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9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Характеристическое сопротивление имеет ту же размерность, что и резистор и поэтому часто представляется как резистор. Однако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волновое сопротивление не является сопротивлением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может быть интерпретировано только в терминах колебательных явлений.</a:t>
            </a:r>
          </a:p>
        </p:txBody>
      </p:sp>
    </p:spTree>
    <p:extLst>
      <p:ext uri="{BB962C8B-B14F-4D97-AF65-F5344CB8AC3E}">
        <p14:creationId xmlns:p14="http://schemas.microsoft.com/office/powerpoint/2010/main" val="78950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8" y="1629134"/>
            <a:ext cx="8424936" cy="388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79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45" y="1008180"/>
            <a:ext cx="3311555" cy="13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4943988" cy="8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86" y="770018"/>
            <a:ext cx="3217490" cy="184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24" y="3403678"/>
            <a:ext cx="3168352" cy="189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5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Течение вязкой жидкости. Закон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Пуайзеля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Связь между падением давления 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трубке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объемным расходом жидкости в ней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3426717" cy="128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55" y="4365104"/>
            <a:ext cx="419703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1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Уравнение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формально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аналогично закону Ома для электрических сопротивлений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IR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V - напряжение или разность потенциалов на электрическом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сопротивлении (аналогичное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давлений),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электрический ток, текущий в данном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проводнике (аналогичен потоку Q)</a:t>
            </a:r>
          </a:p>
        </p:txBody>
      </p:sp>
    </p:spTree>
    <p:extLst>
      <p:ext uri="{BB962C8B-B14F-4D97-AF65-F5344CB8AC3E}">
        <p14:creationId xmlns:p14="http://schemas.microsoft.com/office/powerpoint/2010/main" val="25250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Два основных свойства сосудов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Сопротивление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оказывает обусловленное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вязкостью текущей по нему жидкости сопротивление току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крови. Именно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поэтому, для того, чтобы по сосуду текла кровь, должна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существовать разность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давлений на его концах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Емкость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растяжим: он увеличивает свой диаметр в ответ на действие растягивающего давления. В некотором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смысле, сосуд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похож на воздушный шар, объем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которого увеличивается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когда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давление внутри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шара значительно превосходит внешнее давление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5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994077" cy="275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2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Резистивность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обладает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растяжимостью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имеет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постоянный объем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965701" cy="251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35011"/>
            <a:ext cx="8229600" cy="59375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Растяжимый сосуд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упругими стенками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сопротивление которого пренебрежимо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мало, т.е.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 Р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Соотношение между объемом и растягивающим давлением для такого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сосуда имеет вид</a:t>
            </a: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V(P) = С(Р-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внеш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СР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емкость (растяжимость, податливость) этого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сосуда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i="1" baseline="-25000" dirty="0" err="1" smtClean="0">
                <a:latin typeface="Times New Roman" pitchFamily="18" charset="0"/>
                <a:cs typeface="Times New Roman" pitchFamily="18" charset="0"/>
              </a:rPr>
              <a:t>внеш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Поскольку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даже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при отсутствии растягивающего давления сосуд полностью не спадается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нулевом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давлении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сосуд имеет ненулевой объем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который иногда называют «мертвым объемом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V(P) =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СР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6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0" y="692696"/>
            <a:ext cx="891888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636</Words>
  <Application>Microsoft Office PowerPoint</Application>
  <PresentationFormat>Экран (4:3)</PresentationFormat>
  <Paragraphs>59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Windkessel</vt:lpstr>
      <vt:lpstr>Презентация PowerPoint</vt:lpstr>
      <vt:lpstr>Течение вязкой жидкости. Закон Пуайзеля</vt:lpstr>
      <vt:lpstr>Презентация PowerPoint</vt:lpstr>
      <vt:lpstr>Два основных свойства сосудов</vt:lpstr>
      <vt:lpstr>Презентация PowerPoint</vt:lpstr>
      <vt:lpstr>1. Резистивность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меняется давление после прекращения выброса крови?</vt:lpstr>
      <vt:lpstr>Презентация PowerPoint</vt:lpstr>
      <vt:lpstr>Презентация PowerPoint</vt:lpstr>
      <vt:lpstr>Трехэлементная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</dc:creator>
  <cp:lastModifiedBy>Надежда</cp:lastModifiedBy>
  <cp:revision>30</cp:revision>
  <dcterms:created xsi:type="dcterms:W3CDTF">2022-03-09T07:27:54Z</dcterms:created>
  <dcterms:modified xsi:type="dcterms:W3CDTF">2022-03-13T17:02:02Z</dcterms:modified>
</cp:coreProperties>
</file>