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Montserrat" panose="020B0604020202020204" charset="-52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d5fe8386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d5fe8386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d5fe8386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d5fe8386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d5fe8386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d5fe8386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5fe8386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5fe8386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d5fe8386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d5fe8386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5fe83865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5fe83865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5fe83865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5fe83865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5fe8386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5fe8386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5fe8386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5fe8386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d5fe8386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d5fe8386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на практику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A-level python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№7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Добавить на главную страницу форму, для частичного поиска по именам животных. (подсказка, гет форма) по сабмиту которой, будут отображаться только те которые попадают под критерий отбора.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Добавить в эту же форму возможность выбора (или не выбора) пола животного.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8 не существует, кто сюда добрался, спрашивайте, я вам дам еще задач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 сожалению данной вам информации не достаточно, для того что бы глубже развить эту платформу :) но можно добавить новых форм, моделей, при желании добавить авторизацию, возможность купить билет итд. Но для полноценных действий, не хватает еще 1-2 лекций, чем мы и займёмся на следующем занятии)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Теоретические вопросы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Что такое фреймворк?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Что такое HTTP запрос?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Какие вы знаете виды HTTP запросов?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Что такое MVC? Что такое MVT?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Что такое язык шаблона?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Какой синтаксис используется для получения данных, темплейт тега или фильтра в Django Template Language?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Можно ли использовать ветвления и циклы в шаблоне?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Что такое наследование шаблонов? Приведите пример использования.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Что такое “модель” в терминологии Django?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Какие типы филдов вы знаете (и какие дополнительные аргументы они принимают)?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Что значит null=True, blank=True  в описании филда модели?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Теоретические вопросы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 title="1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 startAt="12"/>
            </a:pPr>
            <a:r>
              <a:rPr lang="ru"/>
              <a:t>Какие типы связей моделей вы знаете?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 startAt="12"/>
            </a:pPr>
            <a:r>
              <a:rPr lang="ru"/>
              <a:t>Что такое один  к одному? Примеры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 startAt="12"/>
            </a:pPr>
            <a:r>
              <a:rPr lang="ru"/>
              <a:t>Что такое один ко многим? Примеры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 startAt="12"/>
            </a:pPr>
            <a:r>
              <a:rPr lang="ru"/>
              <a:t>Что такое многие к многим? Примеры, и как это работает “под капотом”?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 startAt="12"/>
            </a:pPr>
            <a:r>
              <a:rPr lang="ru"/>
              <a:t>Как мы можем изменить поведение сохранения записи в базу?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 startAt="12"/>
            </a:pPr>
            <a:r>
              <a:rPr lang="ru"/>
              <a:t>Что такое объект модели, чем он отличается от кверисета?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 startAt="12"/>
            </a:pPr>
            <a:r>
              <a:rPr lang="ru"/>
              <a:t>Какие вы знаете методы менеджера объектов (Model.objects)?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 startAt="12"/>
            </a:pPr>
            <a:r>
              <a:rPr lang="ru"/>
              <a:t>Что такое on_delete в описании филда модели?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 startAt="12"/>
            </a:pPr>
            <a:r>
              <a:rPr lang="ru"/>
              <a:t>Базовый Django юзер и всё что вы о нём знаете?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 startAt="12"/>
            </a:pPr>
            <a:r>
              <a:rPr lang="ru"/>
              <a:t>Что такое HTML форма?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 startAt="12"/>
            </a:pPr>
            <a:r>
              <a:rPr lang="ru"/>
              <a:t>Что такое Django форма?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 startAt="12"/>
            </a:pPr>
            <a:r>
              <a:rPr lang="ru"/>
              <a:t>Как мы можем обработать форму в Django?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 startAt="12"/>
            </a:pPr>
            <a:r>
              <a:rPr lang="ru"/>
              <a:t>Что такое Class Based View?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№1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Создать 3 HTML файла и 3 урла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урлы: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‘/’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‘/new’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‘/final’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на каждой HTML странице по одной ссылке, на ‘/’ ссылка на ‘/new’, на ‘/new’ ссылка на ‘/final’, на ‘/final’ ссылка на ‘/’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№2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Расширить задачу №1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Добавить урл ‘/verynew’ новую html со ссылкой на ‘/final’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html для ‘/’ добавить вторую ссылку на ‘/verynew’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№3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Расширить задачу 2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На всех страницах добавить хедер и футер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Хедер с текстом “Это хедер”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Футер с текстом “Это футер”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На страницы ‘/new/’ и ‘/verynew’ добавить после хедера текст “Это импортированный блок”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4 (Начинаем строить зоопарк:)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47100" y="1099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Создать модель Animal учесть что животное должно иметь тип, в нашем зоопарке всего 3 вида животных (Барсук, обезьяна и медведь), должно иметь пол (М\Ж), возраст, собственное имя, и время прибытия в зоопарк.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Создать модель Visitor, у посетителя, так же есть пол, имя и возраст. (Посетителя привязать к стандартному юзеру)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Создать модель Ticket, у билета есть ограничение по возрасту, и срок действия, автоматически выставляемый при покупке на один день вперёд от момента покупки(создания). (Билет может быть только у посетителя, учтите это) (Любые другие полезные филды приветствуются, но не обязательно)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Модель Visit, которая отвечает за то, каких животных посмотрел какой посетитель, и когда.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Прикрутить админку, создать несколько пользователей, и убедиться, что всё работает. (Добавить хотя бы несколько моделей каждого типа)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№5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Переписываем урл ‘/’ и создаём урл вида (‘/animal/&lt;id&gt;/’) (остальные можно удалить)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Изменяем урл ‘/’ так, чтобы на этой странице у нас отображался список животных,  по времени прибытия в зоопарк. Отображать только имя и тип. Причём имя должно быть ссылкой  вида (‘/animal/&lt;id&gt;’), на страницу с подробностями о животном, его поле, возрасте и количестве просмотров, за последние 5 минут, и за всё время и ссылку обратно на ‘/’.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№6</a:t>
            </a:r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Создаём новую страницу ‘/new-animal’ где должна отображаться форма создания нового животного (На выбор тип, имя итд…)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 обработчике формы, напишите создание экземпляра животного. Убедитесь, что новые животные отображаются на главной странице.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Экран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Lato</vt:lpstr>
      <vt:lpstr>Montserrat</vt:lpstr>
      <vt:lpstr>Arial</vt:lpstr>
      <vt:lpstr>Focus</vt:lpstr>
      <vt:lpstr>Задачи на практику</vt:lpstr>
      <vt:lpstr>Теоретические вопросы</vt:lpstr>
      <vt:lpstr>Теоретические вопросы </vt:lpstr>
      <vt:lpstr>Задача №1 </vt:lpstr>
      <vt:lpstr>Задача №2</vt:lpstr>
      <vt:lpstr>Задача №3</vt:lpstr>
      <vt:lpstr>Задача 4 (Начинаем строить зоопарк:)</vt:lpstr>
      <vt:lpstr>Задача №5</vt:lpstr>
      <vt:lpstr>Задача №6</vt:lpstr>
      <vt:lpstr>Задача №7</vt:lpstr>
      <vt:lpstr>Задачи 8 не существует, кто сюда добрался, спрашивайте, я вам дам еще задач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Задачи на практику</dc:title>
  <cp:lastModifiedBy>Nadiya</cp:lastModifiedBy>
  <cp:revision>1</cp:revision>
  <dcterms:modified xsi:type="dcterms:W3CDTF">2020-01-10T10:01:01Z</dcterms:modified>
</cp:coreProperties>
</file>