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0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4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50197070193812"/>
          <c:y val="1.777777777777777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Issues by type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 prstMaterial="matte"/>
          </c:spPr>
          <c:dPt>
            <c:idx val="0"/>
            <c:bubble3D val="0"/>
            <c:spPr>
              <a:solidFill>
                <a:srgbClr val="C0000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1-BB1D-419C-9E73-7ECCCA9A7A23}"/>
              </c:ext>
            </c:extLst>
          </c:dPt>
          <c:dPt>
            <c:idx val="1"/>
            <c:bubble3D val="0"/>
            <c:spPr>
              <a:solidFill>
                <a:srgbClr val="00B05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3-BB1D-419C-9E73-7ECCCA9A7A23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5-BB1D-419C-9E73-7ECCCA9A7A23}"/>
              </c:ext>
            </c:extLst>
          </c:dPt>
          <c:dPt>
            <c:idx val="3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7-BB1D-419C-9E73-7ECCCA9A7A23}"/>
              </c:ext>
            </c:extLst>
          </c:dPt>
          <c:dPt>
            <c:idx val="4"/>
            <c:bubble3D val="0"/>
            <c:spPr>
              <a:solidFill>
                <a:srgbClr val="7030A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9-D89B-44DC-8CC7-11D823B2F359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Bug</c:v>
                </c:pt>
                <c:pt idx="1">
                  <c:v>Improvement</c:v>
                </c:pt>
                <c:pt idx="2">
                  <c:v>Task</c:v>
                </c:pt>
                <c:pt idx="3">
                  <c:v>New Feature</c:v>
                </c:pt>
                <c:pt idx="4">
                  <c:v>Test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34</c:v>
                </c:pt>
                <c:pt idx="1">
                  <c:v>25</c:v>
                </c:pt>
                <c:pt idx="2">
                  <c:v>22</c:v>
                </c:pt>
                <c:pt idx="3">
                  <c:v>4</c:v>
                </c:pt>
                <c:pt idx="4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5F-4432-8641-FCDC2274C521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9839124015748031"/>
          <c:y val="0.75065733449985417"/>
          <c:w val="0.18072924868766405"/>
          <c:h val="0.22843729950422861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/>
              <a:t>Issues by application</a:t>
            </a:r>
          </a:p>
        </c:rich>
      </c:tx>
      <c:layout>
        <c:manualLayout>
          <c:xMode val="edge"/>
          <c:yMode val="edge"/>
          <c:x val="0.450197070193812"/>
          <c:y val="1.777777777777777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Issues by application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 prstMaterial="matte"/>
          </c:spPr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1-C7EA-465F-A624-7D1BA436E26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3-C7EA-465F-A624-7D1BA436E26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5-C7EA-465F-A624-7D1BA436E26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7-C7EA-465F-A624-7D1BA436E265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Project</c:v>
                </c:pt>
                <c:pt idx="1">
                  <c:v>Tender</c:v>
                </c:pt>
                <c:pt idx="2">
                  <c:v>Capture</c:v>
                </c:pt>
                <c:pt idx="3">
                  <c:v>Other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28</c:v>
                </c:pt>
                <c:pt idx="1">
                  <c:v>6</c:v>
                </c:pt>
                <c:pt idx="2">
                  <c:v>29</c:v>
                </c:pt>
                <c:pt idx="3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5F-4432-8641-FCDC2274C521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9839124015748031"/>
          <c:y val="0.75065733449985417"/>
          <c:w val="0.18072924868766405"/>
          <c:h val="0.22843729950422861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/>
              <a:t>Issues by platform</a:t>
            </a:r>
          </a:p>
        </c:rich>
      </c:tx>
      <c:layout>
        <c:manualLayout>
          <c:xMode val="edge"/>
          <c:yMode val="edge"/>
          <c:x val="0.450197070193812"/>
          <c:y val="1.777777777777777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Issues by platform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 prstMaterial="matte"/>
          </c:spPr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1-C7EA-465F-A624-7D1BA436E26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3-C7EA-465F-A624-7D1BA436E26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5-C7EA-465F-A624-7D1BA436E26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7-C7EA-465F-A624-7D1BA436E265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Web</c:v>
                </c:pt>
                <c:pt idx="1">
                  <c:v>Mobile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58</c:v>
                </c:pt>
                <c:pt idx="1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5F-4432-8641-FCDC2274C521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9839124015748031"/>
          <c:y val="0.75065733449985417"/>
          <c:w val="0.18072924868766405"/>
          <c:h val="0.22843729950422861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11/11/19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11/11/19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11/11/19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11/11/19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11/11/19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11/11/19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11/11/19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11/11/19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11/11/19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Sprint 43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RIB </a:t>
            </a:r>
            <a:r>
              <a:rPr lang="en-US" dirty="0" err="1"/>
              <a:t>Lviv</a:t>
            </a:r>
            <a:r>
              <a:rPr lang="en-US" dirty="0"/>
              <a:t> &amp; Copenhagen Dev Team</a:t>
            </a:r>
          </a:p>
          <a:p>
            <a:endParaRPr lang="en-US" dirty="0"/>
          </a:p>
          <a:p>
            <a:r>
              <a:rPr lang="en-US" dirty="0"/>
              <a:t>21 October -</a:t>
            </a:r>
            <a:r>
              <a:rPr lang="uk-UA" dirty="0"/>
              <a:t> </a:t>
            </a:r>
            <a:r>
              <a:rPr lang="en-US" dirty="0"/>
              <a:t>08 November 2019</a:t>
            </a:r>
          </a:p>
        </p:txBody>
      </p:sp>
    </p:spTree>
    <p:extLst>
      <p:ext uri="{BB962C8B-B14F-4D97-AF65-F5344CB8AC3E}">
        <p14:creationId xmlns:p14="http://schemas.microsoft.com/office/powerpoint/2010/main" val="3020022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233577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1450" y="6334125"/>
            <a:ext cx="346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number of closed issues: 98</a:t>
            </a:r>
          </a:p>
        </p:txBody>
      </p:sp>
    </p:spTree>
    <p:extLst>
      <p:ext uri="{BB962C8B-B14F-4D97-AF65-F5344CB8AC3E}">
        <p14:creationId xmlns:p14="http://schemas.microsoft.com/office/powerpoint/2010/main" val="476005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853908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42408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346200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1055220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122</TotalTime>
  <Words>31</Words>
  <Application>Microsoft Macintosh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Corbel</vt:lpstr>
      <vt:lpstr>Gill Sans MT</vt:lpstr>
      <vt:lpstr>Parcel</vt:lpstr>
      <vt:lpstr>Sprint 43 Review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41 Review</dc:title>
  <dc:creator>Nadiya Zynyuk</dc:creator>
  <cp:lastModifiedBy>Nadiya</cp:lastModifiedBy>
  <cp:revision>15</cp:revision>
  <dcterms:created xsi:type="dcterms:W3CDTF">2019-09-27T16:05:05Z</dcterms:created>
  <dcterms:modified xsi:type="dcterms:W3CDTF">2019-11-11T08:14:07Z</dcterms:modified>
</cp:coreProperties>
</file>