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F2087-2596-4F88-B254-C7BB9C4A7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5BA471-778D-4D0B-BF49-365D769CD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8AABD6-715B-4410-9DF3-43AB7633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3142-65C0-4757-AFEE-63F57764522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CE3EF8-F0BC-4907-BF86-A083CC2C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652841-894E-4145-9A36-6D0604E2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883-D0BD-40C4-8E2D-7BBA97712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2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96643-840B-4D03-8433-11FC77E5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B6E417-DD28-4F50-A196-33E07D74D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A44914-BBAA-4F36-AF14-15EAB093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3142-65C0-4757-AFEE-63F57764522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3F4FBB-57AB-42D2-8867-7DBC9A88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990E07-B6F6-4415-9F80-27C6E12A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883-D0BD-40C4-8E2D-7BBA97712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07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D961826-E582-445E-9E42-9CF6A0D0B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CACBA4-5091-40D4-A780-0B7CB2293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826105-4D78-4B48-9CA2-14533F2C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3142-65C0-4757-AFEE-63F57764522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8FB142-CFD1-40D3-82D9-6D325EF7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97BBBB-F037-4740-A856-7113808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883-D0BD-40C4-8E2D-7BBA97712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23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255DC-E108-4CA4-8F7E-08A5C586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ADB023-5752-4952-BED7-E667F1D7D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3FAC6A-19D6-4DF9-BE82-F8C70BF0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3142-65C0-4757-AFEE-63F57764522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F276B0-110F-4854-BD29-16F73609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E6A05F-D5E6-459D-B118-70ECB995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883-D0BD-40C4-8E2D-7BBA97712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88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10201-FE70-49B5-B553-9C8C1770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787751-D53B-4DDE-81C0-7E26DB9A5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B7B99C-59EA-4336-9716-5591F866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3142-65C0-4757-AFEE-63F57764522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14FF83-0702-4EF0-89C4-3C5BC28B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EA3FC8-2352-4354-9633-1B9FE0F5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883-D0BD-40C4-8E2D-7BBA97712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30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DD666-63E1-4ACC-8F30-59F49606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7EB283-E2F2-401A-AB39-479DE4CD6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119529-38D6-45B0-A7C6-64E37D41E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99FE05-A62E-401E-915F-5F9E7B50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3142-65C0-4757-AFEE-63F57764522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365C0A-ECF6-4E16-B39A-35042FD1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2DEC4C-75C7-4F41-A622-2E2A8B9A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883-D0BD-40C4-8E2D-7BBA97712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3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1490C-1D4B-4E0A-AC56-BE819708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772EC9-19D0-4194-84C0-EF23F169B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D1F275-F83F-4581-8335-02262A1A9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A426BB-585C-4E9C-AD9E-3EB007EE3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37B587-0A18-4721-90FB-5EF19875F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64A1B56-10A0-4668-B5A8-31F0DF3C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3142-65C0-4757-AFEE-63F57764522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E330F6-C9D3-45E1-9527-CF7FDF18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780CB02-0535-45E0-B750-409C8B3B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883-D0BD-40C4-8E2D-7BBA97712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03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1D843-75AF-414D-9EC4-5BD0D741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6B955F-D8DE-4BA2-A3F1-F2946043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3142-65C0-4757-AFEE-63F57764522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E09846-9941-480F-A177-B38D47F6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AA43FF-DB2B-431A-A8B5-95C4788B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883-D0BD-40C4-8E2D-7BBA97712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62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C4238A-2993-474F-9CDA-CCFFB6DB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3142-65C0-4757-AFEE-63F57764522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45A31CD-62EB-4412-8CEC-0A5BA0F5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36E901-94DC-44B8-BBBF-D739B20F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883-D0BD-40C4-8E2D-7BBA97712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76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5645E-F213-446C-A6DD-503EBB45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07336B-E88D-4598-A26F-C9C0A55B6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ADB7E8-B21F-4182-98AD-B2B573A2F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054ECA-6F10-4BE9-B68F-3BB58539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3142-65C0-4757-AFEE-63F57764522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FACF9C-BAFD-48FA-BA25-1BCD0E4B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B74B78-31EA-4975-A909-90E40400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883-D0BD-40C4-8E2D-7BBA97712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33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9BA74-A3EE-4EFD-886A-3966AC3D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BB97C66-A547-4672-81B5-62A5B990D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A1CF7C-B260-45F7-8F43-BCEE38DD2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8E5BB2-DB03-4CD2-973B-B85041B1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3142-65C0-4757-AFEE-63F57764522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560ABF-FAA2-48D0-9735-0F56B1C0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71829C-AECB-41FD-9C86-8B75DEEC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883-D0BD-40C4-8E2D-7BBA97712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21A36B-83C5-4F27-A3F0-D493295F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EB6053-FEBA-4B60-9674-349AA08D8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D0A2E1-BD93-49C8-8139-FF6B716B1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23142-65C0-4757-AFEE-63F57764522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085E7B-9BFB-4030-BC9B-91F4ED725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72F24C-B512-4EC9-BAF8-017FBDCB4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3C883-D0BD-40C4-8E2D-7BBA97712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9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816A47-DE69-4E5E-9C33-3EE9F0172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46" y="461697"/>
            <a:ext cx="3934374" cy="380100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6C3B23-32D2-4BA3-9FE5-0E7C54C96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927" y="259095"/>
            <a:ext cx="6239746" cy="28007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4D7C3F8-0D55-418D-9957-C32A3CF68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353" y="3307054"/>
            <a:ext cx="3632113" cy="286514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A4C06FB-C29A-4047-9F8C-C7F4A50E2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267" y="4002184"/>
            <a:ext cx="460004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4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44FEDA-1D53-4087-860A-A5BEA7833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000"/>
          <a:stretch/>
        </p:blipFill>
        <p:spPr>
          <a:xfrm>
            <a:off x="543186" y="291967"/>
            <a:ext cx="1504690" cy="190526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A336F6-76C1-45C6-B280-6D74135E6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29" y="2523928"/>
            <a:ext cx="4591691" cy="281979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0F01679-D3CB-4F6A-9E1F-357FD8EB3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051" y="291967"/>
            <a:ext cx="1771897" cy="114316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5B907B8-45C4-48E8-B94A-2E7206020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84" y="1709613"/>
            <a:ext cx="2476846" cy="281979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7E33AB6-46AB-43FC-B888-DC1D8E7F7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4334" y="139546"/>
            <a:ext cx="4334480" cy="221010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F4C22C7-513A-4615-BEB2-3760A52B62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1269" y="3616128"/>
            <a:ext cx="3715268" cy="109552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B002339-7A59-4AF5-8DCC-2D24C81DA3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1269" y="4711656"/>
            <a:ext cx="4258269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5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3C9E19-E109-4A31-8360-A938956E9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24" y="199824"/>
            <a:ext cx="2695951" cy="28769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555106-AC45-482F-B6F3-985051DEC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898" y="199824"/>
            <a:ext cx="2715004" cy="243874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725689C-4F8E-44DD-A39F-341C3F627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898" y="2751014"/>
            <a:ext cx="2000529" cy="176237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810496D-CD66-4092-8DBD-ED7D7AAF8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09" y="3781226"/>
            <a:ext cx="2200582" cy="173379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38842D4-FDCD-4630-928A-3CBBB1DA9B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4809" y="3227330"/>
            <a:ext cx="5706271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5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F0800F-344D-44A9-B291-E776892DF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34" y="293636"/>
            <a:ext cx="3267531" cy="7335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9D1753-AE48-49AB-A0F0-650B39F620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754"/>
          <a:stretch/>
        </p:blipFill>
        <p:spPr>
          <a:xfrm>
            <a:off x="830034" y="1180738"/>
            <a:ext cx="5011966" cy="51823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669E5A1-19EA-48BB-BE03-1176B31C0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200" y="1700008"/>
            <a:ext cx="5410694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1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695DEB-2A3E-424F-9DFE-E1CCB9621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62" y="0"/>
            <a:ext cx="9828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3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54E061-2C65-479F-8D4D-D7B222E56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0" y="0"/>
            <a:ext cx="11498280" cy="26578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FE2C54-35E4-49BC-A100-9AD14679A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80" y="3071242"/>
            <a:ext cx="5115639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0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EE57D2-9CE4-462C-9134-EE9C50FA3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32" y="460001"/>
            <a:ext cx="6163535" cy="53537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D1E8CE-80C5-4B4A-9960-008527335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283" y="460001"/>
            <a:ext cx="4191585" cy="227679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0CE6DF8-4B42-45CB-B2EB-878C18D7D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853" y="3814603"/>
            <a:ext cx="5858693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6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C73D2F-4006-4983-9B0C-05AE5B427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220" y="1202267"/>
            <a:ext cx="5087052" cy="355703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788345A-C0E2-4B98-A224-25444E3A031A}"/>
              </a:ext>
            </a:extLst>
          </p:cNvPr>
          <p:cNvSpPr/>
          <p:nvPr/>
        </p:nvSpPr>
        <p:spPr>
          <a:xfrm>
            <a:off x="1165744" y="550332"/>
            <a:ext cx="1752600" cy="1158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Мол (Материально ответственное лицо)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B28206-BDFA-417E-B105-93703821F454}"/>
              </a:ext>
            </a:extLst>
          </p:cNvPr>
          <p:cNvSpPr/>
          <p:nvPr/>
        </p:nvSpPr>
        <p:spPr>
          <a:xfrm>
            <a:off x="8999147" y="1820333"/>
            <a:ext cx="2515519" cy="778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Мол (Материально ответственное лицо)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090DE9C6-0F9E-4B7F-9D40-5D8ED2EDD53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918344" y="1129780"/>
            <a:ext cx="2017723" cy="109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4FFB02C-E477-4582-BAD0-A21DB9113487}"/>
              </a:ext>
            </a:extLst>
          </p:cNvPr>
          <p:cNvCxnSpPr>
            <a:cxnSpLocks/>
          </p:cNvCxnSpPr>
          <p:nvPr/>
        </p:nvCxnSpPr>
        <p:spPr>
          <a:xfrm flipH="1">
            <a:off x="6096000" y="2387600"/>
            <a:ext cx="2903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E04DD36-F625-4667-9DD1-B52B418503E6}"/>
              </a:ext>
            </a:extLst>
          </p:cNvPr>
          <p:cNvSpPr/>
          <p:nvPr/>
        </p:nvSpPr>
        <p:spPr>
          <a:xfrm>
            <a:off x="911744" y="4369838"/>
            <a:ext cx="1752600" cy="778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Товар (номенклатура)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43DBD13-EE00-4325-800F-6514510D265A}"/>
              </a:ext>
            </a:extLst>
          </p:cNvPr>
          <p:cNvCxnSpPr>
            <a:cxnSpLocks/>
          </p:cNvCxnSpPr>
          <p:nvPr/>
        </p:nvCxnSpPr>
        <p:spPr>
          <a:xfrm flipV="1">
            <a:off x="2664344" y="2980786"/>
            <a:ext cx="1585923" cy="204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BD1081E-EA91-49ED-A60E-E29B863282B5}"/>
              </a:ext>
            </a:extLst>
          </p:cNvPr>
          <p:cNvSpPr/>
          <p:nvPr/>
        </p:nvSpPr>
        <p:spPr>
          <a:xfrm>
            <a:off x="4368800" y="5453571"/>
            <a:ext cx="1752600" cy="778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ЕдИзи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ADCA50F-FD83-407F-BD03-FC23688DD0DA}"/>
              </a:ext>
            </a:extLst>
          </p:cNvPr>
          <p:cNvCxnSpPr>
            <a:cxnSpLocks/>
          </p:cNvCxnSpPr>
          <p:nvPr/>
        </p:nvCxnSpPr>
        <p:spPr>
          <a:xfrm flipV="1">
            <a:off x="5270502" y="2980786"/>
            <a:ext cx="825498" cy="247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77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76C885-ACC3-4AC3-8C26-EBA90A31F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71450"/>
            <a:ext cx="100965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037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17</Words>
  <Application>Microsoft Office PowerPoint</Application>
  <PresentationFormat>Широкоэкранный</PresentationFormat>
  <Paragraphs>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1</cp:revision>
  <dcterms:created xsi:type="dcterms:W3CDTF">2023-10-16T13:16:05Z</dcterms:created>
  <dcterms:modified xsi:type="dcterms:W3CDTF">2023-10-16T14:40:02Z</dcterms:modified>
</cp:coreProperties>
</file>