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2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6" d="100"/>
          <a:sy n="56" d="100"/>
        </p:scale>
        <p:origin x="-127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26AB89-C8E4-684B-BB7E-CEC01297717D}" type="datetimeFigureOut">
              <a:rPr lang="en-US" smtClean="0"/>
              <a:t>12/13/17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172963-3622-E942-A571-F572470C1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9343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CEA4974-FED1-9C40-A66A-3175FCCE2E23}" type="slidenum">
              <a:rPr lang="en-US" sz="1200"/>
              <a:pPr/>
              <a:t>2</a:t>
            </a:fld>
            <a:endParaRPr lang="en-US" sz="1200"/>
          </a:p>
        </p:txBody>
      </p:sp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B2E91B8-F4B8-9340-88F3-F667F15395B3}" type="slidenum">
              <a:rPr lang="en-US" sz="1200"/>
              <a:pPr/>
              <a:t>11</a:t>
            </a:fld>
            <a:endParaRPr lang="en-US" sz="1200"/>
          </a:p>
        </p:txBody>
      </p:sp>
      <p:sp>
        <p:nvSpPr>
          <p:cNvPr id="216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2FAFBCC-986A-294E-AB8C-06731D5A219B}" type="slidenum">
              <a:rPr lang="en-US" sz="1200"/>
              <a:pPr/>
              <a:t>12</a:t>
            </a:fld>
            <a:endParaRPr lang="en-US" sz="1200"/>
          </a:p>
        </p:txBody>
      </p:sp>
      <p:sp>
        <p:nvSpPr>
          <p:cNvPr id="217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9C3F459-6779-0F4E-A5BD-2CA3C007CD0E}" type="slidenum">
              <a:rPr lang="en-US" sz="1200"/>
              <a:pPr/>
              <a:t>13</a:t>
            </a:fld>
            <a:endParaRPr lang="en-US" sz="1200"/>
          </a:p>
        </p:txBody>
      </p:sp>
      <p:sp>
        <p:nvSpPr>
          <p:cNvPr id="218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D7BA7CE-CEBD-294C-A9DD-5403C24765B9}" type="slidenum">
              <a:rPr lang="en-US" sz="1200"/>
              <a:pPr/>
              <a:t>14</a:t>
            </a:fld>
            <a:endParaRPr lang="en-US" sz="1200"/>
          </a:p>
        </p:txBody>
      </p:sp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B54BE40-40C3-A94F-B8CE-E0853320F0EA}" type="slidenum">
              <a:rPr lang="en-US" sz="1200"/>
              <a:pPr/>
              <a:t>15</a:t>
            </a:fld>
            <a:endParaRPr lang="en-US" sz="1200"/>
          </a:p>
        </p:txBody>
      </p:sp>
      <p:sp>
        <p:nvSpPr>
          <p:cNvPr id="195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C8E0AC2-3C38-2044-94D7-85C9DC28A8C5}" type="slidenum">
              <a:rPr lang="en-US" sz="1200"/>
              <a:pPr/>
              <a:t>16</a:t>
            </a:fld>
            <a:endParaRPr lang="en-US" sz="1200"/>
          </a:p>
        </p:txBody>
      </p:sp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58AA71C-580F-AB42-B7C3-99A8C81200AD}" type="slidenum">
              <a:rPr lang="en-US" sz="1200"/>
              <a:pPr/>
              <a:t>3</a:t>
            </a:fld>
            <a:endParaRPr lang="en-US" sz="1200"/>
          </a:p>
        </p:txBody>
      </p:sp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48C17CE-0DE7-4F41-B399-49265B9C447A}" type="slidenum">
              <a:rPr lang="en-US" sz="1200"/>
              <a:pPr/>
              <a:t>4</a:t>
            </a:fld>
            <a:endParaRPr lang="en-US" sz="1200"/>
          </a:p>
        </p:txBody>
      </p:sp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74754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/>
              <a:t>slice 1 = at 3s</a:t>
            </a:r>
          </a:p>
          <a:p>
            <a:endParaRPr lang="en-US"/>
          </a:p>
        </p:txBody>
      </p:sp>
      <p:sp>
        <p:nvSpPr>
          <p:cNvPr id="7475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342329E-A840-9145-A40B-D3BFD8485058}" type="slidenum">
              <a:rPr lang="en-US" sz="1200"/>
              <a:pPr/>
              <a:t>5</a:t>
            </a:fld>
            <a:endParaRPr lang="en-US" sz="12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76802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/>
              <a:t>slice 2 = at 1s</a:t>
            </a:r>
          </a:p>
          <a:p>
            <a:r>
              <a:rPr lang="en-US"/>
              <a:t>This is because the beginning of the time series for slice 2 starts 1s in.</a:t>
            </a:r>
          </a:p>
        </p:txBody>
      </p:sp>
      <p:sp>
        <p:nvSpPr>
          <p:cNvPr id="7680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2AD93E7-CCD0-F14A-BCAE-17DEE3700E75}" type="slidenum">
              <a:rPr lang="en-US" sz="1200"/>
              <a:pPr/>
              <a:t>6</a:t>
            </a:fld>
            <a:endParaRPr lang="en-US" sz="12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6ABDD04-229C-7349-85C2-480AACAF39F2}" type="slidenum">
              <a:rPr lang="en-US" sz="1200"/>
              <a:pPr/>
              <a:t>7</a:t>
            </a:fld>
            <a:endParaRPr lang="en-US" sz="1200"/>
          </a:p>
        </p:txBody>
      </p:sp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/>
              <a:t>Slice 2 is collected 1s after slice 1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5A625A07-6C89-B642-9EF8-06AE091DD6AE}" type="slidenum">
              <a:rPr lang="en-US" sz="1200"/>
              <a:pPr/>
              <a:t>8</a:t>
            </a:fld>
            <a:endParaRPr lang="en-US" sz="1200"/>
          </a:p>
        </p:txBody>
      </p:sp>
      <p:sp>
        <p:nvSpPr>
          <p:cNvPr id="214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BEB2B31-3584-AA4C-B6F9-ACB7D9B2BA8B}" type="slidenum">
              <a:rPr lang="en-US" sz="1200"/>
              <a:pPr/>
              <a:t>9</a:t>
            </a:fld>
            <a:endParaRPr lang="en-US" sz="1200"/>
          </a:p>
        </p:txBody>
      </p:sp>
      <p:sp>
        <p:nvSpPr>
          <p:cNvPr id="215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/>
              <a:t>Remove isolated trials part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9F92F08-FF63-D94B-92FB-DD5D77DFB769}" type="slidenum">
              <a:rPr lang="en-US" sz="1200"/>
              <a:pPr/>
              <a:t>10</a:t>
            </a:fld>
            <a:endParaRPr lang="en-US" sz="1200"/>
          </a:p>
        </p:txBody>
      </p:sp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9D978-C16A-0349-926E-AC22756FC3A6}" type="datetimeFigureOut">
              <a:rPr lang="en-US" smtClean="0"/>
              <a:t>12/13/17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4955F-F468-0F49-84FF-89A6A3C62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754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9D978-C16A-0349-926E-AC22756FC3A6}" type="datetimeFigureOut">
              <a:rPr lang="en-US" smtClean="0"/>
              <a:t>12/13/17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4955F-F468-0F49-84FF-89A6A3C62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138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9D978-C16A-0349-926E-AC22756FC3A6}" type="datetimeFigureOut">
              <a:rPr lang="en-US" smtClean="0"/>
              <a:t>12/13/17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4955F-F468-0F49-84FF-89A6A3C62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400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9D978-C16A-0349-926E-AC22756FC3A6}" type="datetimeFigureOut">
              <a:rPr lang="en-US" smtClean="0"/>
              <a:t>12/13/17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4955F-F468-0F49-84FF-89A6A3C62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865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9D978-C16A-0349-926E-AC22756FC3A6}" type="datetimeFigureOut">
              <a:rPr lang="en-US" smtClean="0"/>
              <a:t>12/13/17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4955F-F468-0F49-84FF-89A6A3C62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113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9D978-C16A-0349-926E-AC22756FC3A6}" type="datetimeFigureOut">
              <a:rPr lang="en-US" smtClean="0"/>
              <a:t>12/13/17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4955F-F468-0F49-84FF-89A6A3C62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09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9D978-C16A-0349-926E-AC22756FC3A6}" type="datetimeFigureOut">
              <a:rPr lang="en-US" smtClean="0"/>
              <a:t>12/13/17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4955F-F468-0F49-84FF-89A6A3C62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945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9D978-C16A-0349-926E-AC22756FC3A6}" type="datetimeFigureOut">
              <a:rPr lang="en-US" smtClean="0"/>
              <a:t>12/13/17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4955F-F468-0F49-84FF-89A6A3C62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295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9D978-C16A-0349-926E-AC22756FC3A6}" type="datetimeFigureOut">
              <a:rPr lang="en-US" smtClean="0"/>
              <a:t>12/13/17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4955F-F468-0F49-84FF-89A6A3C62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99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9D978-C16A-0349-926E-AC22756FC3A6}" type="datetimeFigureOut">
              <a:rPr lang="en-US" smtClean="0"/>
              <a:t>12/13/17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4955F-F468-0F49-84FF-89A6A3C62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73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9D978-C16A-0349-926E-AC22756FC3A6}" type="datetimeFigureOut">
              <a:rPr lang="en-US" smtClean="0"/>
              <a:t>12/13/17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4955F-F468-0F49-84FF-89A6A3C62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423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09D978-C16A-0349-926E-AC22756FC3A6}" type="datetimeFigureOut">
              <a:rPr lang="en-US" smtClean="0"/>
              <a:t>12/13/17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44955F-F468-0F49-84FF-89A6A3C62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098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Quick explanation of pros/cons slice timing of correction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7637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Slice Timing Correction</a:t>
            </a:r>
          </a:p>
        </p:txBody>
      </p:sp>
      <p:sp>
        <p:nvSpPr>
          <p:cNvPr id="8397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Tries to fix timing issue so the assumption that data were collected at the same time is more closely met</a:t>
            </a:r>
          </a:p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Uses interpolation</a:t>
            </a:r>
          </a:p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Must know exact timing of acquisition </a:t>
            </a:r>
          </a:p>
        </p:txBody>
      </p:sp>
    </p:spTree>
    <p:extLst>
      <p:ext uri="{BB962C8B-B14F-4D97-AF65-F5344CB8AC3E}">
        <p14:creationId xmlns:p14="http://schemas.microsoft.com/office/powerpoint/2010/main" val="19041160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Example: slice 2</a:t>
            </a:r>
          </a:p>
        </p:txBody>
      </p:sp>
      <p:sp>
        <p:nvSpPr>
          <p:cNvPr id="8601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Step 1:  Shift response</a:t>
            </a:r>
          </a:p>
        </p:txBody>
      </p:sp>
      <p:pic>
        <p:nvPicPr>
          <p:cNvPr id="86019" name="Picture 9" descr="shift_tseri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743200"/>
            <a:ext cx="73152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020" name="Line 10"/>
          <p:cNvSpPr>
            <a:spLocks noChangeShapeType="1"/>
          </p:cNvSpPr>
          <p:nvPr/>
        </p:nvSpPr>
        <p:spPr bwMode="auto">
          <a:xfrm>
            <a:off x="2743200" y="3581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21" name="Text Box 11"/>
          <p:cNvSpPr txBox="1">
            <a:spLocks noChangeArrowheads="1"/>
          </p:cNvSpPr>
          <p:nvPr/>
        </p:nvSpPr>
        <p:spPr bwMode="auto">
          <a:xfrm>
            <a:off x="2590800" y="32004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/>
              <a:t>1s</a:t>
            </a:r>
          </a:p>
        </p:txBody>
      </p:sp>
    </p:spTree>
    <p:extLst>
      <p:ext uri="{BB962C8B-B14F-4D97-AF65-F5344CB8AC3E}">
        <p14:creationId xmlns:p14="http://schemas.microsoft.com/office/powerpoint/2010/main" val="16736737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5" name="Picture 7" descr="shift_tseries_interpolat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743200"/>
            <a:ext cx="73152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Example: slice 2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Step 2:  Interpolate @ TR</a:t>
            </a:r>
          </a:p>
        </p:txBody>
      </p:sp>
    </p:spTree>
    <p:extLst>
      <p:ext uri="{BB962C8B-B14F-4D97-AF65-F5344CB8AC3E}">
        <p14:creationId xmlns:p14="http://schemas.microsoft.com/office/powerpoint/2010/main" val="23559059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113" name="Picture 5" descr="shift_tseries_interpolate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743200"/>
            <a:ext cx="73152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011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Example: slice 2</a:t>
            </a:r>
          </a:p>
        </p:txBody>
      </p:sp>
      <p:sp>
        <p:nvSpPr>
          <p:cNvPr id="90115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Step 2:  Interpolate @ TR</a:t>
            </a:r>
          </a:p>
        </p:txBody>
      </p:sp>
    </p:spTree>
    <p:extLst>
      <p:ext uri="{BB962C8B-B14F-4D97-AF65-F5344CB8AC3E}">
        <p14:creationId xmlns:p14="http://schemas.microsoft.com/office/powerpoint/2010/main" val="32615603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Slice timing issues</a:t>
            </a:r>
          </a:p>
        </p:txBody>
      </p:sp>
      <p:sp>
        <p:nvSpPr>
          <p:cNvPr id="92162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One bad scan gets spread to other time points</a:t>
            </a:r>
          </a:p>
        </p:txBody>
      </p:sp>
      <p:pic>
        <p:nvPicPr>
          <p:cNvPr id="33800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048000"/>
            <a:ext cx="7202488" cy="365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92164" name="Line 9"/>
          <p:cNvSpPr>
            <a:spLocks noChangeShapeType="1"/>
          </p:cNvSpPr>
          <p:nvPr/>
        </p:nvSpPr>
        <p:spPr bwMode="auto">
          <a:xfrm flipH="1">
            <a:off x="2819400" y="30480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165" name="Text Box 10"/>
          <p:cNvSpPr txBox="1">
            <a:spLocks noChangeArrowheads="1"/>
          </p:cNvSpPr>
          <p:nvPr/>
        </p:nvSpPr>
        <p:spPr bwMode="auto">
          <a:xfrm>
            <a:off x="3810000" y="2819400"/>
            <a:ext cx="1752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/>
              <a:t>one outlier</a:t>
            </a:r>
          </a:p>
        </p:txBody>
      </p:sp>
    </p:spTree>
    <p:extLst>
      <p:ext uri="{BB962C8B-B14F-4D97-AF65-F5344CB8AC3E}">
        <p14:creationId xmlns:p14="http://schemas.microsoft.com/office/powerpoint/2010/main" val="31208925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Slice timing issues</a:t>
            </a:r>
          </a:p>
        </p:txBody>
      </p:sp>
      <p:sp>
        <p:nvSpPr>
          <p:cNvPr id="9421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One bad scan gets spread to other time points</a:t>
            </a:r>
          </a:p>
        </p:txBody>
      </p:sp>
      <p:pic>
        <p:nvPicPr>
          <p:cNvPr id="19456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124200"/>
            <a:ext cx="7315200" cy="3629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94212" name="Line 6"/>
          <p:cNvSpPr>
            <a:spLocks noChangeShapeType="1"/>
          </p:cNvSpPr>
          <p:nvPr/>
        </p:nvSpPr>
        <p:spPr bwMode="auto">
          <a:xfrm flipH="1">
            <a:off x="2819400" y="3962400"/>
            <a:ext cx="990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4213" name="Text Box 7"/>
          <p:cNvSpPr txBox="1">
            <a:spLocks noChangeArrowheads="1"/>
          </p:cNvSpPr>
          <p:nvPr/>
        </p:nvSpPr>
        <p:spPr bwMode="auto">
          <a:xfrm>
            <a:off x="3810000" y="3657600"/>
            <a:ext cx="1752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/>
              <a:t>two outliers</a:t>
            </a:r>
          </a:p>
        </p:txBody>
      </p:sp>
      <p:sp>
        <p:nvSpPr>
          <p:cNvPr id="94214" name="Line 8"/>
          <p:cNvSpPr>
            <a:spLocks noChangeShapeType="1"/>
          </p:cNvSpPr>
          <p:nvPr/>
        </p:nvSpPr>
        <p:spPr bwMode="auto">
          <a:xfrm flipH="1">
            <a:off x="2743200" y="3962400"/>
            <a:ext cx="1066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9165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Slice Timing Correction</a:t>
            </a:r>
          </a:p>
        </p:txBody>
      </p:sp>
      <p:sp>
        <p:nvSpPr>
          <p:cNvPr id="9625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Not used much</a:t>
            </a:r>
          </a:p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TR</a:t>
            </a:r>
            <a:r>
              <a:rPr lang="en-US" u="sng">
                <a:latin typeface="Arial" charset="0"/>
                <a:ea typeface="ＭＳ Ｐゴシック" charset="0"/>
                <a:cs typeface="ＭＳ Ｐゴシック" charset="0"/>
              </a:rPr>
              <a:t>&lt;</a:t>
            </a: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2 + interleaved acquisition+spatial smoothing</a:t>
            </a:r>
          </a:p>
          <a:p>
            <a:pPr lvl="1" eaLnBrk="1" hangingPunct="1"/>
            <a:r>
              <a:rPr lang="en-US">
                <a:latin typeface="Arial" charset="0"/>
                <a:ea typeface="ＭＳ Ｐゴシック" charset="0"/>
              </a:rPr>
              <a:t>Reduces slice timing effects</a:t>
            </a:r>
          </a:p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Adding temporal derivatives to model helps</a:t>
            </a:r>
          </a:p>
        </p:txBody>
      </p:sp>
    </p:spTree>
    <p:extLst>
      <p:ext uri="{BB962C8B-B14F-4D97-AF65-F5344CB8AC3E}">
        <p14:creationId xmlns:p14="http://schemas.microsoft.com/office/powerpoint/2010/main" val="9887186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Slice Timing Correction</a:t>
            </a:r>
          </a:p>
        </p:txBody>
      </p:sp>
      <p:sp>
        <p:nvSpPr>
          <p:cNvPr id="6758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All slices aren</a:t>
            </a:r>
            <a:r>
              <a:rPr lang="ja-JP" altLang="en-US">
                <a:latin typeface="Arial" charset="0"/>
                <a:ea typeface="ＭＳ Ｐゴシック" charset="0"/>
                <a:cs typeface="ＭＳ Ｐゴシック" charset="0"/>
              </a:rPr>
              <a:t>’</a:t>
            </a:r>
            <a:r>
              <a:rPr lang="en-US" altLang="ja-JP">
                <a:latin typeface="Arial" charset="0"/>
                <a:ea typeface="ＭＳ Ｐゴシック" charset="0"/>
                <a:cs typeface="ＭＳ Ｐゴシック" charset="0"/>
              </a:rPr>
              <a:t>t imaged simultaneously</a:t>
            </a:r>
          </a:p>
          <a:p>
            <a:pPr lvl="1" eaLnBrk="1" hangingPunct="1"/>
            <a:r>
              <a:rPr lang="en-US">
                <a:latin typeface="Arial" charset="0"/>
                <a:ea typeface="ＭＳ Ｐゴシック" charset="0"/>
              </a:rPr>
              <a:t>Can collect from top to bottom</a:t>
            </a:r>
          </a:p>
          <a:p>
            <a:pPr lvl="1" eaLnBrk="1" hangingPunct="1"/>
            <a:r>
              <a:rPr lang="en-US">
                <a:latin typeface="Arial" charset="0"/>
                <a:ea typeface="ＭＳ Ｐゴシック" charset="0"/>
              </a:rPr>
              <a:t>Interleaved (even and then odd slices)</a:t>
            </a:r>
          </a:p>
        </p:txBody>
      </p:sp>
    </p:spTree>
    <p:extLst>
      <p:ext uri="{BB962C8B-B14F-4D97-AF65-F5344CB8AC3E}">
        <p14:creationId xmlns:p14="http://schemas.microsoft.com/office/powerpoint/2010/main" val="8667178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7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5" y="1042988"/>
            <a:ext cx="7937500" cy="477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009416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Slice Timing</a:t>
            </a:r>
          </a:p>
        </p:txBody>
      </p:sp>
      <p:sp>
        <p:nvSpPr>
          <p:cNvPr id="7168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Data are not acquired at the same time</a:t>
            </a:r>
          </a:p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Our model assumes the data are collected at the same time</a:t>
            </a:r>
          </a:p>
        </p:txBody>
      </p:sp>
    </p:spTree>
    <p:extLst>
      <p:ext uri="{BB962C8B-B14F-4D97-AF65-F5344CB8AC3E}">
        <p14:creationId xmlns:p14="http://schemas.microsoft.com/office/powerpoint/2010/main" val="1623940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Think about it</a:t>
            </a:r>
          </a:p>
        </p:txBody>
      </p:sp>
      <p:sp>
        <p:nvSpPr>
          <p:cNvPr id="73730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3581400" cy="4114800"/>
          </a:xfrm>
        </p:spPr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If something happens in the brain at 3s, when will we see it in</a:t>
            </a:r>
          </a:p>
          <a:p>
            <a:pPr lvl="1"/>
            <a:r>
              <a:rPr lang="en-US">
                <a:latin typeface="Arial" charset="0"/>
                <a:ea typeface="ＭＳ Ｐゴシック" charset="0"/>
              </a:rPr>
              <a:t>slice 1?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2743200"/>
            <a:ext cx="4852988" cy="2919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159586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Think about it</a:t>
            </a:r>
          </a:p>
        </p:txBody>
      </p:sp>
      <p:sp>
        <p:nvSpPr>
          <p:cNvPr id="75778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3581400" cy="4114800"/>
          </a:xfrm>
        </p:spPr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If something happens in the brain at 3s, when will we see it in</a:t>
            </a:r>
          </a:p>
          <a:p>
            <a:pPr lvl="1"/>
            <a:r>
              <a:rPr lang="en-US">
                <a:latin typeface="Arial" charset="0"/>
                <a:ea typeface="ＭＳ Ｐゴシック" charset="0"/>
              </a:rPr>
              <a:t>slice 1?</a:t>
            </a:r>
          </a:p>
          <a:p>
            <a:pPr lvl="1"/>
            <a:r>
              <a:rPr lang="en-US">
                <a:latin typeface="Arial" charset="0"/>
                <a:ea typeface="ＭＳ Ｐゴシック" charset="0"/>
              </a:rPr>
              <a:t>slice 2?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2743200"/>
            <a:ext cx="4852988" cy="2919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036093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066800"/>
            <a:ext cx="8750300" cy="4516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348243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Slice timing problems</a:t>
            </a:r>
          </a:p>
        </p:txBody>
      </p:sp>
      <p:sp>
        <p:nvSpPr>
          <p:cNvPr id="7987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Worse with ER design or blocked design?</a:t>
            </a:r>
          </a:p>
        </p:txBody>
      </p:sp>
    </p:spTree>
    <p:extLst>
      <p:ext uri="{BB962C8B-B14F-4D97-AF65-F5344CB8AC3E}">
        <p14:creationId xmlns:p14="http://schemas.microsoft.com/office/powerpoint/2010/main" val="13018079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Slice timing problems</a:t>
            </a:r>
          </a:p>
        </p:txBody>
      </p:sp>
      <p:sp>
        <p:nvSpPr>
          <p:cNvPr id="8192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Worse with ER design or blocked design?</a:t>
            </a:r>
          </a:p>
          <a:p>
            <a:pPr lvl="1" eaLnBrk="1" hangingPunct="1"/>
            <a:r>
              <a:rPr lang="en-US">
                <a:latin typeface="Arial" charset="0"/>
                <a:ea typeface="ＭＳ Ｐゴシック" charset="0"/>
              </a:rPr>
              <a:t>ER design (isolated trials)</a:t>
            </a:r>
          </a:p>
        </p:txBody>
      </p:sp>
    </p:spTree>
    <p:extLst>
      <p:ext uri="{BB962C8B-B14F-4D97-AF65-F5344CB8AC3E}">
        <p14:creationId xmlns:p14="http://schemas.microsoft.com/office/powerpoint/2010/main" val="42392230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51</TotalTime>
  <Words>293</Words>
  <Application>Microsoft Macintosh PowerPoint</Application>
  <PresentationFormat>On-screen Show (4:3)</PresentationFormat>
  <Paragraphs>62</Paragraphs>
  <Slides>16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Default Theme</vt:lpstr>
      <vt:lpstr>Quick explanation of pros/cons slice timing of correction</vt:lpstr>
      <vt:lpstr>Slice Timing Correction</vt:lpstr>
      <vt:lpstr>PowerPoint Presentation</vt:lpstr>
      <vt:lpstr>Slice Timing</vt:lpstr>
      <vt:lpstr>Think about it</vt:lpstr>
      <vt:lpstr>Think about it</vt:lpstr>
      <vt:lpstr>PowerPoint Presentation</vt:lpstr>
      <vt:lpstr>Slice timing problems</vt:lpstr>
      <vt:lpstr>Slice timing problems</vt:lpstr>
      <vt:lpstr>Slice Timing Correction</vt:lpstr>
      <vt:lpstr>Example: slice 2</vt:lpstr>
      <vt:lpstr>Example: slice 2</vt:lpstr>
      <vt:lpstr>Example: slice 2</vt:lpstr>
      <vt:lpstr>Slice timing issues</vt:lpstr>
      <vt:lpstr>Slice timing issues</vt:lpstr>
      <vt:lpstr>Slice Timing Correction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Jeanette Mumford</dc:creator>
  <cp:lastModifiedBy>Jeanette Mumford</cp:lastModifiedBy>
  <cp:revision>3</cp:revision>
  <cp:lastPrinted>2017-12-13T18:12:17Z</cp:lastPrinted>
  <dcterms:created xsi:type="dcterms:W3CDTF">2017-12-13T18:10:38Z</dcterms:created>
  <dcterms:modified xsi:type="dcterms:W3CDTF">2017-12-13T19:01:45Z</dcterms:modified>
</cp:coreProperties>
</file>