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B165E-0741-4A11-8A9D-E2361016C4A9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5EB12-F0C1-4842-8EFF-91C141A43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22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121638f2_0_15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1d121638f2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5F1B-9A39-4904-8B50-4121D1C14549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5B76-70B3-410E-8A38-0DC5DF3CE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656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5F1B-9A39-4904-8B50-4121D1C14549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5B76-70B3-410E-8A38-0DC5DF3CE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86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5F1B-9A39-4904-8B50-4121D1C14549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5B76-70B3-410E-8A38-0DC5DF3CE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180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x">
  <p:cSld name="Title &amp; Sub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812726" y="1151929"/>
            <a:ext cx="5518500" cy="2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4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1812726" y="3536156"/>
            <a:ext cx="5518500" cy="7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2331" y="6509743"/>
            <a:ext cx="172800" cy="2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881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5F1B-9A39-4904-8B50-4121D1C14549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5B76-70B3-410E-8A38-0DC5DF3CE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74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5F1B-9A39-4904-8B50-4121D1C14549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5B76-70B3-410E-8A38-0DC5DF3CE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67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5F1B-9A39-4904-8B50-4121D1C14549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5B76-70B3-410E-8A38-0DC5DF3CE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28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5F1B-9A39-4904-8B50-4121D1C14549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5B76-70B3-410E-8A38-0DC5DF3CE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47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5F1B-9A39-4904-8B50-4121D1C14549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5B76-70B3-410E-8A38-0DC5DF3CE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447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5F1B-9A39-4904-8B50-4121D1C14549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5B76-70B3-410E-8A38-0DC5DF3CE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41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5F1B-9A39-4904-8B50-4121D1C14549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5B76-70B3-410E-8A38-0DC5DF3CE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063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5F1B-9A39-4904-8B50-4121D1C14549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5B76-70B3-410E-8A38-0DC5DF3CE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73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45F1B-9A39-4904-8B50-4121D1C14549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E5B76-70B3-410E-8A38-0DC5DF3CE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47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9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1099845" y="3135212"/>
            <a:ext cx="1245600" cy="3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9"/>
          <p:cNvPicPr preferRelativeResize="0"/>
          <p:nvPr/>
        </p:nvPicPr>
        <p:blipFill rotWithShape="1">
          <a:blip r:embed="rId4" cstate="print">
            <a:alphaModFix/>
          </a:blip>
          <a:srcRect/>
          <a:stretch/>
        </p:blipFill>
        <p:spPr>
          <a:xfrm>
            <a:off x="1375788" y="5647181"/>
            <a:ext cx="3388800" cy="662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9"/>
          <p:cNvPicPr preferRelativeResize="0"/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179512" y="1146367"/>
            <a:ext cx="5184576" cy="4162268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9"/>
          <p:cNvSpPr txBox="1"/>
          <p:nvPr/>
        </p:nvSpPr>
        <p:spPr>
          <a:xfrm>
            <a:off x="4436100" y="4927567"/>
            <a:ext cx="328500" cy="4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200" name="Google Shape;200;p39"/>
          <p:cNvSpPr txBox="1"/>
          <p:nvPr/>
        </p:nvSpPr>
        <p:spPr>
          <a:xfrm>
            <a:off x="179512" y="1124744"/>
            <a:ext cx="1277100" cy="4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cost (W)</a:t>
            </a:r>
            <a:endParaRPr dirty="0"/>
          </a:p>
        </p:txBody>
      </p:sp>
      <p:pic>
        <p:nvPicPr>
          <p:cNvPr id="202" name="Google Shape;202;p39"/>
          <p:cNvPicPr preferRelativeResize="0"/>
          <p:nvPr/>
        </p:nvPicPr>
        <p:blipFill rotWithShape="1">
          <a:blip r:embed="rId6" cstate="print">
            <a:alphaModFix/>
          </a:blip>
          <a:srcRect/>
          <a:stretch/>
        </p:blipFill>
        <p:spPr>
          <a:xfrm>
            <a:off x="5293040" y="2468917"/>
            <a:ext cx="3455424" cy="60004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9"/>
          <p:cNvSpPr txBox="1"/>
          <p:nvPr/>
        </p:nvSpPr>
        <p:spPr>
          <a:xfrm>
            <a:off x="5022550" y="3417900"/>
            <a:ext cx="4045800" cy="16744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Minimize: Gradient Descent using derivative: W -= learning_rate * derivative</a:t>
            </a:r>
            <a:endParaRPr sz="12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gradient = tf.reduce_mean((W * X - Y) * X)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descent = W - learning_rate * gradient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update = W.assign(descent)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8070" y="476672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경사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하강법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289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화면 슬라이드 쇼(4:3)</PresentationFormat>
  <Paragraphs>8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2018-11-28T01:10:29Z</dcterms:created>
  <dcterms:modified xsi:type="dcterms:W3CDTF">2018-11-28T01:10:48Z</dcterms:modified>
</cp:coreProperties>
</file>