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2"/>
  </p:handoutMasterIdLst>
  <p:sldIdLst>
    <p:sldId id="256" r:id="rId4"/>
    <p:sldId id="307" r:id="rId5"/>
    <p:sldId id="308" r:id="rId6"/>
    <p:sldId id="310" r:id="rId7"/>
    <p:sldId id="309" r:id="rId8"/>
    <p:sldId id="311" r:id="rId9"/>
    <p:sldId id="31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9861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18614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3124108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特色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支援多種程式語言文法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程式碼版本管理功能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內建除錯功能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(Debug)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可安裝各種擴張機能以增加生產力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1B7408B2-629E-4F9B-A51B-9FE71FEE90EB}"/>
              </a:ext>
            </a:extLst>
          </p:cNvPr>
          <p:cNvGrpSpPr/>
          <p:nvPr/>
        </p:nvGrpSpPr>
        <p:grpSpPr>
          <a:xfrm>
            <a:off x="909865" y="1742887"/>
            <a:ext cx="5157560" cy="1191038"/>
            <a:chOff x="909865" y="1742886"/>
            <a:chExt cx="3672408" cy="1191038"/>
          </a:xfrm>
        </p:grpSpPr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1F699C3F-EE84-4F5C-A799-3BE7F02F579A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32438D9-AF4E-4ACF-85C3-9DB1FB183217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所開發的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在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Windows/Linux/macOS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等環境下皆可執行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根據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Overflow(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程式問答網站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所作的問卷調查，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為目前票選為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「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最受歡迎的開發環境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」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第一名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7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1027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Portable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的使用方法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544587"/>
            <a:ext cx="483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步驟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u="sng"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2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6199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畫面構成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4" y="2495151"/>
            <a:ext cx="481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編輯器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程式碼編輯區域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可以複數啟動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側欄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檔案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程式大綱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(outline)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等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狀態列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顯示專案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(Project)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的各種資訊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活動欄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可以開啟其他功能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（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搜尋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版本管理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除錯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擴張機能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下方面板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輔助機能的表示區域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/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最常使用的為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在進行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開發專案時常會以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資料夾結構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的形式來開發，此時會以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的操作來開啟專案。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若要同時開啟複數個專案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新的視窗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開啟新的</a:t>
            </a:r>
            <a:r>
              <a:rPr lang="en-US" altLang="zh-TW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視窗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以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開啟其他的專案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740804" y="620872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開啟資料夾的樹狀結構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點擊選取欲操作的對象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資料夾的操作功能區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新的資料夾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輸入資料夾名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新的檔案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r>
              <a:rPr lang="zh-TW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輸入檔案名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的資料夾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建立名為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 </a:t>
            </a:r>
            <a:r>
              <a:rPr kumimoji="1" lang="zh-TW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的檔案</a:t>
            </a: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5038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若建立的檔案副檔名是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VSCode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有支援的話，將會提供文法強調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(highlight)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功能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的游標位置，文字碼，程式語言等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(Terminal)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指令視窗可以讓開發者對程式原始碼進行各種指令。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指令範例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啟動伺服器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執行測試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執行任務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指令視窗</a:t>
            </a: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指令的執行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伺服器啟動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從瀏覽器閱覽該伺服器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142</cp:revision>
  <dcterms:created xsi:type="dcterms:W3CDTF">2018-04-24T17:14:44Z</dcterms:created>
  <dcterms:modified xsi:type="dcterms:W3CDTF">2019-09-15T12:25:57Z</dcterms:modified>
</cp:coreProperties>
</file>