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7" r:id="rId4"/>
  </p:sldMasterIdLst>
  <p:handoutMasterIdLst>
    <p:handoutMasterId r:id="rId15"/>
  </p:handoutMasterIdLst>
  <p:sldIdLst>
    <p:sldId id="256" r:id="rId5"/>
    <p:sldId id="307" r:id="rId6"/>
    <p:sldId id="261" r:id="rId7"/>
    <p:sldId id="302" r:id="rId8"/>
    <p:sldId id="310" r:id="rId9"/>
    <p:sldId id="309" r:id="rId10"/>
    <p:sldId id="311" r:id="rId11"/>
    <p:sldId id="312" r:id="rId12"/>
    <p:sldId id="31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3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74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8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961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61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18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9861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18614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3124108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特色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支援多種程式語言文法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程式碼版本管理功能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內建除錯功能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(Debug)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可安裝各種擴張機能以增加生產力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1B7408B2-629E-4F9B-A51B-9FE71FEE90EB}"/>
              </a:ext>
            </a:extLst>
          </p:cNvPr>
          <p:cNvGrpSpPr/>
          <p:nvPr/>
        </p:nvGrpSpPr>
        <p:grpSpPr>
          <a:xfrm>
            <a:off x="909865" y="1742887"/>
            <a:ext cx="5157560" cy="1191038"/>
            <a:chOff x="909865" y="1742886"/>
            <a:chExt cx="3672408" cy="1191038"/>
          </a:xfrm>
        </p:grpSpPr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1F699C3F-EE84-4F5C-A799-3BE7F02F579A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632438D9-AF4E-4ACF-85C3-9DB1FB183217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所開發的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在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Windows/Linux/macOS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等環境下皆可執行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根據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Overflow(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程式問答網站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所作的問卷調查，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為目前票選為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最受歡迎的開發環境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第一名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Section Break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21111"/>
            <a:ext cx="63835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為什麼要使用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Visual Studio Code?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為什麼要使用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Code?</a:t>
              </a: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是最受歡迎的編輯器之一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跨平台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(Windows/Linux/MacOS</a:t>
              </a: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endPara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免費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整合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Git/Terminal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有許多強大的擴張機能</a:t>
              </a:r>
              <a:endParaRPr lang="en-US" altLang="zh-TW" sz="1600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457200" marR="0" lvl="1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7C88D-151B-4BB8-B7DA-BAF1887EF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C39986-85FA-415A-B2F9-92636AAEB470}"/>
              </a:ext>
            </a:extLst>
          </p:cNvPr>
          <p:cNvSpPr/>
          <p:nvPr/>
        </p:nvSpPr>
        <p:spPr>
          <a:xfrm>
            <a:off x="505018" y="3525461"/>
            <a:ext cx="4845457" cy="915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473FA3-3D21-4C9C-98D8-611506268D47}"/>
              </a:ext>
            </a:extLst>
          </p:cNvPr>
          <p:cNvSpPr txBox="1"/>
          <p:nvPr/>
        </p:nvSpPr>
        <p:spPr>
          <a:xfrm>
            <a:off x="589504" y="3609873"/>
            <a:ext cx="91082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實際上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…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EACC6-2A4B-4882-A371-86929F5B8DDF}"/>
              </a:ext>
            </a:extLst>
          </p:cNvPr>
          <p:cNvSpPr/>
          <p:nvPr/>
        </p:nvSpPr>
        <p:spPr>
          <a:xfrm>
            <a:off x="1569822" y="3610431"/>
            <a:ext cx="378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Microsoft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的另一個非常有名的開發環境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價格破萬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公司行號用，有個人免費版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非常簡單好用且美觀，幾乎不需要說明書就能直接使用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18FE70-334E-49DF-99EB-55651AB87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9" y="210831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6199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畫面構成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4" y="2495151"/>
            <a:ext cx="481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編輯器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程式碼編輯區域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可以複數啟動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側欄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檔案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程式大綱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(outline)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狀態列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顯示專案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(Project)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的各種資訊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活動欄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可以開啟其他功能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（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搜尋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版本管理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除錯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擴張機能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下方面板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輔助機能的表示區域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最常使用的為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在進行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開發專案時常會以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資料夾結構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的形式來開發，此時會以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的操作來開啟專案。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若要同時開啟複數個專案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開啟新的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視窗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開啟其他的專案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740804" y="620872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開啟資料夾的樹狀結構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點擊選取欲操作的對象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理很簡單地追加資料夾以及檔案。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若檔案的副檔名為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所支援的格式，則會有文法強調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Hightlight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，不同顏色或字體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的效果。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資料夾的操作功能區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輸入資料夾名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輸入檔案名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的資料夾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 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的檔案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5038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若建立的檔案副檔名是</a:t>
            </a:r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有支援的話，將會提供文法強調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(highlight)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功能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的游標位置，文字碼，程式語言等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指令視窗可以讓開發者對程式原始碼進行各種指令。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指令範例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啟動伺服器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執行測試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執行任務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指令的執行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伺服器啟動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從瀏覽器閱覽該伺服器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9186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結語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2885" y="2655174"/>
            <a:ext cx="508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的基本使用方法真的不難，其他就交給各位自己摸索了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要增進寫程式效率的話，還有一些非常不錯的方法，如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</a:t>
            </a:r>
          </a:p>
          <a:p>
            <a:pPr marL="685744" lvl="1" indent="-228600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背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快捷鍵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(shortcut keys)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85744" lvl="1" indent="-228600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練習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英文打字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DEBBDD-0C6E-4959-B003-AFCCD8565259}"/>
              </a:ext>
            </a:extLst>
          </p:cNvPr>
          <p:cNvSpPr/>
          <p:nvPr/>
        </p:nvSpPr>
        <p:spPr>
          <a:xfrm>
            <a:off x="6124577" y="1742887"/>
            <a:ext cx="4845457" cy="3173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D69E97-6395-4C7F-8AE5-66D766DF930D}"/>
              </a:ext>
            </a:extLst>
          </p:cNvPr>
          <p:cNvSpPr txBox="1"/>
          <p:nvPr/>
        </p:nvSpPr>
        <p:spPr>
          <a:xfrm>
            <a:off x="6217878" y="1883314"/>
            <a:ext cx="126188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方便的快捷鍵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49DD23-3D10-4FD4-9CE0-5C83F4315825}"/>
              </a:ext>
            </a:extLst>
          </p:cNvPr>
          <p:cNvSpPr/>
          <p:nvPr/>
        </p:nvSpPr>
        <p:spPr>
          <a:xfrm>
            <a:off x="6217878" y="2243355"/>
            <a:ext cx="4392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S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存檔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C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複製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X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剪下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V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貼上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Z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回上一步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Alt + Tab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切換正在使用的程式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D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回到桌面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其他程式最小化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L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畫面鎖定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需要再輸入密碼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E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Explorer(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←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將現在開啟的程式固定到螢幕左半邊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→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將現在開啟的程式固定到螢幕右半邊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↑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將現在開啟的程式最大化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↓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將現在開啟的程式最小化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CC4019E9-2CF7-49D8-9EF7-F9A52ECF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73FE85A-3F16-4E47-8BAE-F334787BE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7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ワイド画面</PresentationFormat>
  <Paragraphs>100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1_Cover and End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148</cp:revision>
  <dcterms:created xsi:type="dcterms:W3CDTF">2018-04-24T17:14:44Z</dcterms:created>
  <dcterms:modified xsi:type="dcterms:W3CDTF">2019-09-26T13:27:32Z</dcterms:modified>
</cp:coreProperties>
</file>