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1pPr>
    <a:lvl2pPr marL="0" marR="0" indent="3429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2pPr>
    <a:lvl3pPr marL="0" marR="0" indent="6858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3pPr>
    <a:lvl4pPr marL="0" marR="0" indent="10287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4pPr>
    <a:lvl5pPr marL="0" marR="0" indent="13716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5pPr>
    <a:lvl6pPr marL="0" marR="0" indent="17145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6pPr>
    <a:lvl7pPr marL="0" marR="0" indent="20574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7pPr>
    <a:lvl8pPr marL="0" marR="0" indent="24003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8pPr>
    <a:lvl9pPr marL="0" marR="0" indent="274320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Neue Light"/>
          <a:ea typeface="Helvetica Neue Light"/>
          <a:cs typeface="Helvetica Neue Light"/>
        </a:font>
        <a:srgbClr val="4D4D4C"/>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b="def" i="def"/>
      <a:tcStyle>
        <a:tcBdr/>
        <a:fill>
          <a:solidFill>
            <a:srgbClr val="E5E5E5"/>
          </a:solidFill>
        </a:fill>
      </a:tcStyle>
    </a:band2H>
    <a:firstCol>
      <a:tcTxStyle b="off" i="off">
        <a:font>
          <a:latin typeface="Helvetica Neue"/>
          <a:ea typeface="Helvetica Neue"/>
          <a:cs typeface="Helvetica Neue"/>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197E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72B1D7"/>
          </a:solidFill>
        </a:fill>
      </a:tcStyle>
    </a:lastRow>
    <a:firstRow>
      <a:tcTxStyle b="off" i="off">
        <a:font>
          <a:latin typeface="Helvetica Neue"/>
          <a:ea typeface="Helvetica Neue"/>
          <a:cs typeface="Helvetica Neue"/>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484C9"/>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19" name="Shape 419"/>
          <p:cNvSpPr/>
          <p:nvPr>
            <p:ph type="sldImg"/>
          </p:nvPr>
        </p:nvSpPr>
        <p:spPr>
          <a:xfrm>
            <a:off x="1143000" y="685800"/>
            <a:ext cx="4572000" cy="3429000"/>
          </a:xfrm>
          <a:prstGeom prst="rect">
            <a:avLst/>
          </a:prstGeom>
        </p:spPr>
        <p:txBody>
          <a:bodyPr/>
          <a:lstStyle/>
          <a:p>
            <a:pPr/>
          </a:p>
        </p:txBody>
      </p:sp>
      <p:sp>
        <p:nvSpPr>
          <p:cNvPr id="420" name="Shape 4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影像"/>
          <p:cNvSpPr/>
          <p:nvPr>
            <p:ph type="pic" idx="13"/>
          </p:nvPr>
        </p:nvSpPr>
        <p:spPr>
          <a:xfrm>
            <a:off x="-1" y="201562"/>
            <a:ext cx="13004801" cy="9753601"/>
          </a:xfrm>
          <a:prstGeom prst="rect">
            <a:avLst/>
          </a:prstGeom>
        </p:spPr>
        <p:txBody>
          <a:bodyPr lIns="91439" tIns="45719" rIns="91439" bIns="45719"/>
          <a:lstStyle/>
          <a:p>
            <a:pPr/>
          </a:p>
        </p:txBody>
      </p:sp>
      <p:sp>
        <p:nvSpPr>
          <p:cNvPr id="12" name="大標題文字"/>
          <p:cNvSpPr txBox="1"/>
          <p:nvPr>
            <p:ph type="title"/>
          </p:nvPr>
        </p:nvSpPr>
        <p:spPr>
          <a:xfrm>
            <a:off x="762000" y="1168400"/>
            <a:ext cx="11480800" cy="1524000"/>
          </a:xfrm>
          <a:prstGeom prst="rect">
            <a:avLst/>
          </a:prstGeom>
        </p:spPr>
        <p:txBody>
          <a:bodyPr anchor="t"/>
          <a:lstStyle>
            <a:lvl1pPr>
              <a:defRPr sz="10000"/>
            </a:lvl1pPr>
          </a:lstStyle>
          <a:p>
            <a:pPr/>
            <a:r>
              <a:t>大標題文字</a:t>
            </a:r>
          </a:p>
        </p:txBody>
      </p:sp>
      <p:sp>
        <p:nvSpPr>
          <p:cNvPr id="13" name="內文層級一…"/>
          <p:cNvSpPr txBox="1"/>
          <p:nvPr>
            <p:ph type="body" sz="quarter" idx="1"/>
          </p:nvPr>
        </p:nvSpPr>
        <p:spPr>
          <a:xfrm>
            <a:off x="1231900" y="2540000"/>
            <a:ext cx="10541001" cy="508000"/>
          </a:xfrm>
          <a:prstGeom prst="rect">
            <a:avLst/>
          </a:prstGeom>
        </p:spPr>
        <p:txBody>
          <a:bodyPr lIns="50800" tIns="50800" rIns="50800" bIns="50800" anchor="ctr"/>
          <a:lstStyle>
            <a:lvl1pPr>
              <a:spcBef>
                <a:spcPts val="4000"/>
              </a:spcBef>
              <a:defRPr sz="1800">
                <a:solidFill>
                  <a:srgbClr val="E6BAA1"/>
                </a:solidFill>
                <a:latin typeface="+mn-lt"/>
                <a:ea typeface="+mn-ea"/>
                <a:cs typeface="+mn-cs"/>
                <a:sym typeface="Futura"/>
              </a:defRPr>
            </a:lvl1pPr>
            <a:lvl2pPr>
              <a:spcBef>
                <a:spcPts val="4000"/>
              </a:spcBef>
              <a:defRPr sz="1800">
                <a:solidFill>
                  <a:srgbClr val="E6BAA1"/>
                </a:solidFill>
                <a:latin typeface="+mn-lt"/>
                <a:ea typeface="+mn-ea"/>
                <a:cs typeface="+mn-cs"/>
                <a:sym typeface="Futura"/>
              </a:defRPr>
            </a:lvl2pPr>
            <a:lvl3pPr>
              <a:spcBef>
                <a:spcPts val="4000"/>
              </a:spcBef>
              <a:defRPr sz="1800">
                <a:solidFill>
                  <a:srgbClr val="E6BAA1"/>
                </a:solidFill>
                <a:latin typeface="+mn-lt"/>
                <a:ea typeface="+mn-ea"/>
                <a:cs typeface="+mn-cs"/>
                <a:sym typeface="Futura"/>
              </a:defRPr>
            </a:lvl3pPr>
            <a:lvl4pPr>
              <a:spcBef>
                <a:spcPts val="4000"/>
              </a:spcBef>
              <a:defRPr sz="1800">
                <a:solidFill>
                  <a:srgbClr val="E6BAA1"/>
                </a:solidFill>
                <a:latin typeface="+mn-lt"/>
                <a:ea typeface="+mn-ea"/>
                <a:cs typeface="+mn-cs"/>
                <a:sym typeface="Futura"/>
              </a:defRPr>
            </a:lvl4pPr>
            <a:lvl5pPr>
              <a:spcBef>
                <a:spcPts val="4000"/>
              </a:spcBef>
              <a:defRPr sz="1800">
                <a:solidFill>
                  <a:srgbClr val="E6BAA1"/>
                </a:solidFill>
                <a:latin typeface="+mn-lt"/>
                <a:ea typeface="+mn-ea"/>
                <a:cs typeface="+mn-cs"/>
                <a:sym typeface="Futura"/>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761999" y="9074150"/>
            <a:ext cx="210415" cy="241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lor Palette">
    <p:spTree>
      <p:nvGrpSpPr>
        <p:cNvPr id="1" name=""/>
        <p:cNvGrpSpPr/>
        <p:nvPr/>
      </p:nvGrpSpPr>
      <p:grpSpPr>
        <a:xfrm>
          <a:off x="0" y="0"/>
          <a:ext cx="0" cy="0"/>
          <a:chOff x="0" y="0"/>
          <a:chExt cx="0" cy="0"/>
        </a:xfrm>
      </p:grpSpPr>
      <p:sp>
        <p:nvSpPr>
          <p:cNvPr id="147" name="形狀"/>
          <p:cNvSpPr/>
          <p:nvPr>
            <p:ph type="body" sz="quarter" idx="13"/>
          </p:nvPr>
        </p:nvSpPr>
        <p:spPr>
          <a:xfrm>
            <a:off x="7332424" y="6186275"/>
            <a:ext cx="2940593" cy="2241981"/>
          </a:xfrm>
          <a:custGeom>
            <a:avLst/>
            <a:gdLst/>
            <a:ahLst/>
            <a:cxnLst>
              <a:cxn ang="0">
                <a:pos x="wd2" y="hd2"/>
              </a:cxn>
              <a:cxn ang="5400000">
                <a:pos x="wd2" y="hd2"/>
              </a:cxn>
              <a:cxn ang="10800000">
                <a:pos x="wd2" y="hd2"/>
              </a:cxn>
              <a:cxn ang="16200000">
                <a:pos x="wd2" y="hd2"/>
              </a:cxn>
            </a:cxnLst>
            <a:rect l="0" t="0" r="r" b="b"/>
            <a:pathLst>
              <a:path w="21010" h="18786" fill="norm" stroke="1" extrusionOk="0">
                <a:moveTo>
                  <a:pt x="17317" y="1751"/>
                </a:moveTo>
                <a:cubicBezTo>
                  <a:pt x="13475" y="-1076"/>
                  <a:pt x="8598" y="-239"/>
                  <a:pt x="4659" y="2542"/>
                </a:cubicBezTo>
                <a:cubicBezTo>
                  <a:pt x="1859" y="4518"/>
                  <a:pt x="-435" y="7682"/>
                  <a:pt x="71" y="11350"/>
                </a:cubicBezTo>
                <a:cubicBezTo>
                  <a:pt x="543" y="14773"/>
                  <a:pt x="3256" y="16893"/>
                  <a:pt x="6142" y="17955"/>
                </a:cubicBezTo>
                <a:cubicBezTo>
                  <a:pt x="13118" y="20524"/>
                  <a:pt x="20609" y="16970"/>
                  <a:pt x="20998" y="9549"/>
                </a:cubicBezTo>
                <a:cubicBezTo>
                  <a:pt x="21165" y="6369"/>
                  <a:pt x="19633" y="3455"/>
                  <a:pt x="17317" y="1751"/>
                </a:cubicBezTo>
                <a:close/>
              </a:path>
            </a:pathLst>
          </a:custGeom>
          <a:solidFill>
            <a:srgbClr val="1F2993"/>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48" name="形狀"/>
          <p:cNvSpPr/>
          <p:nvPr>
            <p:ph type="body" sz="half" idx="14"/>
          </p:nvPr>
        </p:nvSpPr>
        <p:spPr>
          <a:xfrm rot="19033726">
            <a:off x="1401730" y="2148171"/>
            <a:ext cx="5027011" cy="6358417"/>
          </a:xfrm>
          <a:custGeom>
            <a:avLst/>
            <a:gdLst/>
            <a:ahLst/>
            <a:cxnLst>
              <a:cxn ang="0">
                <a:pos x="wd2" y="hd2"/>
              </a:cxn>
              <a:cxn ang="5400000">
                <a:pos x="wd2" y="hd2"/>
              </a:cxn>
              <a:cxn ang="10800000">
                <a:pos x="wd2" y="hd2"/>
              </a:cxn>
              <a:cxn ang="16200000">
                <a:pos x="wd2" y="hd2"/>
              </a:cxn>
            </a:cxnLst>
            <a:rect l="0" t="0" r="r" b="b"/>
            <a:pathLst>
              <a:path w="19307" h="18987" fill="norm" stroke="1" extrusionOk="0">
                <a:moveTo>
                  <a:pt x="14452" y="1536"/>
                </a:moveTo>
                <a:cubicBezTo>
                  <a:pt x="12324" y="-207"/>
                  <a:pt x="8914" y="-408"/>
                  <a:pt x="6073" y="636"/>
                </a:cubicBezTo>
                <a:cubicBezTo>
                  <a:pt x="817" y="2568"/>
                  <a:pt x="-1122" y="7499"/>
                  <a:pt x="626" y="11955"/>
                </a:cubicBezTo>
                <a:cubicBezTo>
                  <a:pt x="3607" y="19550"/>
                  <a:pt x="14879" y="21192"/>
                  <a:pt x="18539" y="15904"/>
                </a:cubicBezTo>
                <a:cubicBezTo>
                  <a:pt x="20478" y="13103"/>
                  <a:pt x="18264" y="9956"/>
                  <a:pt x="17157" y="6910"/>
                </a:cubicBezTo>
                <a:cubicBezTo>
                  <a:pt x="16473" y="5027"/>
                  <a:pt x="16195" y="2963"/>
                  <a:pt x="14452" y="1536"/>
                </a:cubicBezTo>
                <a:close/>
              </a:path>
            </a:pathLst>
          </a:custGeom>
          <a:solidFill>
            <a:srgbClr val="2E9BBA"/>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49" name="形狀"/>
          <p:cNvSpPr/>
          <p:nvPr>
            <p:ph type="body" sz="quarter" idx="15"/>
          </p:nvPr>
        </p:nvSpPr>
        <p:spPr>
          <a:xfrm rot="20327382">
            <a:off x="5426252" y="1492613"/>
            <a:ext cx="2447159" cy="1794232"/>
          </a:xfrm>
          <a:custGeom>
            <a:avLst/>
            <a:gdLst/>
            <a:ahLst/>
            <a:cxnLst>
              <a:cxn ang="0">
                <a:pos x="wd2" y="hd2"/>
              </a:cxn>
              <a:cxn ang="5400000">
                <a:pos x="wd2" y="hd2"/>
              </a:cxn>
              <a:cxn ang="10800000">
                <a:pos x="wd2" y="hd2"/>
              </a:cxn>
              <a:cxn ang="16200000">
                <a:pos x="wd2" y="hd2"/>
              </a:cxn>
            </a:cxnLst>
            <a:rect l="0" t="0" r="r" b="b"/>
            <a:pathLst>
              <a:path w="18537" h="17496" fill="norm" stroke="1" extrusionOk="0">
                <a:moveTo>
                  <a:pt x="1" y="7284"/>
                </a:moveTo>
                <a:cubicBezTo>
                  <a:pt x="-52" y="3503"/>
                  <a:pt x="2601" y="1465"/>
                  <a:pt x="5366" y="552"/>
                </a:cubicBezTo>
                <a:cubicBezTo>
                  <a:pt x="14328" y="-2407"/>
                  <a:pt x="21548" y="7138"/>
                  <a:pt x="17273" y="14508"/>
                </a:cubicBezTo>
                <a:cubicBezTo>
                  <a:pt x="14556" y="19193"/>
                  <a:pt x="9175" y="17681"/>
                  <a:pt x="4862" y="14657"/>
                </a:cubicBezTo>
                <a:cubicBezTo>
                  <a:pt x="2464" y="12975"/>
                  <a:pt x="48" y="10714"/>
                  <a:pt x="1" y="7284"/>
                </a:cubicBezTo>
                <a:close/>
              </a:path>
            </a:pathLst>
          </a:custGeom>
          <a:solidFill>
            <a:srgbClr val="FE5A00"/>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50" name="HEX #4166D9…"/>
          <p:cNvSpPr/>
          <p:nvPr>
            <p:ph type="body" sz="quarter" idx="16"/>
          </p:nvPr>
        </p:nvSpPr>
        <p:spPr>
          <a:xfrm>
            <a:off x="5799875" y="1514793"/>
            <a:ext cx="1693963" cy="1631951"/>
          </a:xfrm>
          <a:prstGeom prst="roundRect">
            <a:avLst>
              <a:gd name="adj" fmla="val 0"/>
            </a:avLst>
          </a:prstGeom>
        </p:spPr>
        <p:txBody>
          <a:bodyPr anchor="ctr"/>
          <a:lstStyle/>
          <a:p>
            <a:pPr algn="ctr">
              <a:lnSpc>
                <a:spcPct val="120000"/>
              </a:lnSpc>
              <a:spcBef>
                <a:spcPts val="0"/>
              </a:spcBef>
              <a:defRPr sz="3000">
                <a:solidFill>
                  <a:srgbClr val="FFFFFF"/>
                </a:solidFill>
              </a:defRPr>
            </a:pPr>
            <a:r>
              <a:t>HEX #4166D9</a:t>
            </a:r>
          </a:p>
          <a:p>
            <a:pPr algn="ctr">
              <a:lnSpc>
                <a:spcPct val="120000"/>
              </a:lnSpc>
              <a:spcBef>
                <a:spcPts val="0"/>
              </a:spcBef>
              <a:defRPr sz="3000">
                <a:solidFill>
                  <a:srgbClr val="FFFFFF"/>
                </a:solidFill>
              </a:defRPr>
            </a:pPr>
            <a:r>
              <a:t>RGB 65,102,217</a:t>
            </a:r>
          </a:p>
          <a:p>
            <a:pPr algn="ctr">
              <a:lnSpc>
                <a:spcPct val="120000"/>
              </a:lnSpc>
              <a:spcBef>
                <a:spcPts val="0"/>
              </a:spcBef>
              <a:defRPr sz="3000">
                <a:solidFill>
                  <a:srgbClr val="FFFFFF"/>
                </a:solidFill>
              </a:defRPr>
            </a:pPr>
            <a:r>
              <a:t>CMYK 76,52,0,0</a:t>
            </a:r>
          </a:p>
        </p:txBody>
      </p:sp>
      <p:sp>
        <p:nvSpPr>
          <p:cNvPr id="151" name="HEX #4166D9…"/>
          <p:cNvSpPr/>
          <p:nvPr>
            <p:ph type="body" sz="quarter" idx="17"/>
          </p:nvPr>
        </p:nvSpPr>
        <p:spPr>
          <a:xfrm>
            <a:off x="3818675" y="5135690"/>
            <a:ext cx="1693963" cy="1631951"/>
          </a:xfrm>
          <a:prstGeom prst="roundRect">
            <a:avLst>
              <a:gd name="adj" fmla="val 0"/>
            </a:avLst>
          </a:prstGeom>
        </p:spPr>
        <p:txBody>
          <a:bodyPr anchor="ctr"/>
          <a:lstStyle/>
          <a:p>
            <a:pPr algn="ctr">
              <a:lnSpc>
                <a:spcPct val="120000"/>
              </a:lnSpc>
              <a:spcBef>
                <a:spcPts val="0"/>
              </a:spcBef>
              <a:defRPr sz="3000">
                <a:solidFill>
                  <a:srgbClr val="FFFFFF"/>
                </a:solidFill>
              </a:defRPr>
            </a:pPr>
            <a:r>
              <a:t>HEX #4166D9</a:t>
            </a:r>
          </a:p>
          <a:p>
            <a:pPr algn="ctr">
              <a:lnSpc>
                <a:spcPct val="120000"/>
              </a:lnSpc>
              <a:spcBef>
                <a:spcPts val="0"/>
              </a:spcBef>
              <a:defRPr sz="3000">
                <a:solidFill>
                  <a:srgbClr val="FFFFFF"/>
                </a:solidFill>
              </a:defRPr>
            </a:pPr>
            <a:r>
              <a:t>RGB 65,102,217</a:t>
            </a:r>
          </a:p>
          <a:p>
            <a:pPr algn="ctr">
              <a:lnSpc>
                <a:spcPct val="120000"/>
              </a:lnSpc>
              <a:spcBef>
                <a:spcPts val="0"/>
              </a:spcBef>
              <a:defRPr sz="3000">
                <a:solidFill>
                  <a:srgbClr val="FFFFFF"/>
                </a:solidFill>
              </a:defRPr>
            </a:pPr>
            <a:r>
              <a:t>CMYK 76,52,0,0</a:t>
            </a:r>
          </a:p>
        </p:txBody>
      </p:sp>
      <p:sp>
        <p:nvSpPr>
          <p:cNvPr id="152" name="形狀"/>
          <p:cNvSpPr/>
          <p:nvPr>
            <p:ph type="body" sz="quarter" idx="18"/>
          </p:nvPr>
        </p:nvSpPr>
        <p:spPr>
          <a:xfrm rot="20730667">
            <a:off x="7859959" y="2807083"/>
            <a:ext cx="3615406" cy="2681730"/>
          </a:xfrm>
          <a:custGeom>
            <a:avLst/>
            <a:gdLst/>
            <a:ahLst/>
            <a:cxnLst>
              <a:cxn ang="0">
                <a:pos x="wd2" y="hd2"/>
              </a:cxn>
              <a:cxn ang="5400000">
                <a:pos x="wd2" y="hd2"/>
              </a:cxn>
              <a:cxn ang="10800000">
                <a:pos x="wd2" y="hd2"/>
              </a:cxn>
              <a:cxn ang="16200000">
                <a:pos x="wd2" y="hd2"/>
              </a:cxn>
            </a:cxnLst>
            <a:rect l="0" t="0" r="r" b="b"/>
            <a:pathLst>
              <a:path w="17652" h="16238" fill="norm" stroke="1" extrusionOk="0">
                <a:moveTo>
                  <a:pt x="15727" y="3693"/>
                </a:moveTo>
                <a:cubicBezTo>
                  <a:pt x="16390" y="4426"/>
                  <a:pt x="16972" y="5274"/>
                  <a:pt x="17305" y="6297"/>
                </a:cubicBezTo>
                <a:cubicBezTo>
                  <a:pt x="19018" y="11560"/>
                  <a:pt x="14151" y="16076"/>
                  <a:pt x="8038" y="16234"/>
                </a:cubicBezTo>
                <a:cubicBezTo>
                  <a:pt x="5031" y="16312"/>
                  <a:pt x="1848" y="15406"/>
                  <a:pt x="596" y="12158"/>
                </a:cubicBezTo>
                <a:cubicBezTo>
                  <a:pt x="-2582" y="3916"/>
                  <a:pt x="7602" y="-5288"/>
                  <a:pt x="15727" y="3693"/>
                </a:cubicBezTo>
                <a:close/>
              </a:path>
            </a:pathLst>
          </a:custGeom>
          <a:solidFill>
            <a:srgbClr val="FFCC01"/>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53" name="HEX #4166D9…"/>
          <p:cNvSpPr/>
          <p:nvPr>
            <p:ph type="body" sz="quarter" idx="19"/>
          </p:nvPr>
        </p:nvSpPr>
        <p:spPr>
          <a:xfrm>
            <a:off x="8839147" y="3281490"/>
            <a:ext cx="1693963" cy="1631951"/>
          </a:xfrm>
          <a:prstGeom prst="roundRect">
            <a:avLst>
              <a:gd name="adj" fmla="val 0"/>
            </a:avLst>
          </a:prstGeom>
        </p:spPr>
        <p:txBody>
          <a:bodyPr anchor="ctr"/>
          <a:lstStyle/>
          <a:p>
            <a:pPr algn="ctr">
              <a:lnSpc>
                <a:spcPct val="120000"/>
              </a:lnSpc>
              <a:spcBef>
                <a:spcPts val="0"/>
              </a:spcBef>
              <a:defRPr sz="3000">
                <a:solidFill>
                  <a:srgbClr val="FFFFFF"/>
                </a:solidFill>
              </a:defRPr>
            </a:pPr>
            <a:r>
              <a:t>HEX #4166D9</a:t>
            </a:r>
          </a:p>
          <a:p>
            <a:pPr algn="ctr">
              <a:lnSpc>
                <a:spcPct val="120000"/>
              </a:lnSpc>
              <a:spcBef>
                <a:spcPts val="0"/>
              </a:spcBef>
              <a:defRPr sz="3000">
                <a:solidFill>
                  <a:srgbClr val="FFFFFF"/>
                </a:solidFill>
              </a:defRPr>
            </a:pPr>
            <a:r>
              <a:t>RGB 65,102,217</a:t>
            </a:r>
          </a:p>
          <a:p>
            <a:pPr algn="ctr">
              <a:lnSpc>
                <a:spcPct val="120000"/>
              </a:lnSpc>
              <a:spcBef>
                <a:spcPts val="0"/>
              </a:spcBef>
              <a:defRPr sz="3000">
                <a:solidFill>
                  <a:srgbClr val="FFFFFF"/>
                </a:solidFill>
              </a:defRPr>
            </a:pPr>
            <a:r>
              <a:t>CMYK 76,52,0,0</a:t>
            </a:r>
          </a:p>
        </p:txBody>
      </p:sp>
      <p:sp>
        <p:nvSpPr>
          <p:cNvPr id="154" name="HEX #4166D9…"/>
          <p:cNvSpPr/>
          <p:nvPr>
            <p:ph type="body" sz="quarter" idx="20"/>
          </p:nvPr>
        </p:nvSpPr>
        <p:spPr>
          <a:xfrm>
            <a:off x="8039047" y="6405690"/>
            <a:ext cx="1693963" cy="1631951"/>
          </a:xfrm>
          <a:prstGeom prst="roundRect">
            <a:avLst>
              <a:gd name="adj" fmla="val 0"/>
            </a:avLst>
          </a:prstGeom>
        </p:spPr>
        <p:txBody>
          <a:bodyPr anchor="ctr"/>
          <a:lstStyle/>
          <a:p>
            <a:pPr algn="ctr">
              <a:lnSpc>
                <a:spcPct val="120000"/>
              </a:lnSpc>
              <a:spcBef>
                <a:spcPts val="0"/>
              </a:spcBef>
              <a:defRPr sz="3000">
                <a:solidFill>
                  <a:srgbClr val="FFFFFF"/>
                </a:solidFill>
              </a:defRPr>
            </a:pPr>
            <a:r>
              <a:t>HEX #4166D9</a:t>
            </a:r>
          </a:p>
          <a:p>
            <a:pPr algn="ctr">
              <a:lnSpc>
                <a:spcPct val="120000"/>
              </a:lnSpc>
              <a:spcBef>
                <a:spcPts val="0"/>
              </a:spcBef>
              <a:defRPr sz="3000">
                <a:solidFill>
                  <a:srgbClr val="FFFFFF"/>
                </a:solidFill>
              </a:defRPr>
            </a:pPr>
            <a:r>
              <a:t>RGB 65,102,217</a:t>
            </a:r>
          </a:p>
          <a:p>
            <a:pPr algn="ctr">
              <a:lnSpc>
                <a:spcPct val="120000"/>
              </a:lnSpc>
              <a:spcBef>
                <a:spcPts val="0"/>
              </a:spcBef>
              <a:defRPr sz="3000">
                <a:solidFill>
                  <a:srgbClr val="FFFFFF"/>
                </a:solidFill>
              </a:defRPr>
            </a:pPr>
            <a:r>
              <a:t>CMYK 76,52,0,0</a:t>
            </a:r>
          </a:p>
        </p:txBody>
      </p:sp>
      <p:sp>
        <p:nvSpPr>
          <p:cNvPr id="15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onochrome">
    <p:spTree>
      <p:nvGrpSpPr>
        <p:cNvPr id="1" name=""/>
        <p:cNvGrpSpPr/>
        <p:nvPr/>
      </p:nvGrpSpPr>
      <p:grpSpPr>
        <a:xfrm>
          <a:off x="0" y="0"/>
          <a:ext cx="0" cy="0"/>
          <a:chOff x="0" y="0"/>
          <a:chExt cx="0" cy="0"/>
        </a:xfrm>
      </p:grpSpPr>
      <p:sp>
        <p:nvSpPr>
          <p:cNvPr id="162" name="形狀"/>
          <p:cNvSpPr/>
          <p:nvPr>
            <p:ph type="body" sz="half" idx="13"/>
          </p:nvPr>
        </p:nvSpPr>
        <p:spPr>
          <a:xfrm rot="2986472">
            <a:off x="2959887" y="1136805"/>
            <a:ext cx="5027012" cy="6358418"/>
          </a:xfrm>
          <a:custGeom>
            <a:avLst/>
            <a:gdLst/>
            <a:ahLst/>
            <a:cxnLst>
              <a:cxn ang="0">
                <a:pos x="wd2" y="hd2"/>
              </a:cxn>
              <a:cxn ang="5400000">
                <a:pos x="wd2" y="hd2"/>
              </a:cxn>
              <a:cxn ang="10800000">
                <a:pos x="wd2" y="hd2"/>
              </a:cxn>
              <a:cxn ang="16200000">
                <a:pos x="wd2" y="hd2"/>
              </a:cxn>
            </a:cxnLst>
            <a:rect l="0" t="0" r="r" b="b"/>
            <a:pathLst>
              <a:path w="19307" h="18987" fill="norm" stroke="1" extrusionOk="0">
                <a:moveTo>
                  <a:pt x="14452" y="1536"/>
                </a:moveTo>
                <a:cubicBezTo>
                  <a:pt x="12324" y="-207"/>
                  <a:pt x="8914" y="-408"/>
                  <a:pt x="6073" y="636"/>
                </a:cubicBezTo>
                <a:cubicBezTo>
                  <a:pt x="817" y="2568"/>
                  <a:pt x="-1122" y="7499"/>
                  <a:pt x="626" y="11955"/>
                </a:cubicBezTo>
                <a:cubicBezTo>
                  <a:pt x="3607" y="19550"/>
                  <a:pt x="14879" y="21192"/>
                  <a:pt x="18539" y="15904"/>
                </a:cubicBezTo>
                <a:cubicBezTo>
                  <a:pt x="20478" y="13103"/>
                  <a:pt x="18264" y="9956"/>
                  <a:pt x="17157" y="6910"/>
                </a:cubicBezTo>
                <a:cubicBezTo>
                  <a:pt x="16473" y="5027"/>
                  <a:pt x="16195" y="2963"/>
                  <a:pt x="14452" y="1536"/>
                </a:cubicBezTo>
                <a:close/>
              </a:path>
            </a:pathLst>
          </a:custGeom>
          <a:solidFill>
            <a:srgbClr val="000000"/>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63" name="HEX #FFFFFF…"/>
          <p:cNvSpPr/>
          <p:nvPr>
            <p:ph type="body" sz="quarter" idx="14"/>
          </p:nvPr>
        </p:nvSpPr>
        <p:spPr>
          <a:xfrm>
            <a:off x="7795369" y="5318125"/>
            <a:ext cx="1693962" cy="1631950"/>
          </a:xfrm>
          <a:prstGeom prst="roundRect">
            <a:avLst>
              <a:gd name="adj" fmla="val 0"/>
            </a:avLst>
          </a:prstGeom>
        </p:spPr>
        <p:txBody>
          <a:bodyPr anchor="ctr"/>
          <a:lstStyle/>
          <a:p>
            <a:pPr algn="ctr">
              <a:lnSpc>
                <a:spcPct val="120000"/>
              </a:lnSpc>
              <a:spcBef>
                <a:spcPts val="0"/>
              </a:spcBef>
            </a:pPr>
            <a:r>
              <a:t>HEX #FFFFFF</a:t>
            </a:r>
          </a:p>
          <a:p>
            <a:pPr algn="ctr">
              <a:lnSpc>
                <a:spcPct val="120000"/>
              </a:lnSpc>
              <a:spcBef>
                <a:spcPts val="0"/>
              </a:spcBef>
            </a:pPr>
            <a:r>
              <a:t>RGB 65,102,217</a:t>
            </a:r>
          </a:p>
          <a:p>
            <a:pPr algn="ctr">
              <a:lnSpc>
                <a:spcPct val="120000"/>
              </a:lnSpc>
              <a:spcBef>
                <a:spcPts val="0"/>
              </a:spcBef>
            </a:pPr>
            <a:r>
              <a:t>CMYK 76,52,0,0</a:t>
            </a:r>
          </a:p>
        </p:txBody>
      </p:sp>
      <p:sp>
        <p:nvSpPr>
          <p:cNvPr id="164" name="HEX #000000…"/>
          <p:cNvSpPr/>
          <p:nvPr>
            <p:ph type="body" sz="quarter" idx="15"/>
          </p:nvPr>
        </p:nvSpPr>
        <p:spPr>
          <a:xfrm>
            <a:off x="4353669" y="3667125"/>
            <a:ext cx="1693962" cy="1631950"/>
          </a:xfrm>
          <a:prstGeom prst="roundRect">
            <a:avLst>
              <a:gd name="adj" fmla="val 0"/>
            </a:avLst>
          </a:prstGeom>
        </p:spPr>
        <p:txBody>
          <a:bodyPr anchor="ctr"/>
          <a:lstStyle/>
          <a:p>
            <a:pPr algn="ctr">
              <a:lnSpc>
                <a:spcPct val="120000"/>
              </a:lnSpc>
              <a:spcBef>
                <a:spcPts val="0"/>
              </a:spcBef>
              <a:defRPr sz="3000">
                <a:solidFill>
                  <a:srgbClr val="FFFFFF"/>
                </a:solidFill>
              </a:defRPr>
            </a:pPr>
            <a:r>
              <a:t>HEX #000000</a:t>
            </a:r>
          </a:p>
          <a:p>
            <a:pPr algn="ctr">
              <a:lnSpc>
                <a:spcPct val="120000"/>
              </a:lnSpc>
              <a:spcBef>
                <a:spcPts val="0"/>
              </a:spcBef>
              <a:defRPr sz="3000">
                <a:solidFill>
                  <a:srgbClr val="FFFFFF"/>
                </a:solidFill>
              </a:defRPr>
            </a:pPr>
            <a:r>
              <a:t>RGB 65,102,217</a:t>
            </a:r>
          </a:p>
          <a:p>
            <a:pPr algn="ctr">
              <a:lnSpc>
                <a:spcPct val="120000"/>
              </a:lnSpc>
              <a:spcBef>
                <a:spcPts val="0"/>
              </a:spcBef>
              <a:defRPr sz="3000">
                <a:solidFill>
                  <a:srgbClr val="FFFFFF"/>
                </a:solidFill>
              </a:defRPr>
            </a:pPr>
            <a:r>
              <a:t>CMYK 76,52,0,0</a:t>
            </a:r>
          </a:p>
        </p:txBody>
      </p:sp>
      <p:sp>
        <p:nvSpPr>
          <p:cNvPr id="16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parator 3">
    <p:spTree>
      <p:nvGrpSpPr>
        <p:cNvPr id="1" name=""/>
        <p:cNvGrpSpPr/>
        <p:nvPr/>
      </p:nvGrpSpPr>
      <p:grpSpPr>
        <a:xfrm>
          <a:off x="0" y="0"/>
          <a:ext cx="0" cy="0"/>
          <a:chOff x="0" y="0"/>
          <a:chExt cx="0" cy="0"/>
        </a:xfrm>
      </p:grpSpPr>
      <p:sp>
        <p:nvSpPr>
          <p:cNvPr id="172" name="線條"/>
          <p:cNvSpPr/>
          <p:nvPr>
            <p:ph type="body" sz="half" idx="13"/>
          </p:nvPr>
        </p:nvSpPr>
        <p:spPr>
          <a:xfrm>
            <a:off x="1886670" y="2253045"/>
            <a:ext cx="9485846" cy="4891391"/>
          </a:xfrm>
          <a:custGeom>
            <a:avLst/>
            <a:gdLst/>
            <a:ahLst/>
            <a:cxnLst>
              <a:cxn ang="0">
                <a:pos x="wd2" y="hd2"/>
              </a:cxn>
              <a:cxn ang="5400000">
                <a:pos x="wd2" y="hd2"/>
              </a:cxn>
              <a:cxn ang="10800000">
                <a:pos x="wd2" y="hd2"/>
              </a:cxn>
              <a:cxn ang="16200000">
                <a:pos x="wd2" y="hd2"/>
              </a:cxn>
            </a:cxnLst>
            <a:rect l="0" t="0" r="r" b="b"/>
            <a:pathLst>
              <a:path w="20150" h="20806" fill="norm" stroke="1" extrusionOk="0">
                <a:moveTo>
                  <a:pt x="4231" y="0"/>
                </a:moveTo>
                <a:cubicBezTo>
                  <a:pt x="33" y="1752"/>
                  <a:pt x="-1450" y="12231"/>
                  <a:pt x="1665" y="18133"/>
                </a:cubicBezTo>
                <a:cubicBezTo>
                  <a:pt x="3398" y="21416"/>
                  <a:pt x="6044" y="21600"/>
                  <a:pt x="8112" y="19097"/>
                </a:cubicBezTo>
                <a:cubicBezTo>
                  <a:pt x="10254" y="16504"/>
                  <a:pt x="11398" y="11453"/>
                  <a:pt x="13627" y="9139"/>
                </a:cubicBezTo>
                <a:cubicBezTo>
                  <a:pt x="15779" y="6905"/>
                  <a:pt x="18403" y="7665"/>
                  <a:pt x="20150" y="11030"/>
                </a:cubicBezTo>
              </a:path>
            </a:pathLst>
          </a:custGeom>
          <a:ln w="508000">
            <a:solidFill>
              <a:srgbClr val="FFF7F3"/>
            </a:solidFill>
          </a:ln>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73" name="o"/>
          <p:cNvSpPr txBox="1"/>
          <p:nvPr>
            <p:ph type="body" sz="quarter" idx="14"/>
          </p:nvPr>
        </p:nvSpPr>
        <p:spPr>
          <a:xfrm>
            <a:off x="984250" y="32004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o</a:t>
            </a:r>
          </a:p>
        </p:txBody>
      </p:sp>
      <p:sp>
        <p:nvSpPr>
          <p:cNvPr id="174" name="l"/>
          <p:cNvSpPr txBox="1"/>
          <p:nvPr>
            <p:ph type="body" sz="quarter" idx="15"/>
          </p:nvPr>
        </p:nvSpPr>
        <p:spPr>
          <a:xfrm>
            <a:off x="2063750" y="17653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l</a:t>
            </a:r>
          </a:p>
        </p:txBody>
      </p:sp>
      <p:sp>
        <p:nvSpPr>
          <p:cNvPr id="175" name="g"/>
          <p:cNvSpPr txBox="1"/>
          <p:nvPr>
            <p:ph type="body" sz="quarter" idx="16"/>
          </p:nvPr>
        </p:nvSpPr>
        <p:spPr>
          <a:xfrm>
            <a:off x="3424730" y="5717570"/>
            <a:ext cx="2540001" cy="2540001"/>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g</a:t>
            </a:r>
          </a:p>
        </p:txBody>
      </p:sp>
      <p:sp>
        <p:nvSpPr>
          <p:cNvPr id="176" name="o"/>
          <p:cNvSpPr txBox="1"/>
          <p:nvPr>
            <p:ph type="body" sz="quarter" idx="17"/>
          </p:nvPr>
        </p:nvSpPr>
        <p:spPr>
          <a:xfrm>
            <a:off x="8959850" y="2360846"/>
            <a:ext cx="2540000" cy="2540001"/>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o</a:t>
            </a:r>
          </a:p>
        </p:txBody>
      </p:sp>
      <p:sp>
        <p:nvSpPr>
          <p:cNvPr id="17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Logo">
    <p:spTree>
      <p:nvGrpSpPr>
        <p:cNvPr id="1" name=""/>
        <p:cNvGrpSpPr/>
        <p:nvPr/>
      </p:nvGrpSpPr>
      <p:grpSpPr>
        <a:xfrm>
          <a:off x="0" y="0"/>
          <a:ext cx="0" cy="0"/>
          <a:chOff x="0" y="0"/>
          <a:chExt cx="0" cy="0"/>
        </a:xfrm>
      </p:grpSpPr>
      <p:sp>
        <p:nvSpPr>
          <p:cNvPr id="184" name="形狀"/>
          <p:cNvSpPr/>
          <p:nvPr>
            <p:ph type="body" sz="quarter" idx="13"/>
          </p:nvPr>
        </p:nvSpPr>
        <p:spPr>
          <a:xfrm>
            <a:off x="8801100" y="3108387"/>
            <a:ext cx="1358900" cy="876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185" name="YOUR LOGO"/>
          <p:cNvSpPr txBox="1"/>
          <p:nvPr>
            <p:ph type="body" sz="quarter" idx="14"/>
          </p:nvPr>
        </p:nvSpPr>
        <p:spPr>
          <a:xfrm>
            <a:off x="8801100" y="2589894"/>
            <a:ext cx="1358901" cy="511077"/>
          </a:xfrm>
          <a:prstGeom prst="rect">
            <a:avLst/>
          </a:prstGeom>
        </p:spPr>
        <p:txBody>
          <a:bodyPr lIns="38100" tIns="38100" rIns="38100" bIns="38100" anchor="ctr"/>
          <a:lstStyle>
            <a:lvl1pPr algn="ctr">
              <a:lnSpc>
                <a:spcPct val="120000"/>
              </a:lnSpc>
              <a:spcBef>
                <a:spcPts val="4000"/>
              </a:spcBef>
              <a:defRPr sz="1300">
                <a:solidFill>
                  <a:srgbClr val="000000"/>
                </a:solidFill>
                <a:latin typeface="+mn-lt"/>
                <a:ea typeface="+mn-ea"/>
                <a:cs typeface="+mn-cs"/>
                <a:sym typeface="Futura"/>
              </a:defRPr>
            </a:lvl1pPr>
          </a:lstStyle>
          <a:p>
            <a:pPr/>
            <a:r>
              <a:t>YOUR LOGO</a:t>
            </a:r>
          </a:p>
        </p:txBody>
      </p:sp>
      <p:sp>
        <p:nvSpPr>
          <p:cNvPr id="186" name="形狀"/>
          <p:cNvSpPr/>
          <p:nvPr>
            <p:ph type="body" sz="quarter" idx="15"/>
          </p:nvPr>
        </p:nvSpPr>
        <p:spPr>
          <a:xfrm>
            <a:off x="8328967" y="6226314"/>
            <a:ext cx="762001" cy="4913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187" name="YOUR LOGO"/>
          <p:cNvSpPr txBox="1"/>
          <p:nvPr>
            <p:ph type="body" sz="quarter" idx="16"/>
          </p:nvPr>
        </p:nvSpPr>
        <p:spPr>
          <a:xfrm>
            <a:off x="8976667" y="6210771"/>
            <a:ext cx="1655466" cy="511077"/>
          </a:xfrm>
          <a:prstGeom prst="rect">
            <a:avLst/>
          </a:prstGeom>
        </p:spPr>
        <p:txBody>
          <a:bodyPr lIns="38100" tIns="38100" rIns="38100" bIns="38100" anchor="ctr"/>
          <a:lstStyle>
            <a:lvl1pPr algn="ctr">
              <a:lnSpc>
                <a:spcPct val="120000"/>
              </a:lnSpc>
              <a:spcBef>
                <a:spcPts val="4000"/>
              </a:spcBef>
              <a:defRPr sz="1700">
                <a:solidFill>
                  <a:srgbClr val="000000"/>
                </a:solidFill>
                <a:latin typeface="+mn-lt"/>
                <a:ea typeface="+mn-ea"/>
                <a:cs typeface="+mn-cs"/>
                <a:sym typeface="Futura"/>
              </a:defRPr>
            </a:lvl1pPr>
          </a:lstStyle>
          <a:p>
            <a:pPr/>
            <a:r>
              <a:t>YOUR LOGO</a:t>
            </a:r>
          </a:p>
        </p:txBody>
      </p:sp>
      <p:sp>
        <p:nvSpPr>
          <p:cNvPr id="188" name="Vertical"/>
          <p:cNvSpPr/>
          <p:nvPr>
            <p:ph type="body" sz="quarter" idx="17"/>
          </p:nvPr>
        </p:nvSpPr>
        <p:spPr>
          <a:xfrm>
            <a:off x="762000" y="5130800"/>
            <a:ext cx="5524500" cy="508000"/>
          </a:xfrm>
          <a:prstGeom prst="rect">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Vertical</a:t>
            </a:r>
          </a:p>
        </p:txBody>
      </p:sp>
      <p:sp>
        <p:nvSpPr>
          <p:cNvPr id="189" name="Donec sed odio dui. Curabitur blandit tempus porttitor. Integer posuere erat a ante venenatis dapibus posuere velit aliquet. Donec id elit non mi porta gravida at eget metus. Etiam porta sem malesuada magna mollis euismod. Morbi leo risus, porta ac consectetur ac, vestibulum at eros. Praesent commodo cursus magna, vel scelerisque nisl consectetur et. Vivamus sagittis."/>
          <p:cNvSpPr/>
          <p:nvPr>
            <p:ph type="body" sz="quarter" idx="18"/>
          </p:nvPr>
        </p:nvSpPr>
        <p:spPr>
          <a:xfrm>
            <a:off x="762000" y="5892800"/>
            <a:ext cx="5524500" cy="1905000"/>
          </a:xfrm>
          <a:prstGeom prst="rect">
            <a:avLst/>
          </a:prstGeom>
        </p:spPr>
        <p:txBody>
          <a:bodyPr/>
          <a:lstStyle/>
          <a:p>
            <a:pPr/>
            <a:r>
              <a:t>Donec sed odio dui. Curabitur blandit tempus porttitor. Integer posuere erat a ante venenatis dapibus posuere velit aliquet. Donec id elit non mi porta gravida at eget metus. Etiam porta sem malesuada magna mollis euismod. Morbi leo risus, porta ac consectetur ac, vestibulum at eros. Praesent commodo cursus magna, vel scelerisque nisl consectetur et. Vivamus sagittis.</a:t>
            </a:r>
          </a:p>
        </p:txBody>
      </p:sp>
      <p:sp>
        <p:nvSpPr>
          <p:cNvPr id="190" name="大標題文字"/>
          <p:cNvSpPr txBox="1"/>
          <p:nvPr>
            <p:ph type="title"/>
          </p:nvPr>
        </p:nvSpPr>
        <p:spPr>
          <a:xfrm>
            <a:off x="762000" y="1955800"/>
            <a:ext cx="5524500" cy="508000"/>
          </a:xfrm>
          <a:prstGeom prst="rect">
            <a:avLst/>
          </a:prstGeom>
        </p:spPr>
        <p:txBody>
          <a:bodyPr/>
          <a:lstStyle/>
          <a:p>
            <a:pPr/>
            <a:r>
              <a:t>大標題文字</a:t>
            </a:r>
          </a:p>
        </p:txBody>
      </p:sp>
      <p:sp>
        <p:nvSpPr>
          <p:cNvPr id="191" name="內文層級一…"/>
          <p:cNvSpPr txBox="1"/>
          <p:nvPr>
            <p:ph type="body" sz="quarter" idx="1"/>
          </p:nvPr>
        </p:nvSpPr>
        <p:spPr>
          <a:xfrm>
            <a:off x="762000" y="2717800"/>
            <a:ext cx="55245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9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Horizontal Logo">
    <p:spTree>
      <p:nvGrpSpPr>
        <p:cNvPr id="1" name=""/>
        <p:cNvGrpSpPr/>
        <p:nvPr/>
      </p:nvGrpSpPr>
      <p:grpSpPr>
        <a:xfrm>
          <a:off x="0" y="0"/>
          <a:ext cx="0" cy="0"/>
          <a:chOff x="0" y="0"/>
          <a:chExt cx="0" cy="0"/>
        </a:xfrm>
      </p:grpSpPr>
      <p:sp>
        <p:nvSpPr>
          <p:cNvPr id="199" name="形狀"/>
          <p:cNvSpPr/>
          <p:nvPr/>
        </p:nvSpPr>
        <p:spPr>
          <a:xfrm>
            <a:off x="-1" y="5434012"/>
            <a:ext cx="13004801" cy="431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5080"/>
                </a:lnTo>
                <a:lnTo>
                  <a:pt x="0" y="21600"/>
                </a:lnTo>
                <a:lnTo>
                  <a:pt x="21600" y="21600"/>
                </a:lnTo>
                <a:lnTo>
                  <a:pt x="21600" y="0"/>
                </a:lnTo>
                <a:close/>
              </a:path>
            </a:pathLst>
          </a:custGeom>
          <a:solidFill>
            <a:srgbClr val="000000"/>
          </a:solidFill>
          <a:ln w="12700">
            <a:miter lim="400000"/>
          </a:ln>
        </p:spPr>
        <p:txBody>
          <a:bodyPr lIns="254000" tIns="254000" rIns="254000" bIns="254000"/>
          <a:lstStyle/>
          <a:p>
            <a:pPr>
              <a:spcBef>
                <a:spcPts val="0"/>
              </a:spcBef>
              <a:defRPr sz="1200">
                <a:latin typeface="Helvetica Neue Medium"/>
                <a:ea typeface="Helvetica Neue Medium"/>
                <a:cs typeface="Helvetica Neue Medium"/>
                <a:sym typeface="Helvetica Neue Medium"/>
              </a:defRPr>
            </a:pPr>
          </a:p>
        </p:txBody>
      </p:sp>
      <p:sp>
        <p:nvSpPr>
          <p:cNvPr id="200" name="形狀"/>
          <p:cNvSpPr/>
          <p:nvPr/>
        </p:nvSpPr>
        <p:spPr>
          <a:xfrm>
            <a:off x="5892800" y="5437584"/>
            <a:ext cx="7067947" cy="4316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881" y="91"/>
                </a:lnTo>
                <a:lnTo>
                  <a:pt x="21600" y="91"/>
                </a:lnTo>
                <a:lnTo>
                  <a:pt x="21600" y="0"/>
                </a:lnTo>
                <a:close/>
                <a:moveTo>
                  <a:pt x="20529" y="137"/>
                </a:moveTo>
                <a:lnTo>
                  <a:pt x="18644" y="377"/>
                </a:lnTo>
                <a:cubicBezTo>
                  <a:pt x="18677" y="466"/>
                  <a:pt x="18693" y="570"/>
                  <a:pt x="18693" y="687"/>
                </a:cubicBezTo>
                <a:cubicBezTo>
                  <a:pt x="18693" y="996"/>
                  <a:pt x="18273" y="2251"/>
                  <a:pt x="17431" y="4455"/>
                </a:cubicBezTo>
                <a:cubicBezTo>
                  <a:pt x="16590" y="6659"/>
                  <a:pt x="15934" y="8344"/>
                  <a:pt x="15463" y="9512"/>
                </a:cubicBezTo>
                <a:cubicBezTo>
                  <a:pt x="15342" y="9181"/>
                  <a:pt x="15255" y="8939"/>
                  <a:pt x="15201" y="8785"/>
                </a:cubicBezTo>
                <a:cubicBezTo>
                  <a:pt x="14366" y="6339"/>
                  <a:pt x="13741" y="4499"/>
                  <a:pt x="13323" y="3265"/>
                </a:cubicBezTo>
                <a:cubicBezTo>
                  <a:pt x="12981" y="2302"/>
                  <a:pt x="12761" y="1612"/>
                  <a:pt x="12642" y="1146"/>
                </a:cubicBezTo>
                <a:lnTo>
                  <a:pt x="9737" y="1517"/>
                </a:lnTo>
                <a:cubicBezTo>
                  <a:pt x="9788" y="1662"/>
                  <a:pt x="9839" y="1807"/>
                  <a:pt x="9892" y="1976"/>
                </a:cubicBezTo>
                <a:cubicBezTo>
                  <a:pt x="11346" y="6538"/>
                  <a:pt x="14703" y="16619"/>
                  <a:pt x="14918" y="17280"/>
                </a:cubicBezTo>
                <a:cubicBezTo>
                  <a:pt x="15591" y="19330"/>
                  <a:pt x="15927" y="20521"/>
                  <a:pt x="15927" y="20851"/>
                </a:cubicBezTo>
                <a:cubicBezTo>
                  <a:pt x="15927" y="21358"/>
                  <a:pt x="15745" y="21578"/>
                  <a:pt x="14938" y="21578"/>
                </a:cubicBezTo>
                <a:lnTo>
                  <a:pt x="14131" y="21578"/>
                </a:lnTo>
                <a:lnTo>
                  <a:pt x="14131" y="21582"/>
                </a:lnTo>
                <a:cubicBezTo>
                  <a:pt x="13101" y="21591"/>
                  <a:pt x="12675" y="21506"/>
                  <a:pt x="12466" y="21330"/>
                </a:cubicBezTo>
                <a:cubicBezTo>
                  <a:pt x="12244" y="21143"/>
                  <a:pt x="11992" y="20597"/>
                  <a:pt x="11709" y="19693"/>
                </a:cubicBezTo>
                <a:cubicBezTo>
                  <a:pt x="10256" y="15131"/>
                  <a:pt x="6897" y="5051"/>
                  <a:pt x="6682" y="4390"/>
                </a:cubicBezTo>
                <a:cubicBezTo>
                  <a:pt x="6352" y="3386"/>
                  <a:pt x="6106" y="2593"/>
                  <a:pt x="5938" y="2002"/>
                </a:cubicBezTo>
                <a:lnTo>
                  <a:pt x="2908" y="2391"/>
                </a:lnTo>
                <a:cubicBezTo>
                  <a:pt x="3018" y="2721"/>
                  <a:pt x="3113" y="3001"/>
                  <a:pt x="3250" y="3430"/>
                </a:cubicBezTo>
                <a:lnTo>
                  <a:pt x="4421" y="6999"/>
                </a:lnTo>
                <a:cubicBezTo>
                  <a:pt x="5148" y="9181"/>
                  <a:pt x="5613" y="10603"/>
                  <a:pt x="5814" y="11264"/>
                </a:cubicBezTo>
                <a:cubicBezTo>
                  <a:pt x="5478" y="12189"/>
                  <a:pt x="4825" y="13886"/>
                  <a:pt x="3856" y="16354"/>
                </a:cubicBezTo>
                <a:cubicBezTo>
                  <a:pt x="3533" y="17192"/>
                  <a:pt x="3298" y="17820"/>
                  <a:pt x="3150" y="18239"/>
                </a:cubicBezTo>
                <a:cubicBezTo>
                  <a:pt x="2692" y="19584"/>
                  <a:pt x="2278" y="20481"/>
                  <a:pt x="1908" y="20933"/>
                </a:cubicBezTo>
                <a:cubicBezTo>
                  <a:pt x="1621" y="21283"/>
                  <a:pt x="1211" y="21578"/>
                  <a:pt x="808" y="21578"/>
                </a:cubicBezTo>
                <a:lnTo>
                  <a:pt x="0" y="21578"/>
                </a:lnTo>
                <a:lnTo>
                  <a:pt x="0" y="21600"/>
                </a:lnTo>
                <a:lnTo>
                  <a:pt x="4845" y="21600"/>
                </a:lnTo>
                <a:lnTo>
                  <a:pt x="4845" y="21578"/>
                </a:lnTo>
                <a:lnTo>
                  <a:pt x="3432" y="21578"/>
                </a:lnTo>
                <a:cubicBezTo>
                  <a:pt x="3029" y="21578"/>
                  <a:pt x="2907" y="21335"/>
                  <a:pt x="2907" y="20982"/>
                </a:cubicBezTo>
                <a:cubicBezTo>
                  <a:pt x="2907" y="20674"/>
                  <a:pt x="3328" y="19418"/>
                  <a:pt x="4169" y="17214"/>
                </a:cubicBezTo>
                <a:cubicBezTo>
                  <a:pt x="5010" y="15011"/>
                  <a:pt x="5666" y="13326"/>
                  <a:pt x="6137" y="12158"/>
                </a:cubicBezTo>
                <a:cubicBezTo>
                  <a:pt x="6258" y="12488"/>
                  <a:pt x="6345" y="12730"/>
                  <a:pt x="6399" y="12885"/>
                </a:cubicBezTo>
                <a:cubicBezTo>
                  <a:pt x="7233" y="15331"/>
                  <a:pt x="7859" y="17170"/>
                  <a:pt x="8277" y="18404"/>
                </a:cubicBezTo>
                <a:cubicBezTo>
                  <a:pt x="8801" y="19881"/>
                  <a:pt x="9064" y="20773"/>
                  <a:pt x="9064" y="21082"/>
                </a:cubicBezTo>
                <a:cubicBezTo>
                  <a:pt x="9064" y="21412"/>
                  <a:pt x="8883" y="21578"/>
                  <a:pt x="8519" y="21578"/>
                </a:cubicBezTo>
                <a:lnTo>
                  <a:pt x="6864" y="21578"/>
                </a:lnTo>
                <a:lnTo>
                  <a:pt x="6864" y="21600"/>
                </a:lnTo>
                <a:lnTo>
                  <a:pt x="21397" y="21600"/>
                </a:lnTo>
                <a:lnTo>
                  <a:pt x="21397" y="21578"/>
                </a:lnTo>
                <a:lnTo>
                  <a:pt x="19844" y="21578"/>
                </a:lnTo>
                <a:cubicBezTo>
                  <a:pt x="19581" y="21578"/>
                  <a:pt x="19406" y="21187"/>
                  <a:pt x="19258" y="20867"/>
                </a:cubicBezTo>
                <a:cubicBezTo>
                  <a:pt x="19110" y="20547"/>
                  <a:pt x="18807" y="19672"/>
                  <a:pt x="18350" y="18239"/>
                </a:cubicBezTo>
                <a:lnTo>
                  <a:pt x="17179" y="14670"/>
                </a:lnTo>
                <a:cubicBezTo>
                  <a:pt x="16452" y="12488"/>
                  <a:pt x="15989" y="11067"/>
                  <a:pt x="15787" y="10406"/>
                </a:cubicBezTo>
                <a:cubicBezTo>
                  <a:pt x="16123" y="9480"/>
                  <a:pt x="16775" y="7783"/>
                  <a:pt x="17744" y="5315"/>
                </a:cubicBezTo>
                <a:cubicBezTo>
                  <a:pt x="18067" y="4478"/>
                  <a:pt x="18302" y="3849"/>
                  <a:pt x="18450" y="3430"/>
                </a:cubicBezTo>
                <a:cubicBezTo>
                  <a:pt x="18908" y="2086"/>
                  <a:pt x="19322" y="1189"/>
                  <a:pt x="19692" y="737"/>
                </a:cubicBezTo>
                <a:cubicBezTo>
                  <a:pt x="19917" y="463"/>
                  <a:pt x="20216" y="229"/>
                  <a:pt x="20529" y="137"/>
                </a:cubicBezTo>
                <a:close/>
              </a:path>
            </a:pathLst>
          </a:custGeom>
          <a:solidFill>
            <a:srgbClr val="1F1F1F"/>
          </a:solidFill>
          <a:ln w="12700">
            <a:miter lim="400000"/>
          </a:ln>
        </p:spPr>
        <p:txBody>
          <a:bodyPr lIns="254000" tIns="254000" rIns="254000" bIns="254000"/>
          <a:lstStyle/>
          <a:p>
            <a:pPr>
              <a:lnSpc>
                <a:spcPct val="120000"/>
              </a:lnSpc>
              <a:spcBef>
                <a:spcPts val="0"/>
              </a:spcBef>
              <a:defRPr sz="3000"/>
            </a:pPr>
          </a:p>
        </p:txBody>
      </p:sp>
      <p:sp>
        <p:nvSpPr>
          <p:cNvPr id="201" name="形狀"/>
          <p:cNvSpPr/>
          <p:nvPr>
            <p:ph type="body" sz="quarter" idx="13"/>
          </p:nvPr>
        </p:nvSpPr>
        <p:spPr>
          <a:xfrm>
            <a:off x="8801100" y="2849140"/>
            <a:ext cx="1358900" cy="876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202" name="Glyph is a great tool to creat brand feel over print and digital media. Try to integrate glyphs into background elements, photos or custom illustrations. Be creative but not overuse it."/>
          <p:cNvSpPr/>
          <p:nvPr>
            <p:ph type="body" sz="quarter" idx="14"/>
          </p:nvPr>
        </p:nvSpPr>
        <p:spPr>
          <a:xfrm>
            <a:off x="762000" y="7531100"/>
            <a:ext cx="5524500" cy="889000"/>
          </a:xfrm>
          <a:prstGeom prst="roundRect">
            <a:avLst>
              <a:gd name="adj" fmla="val 0"/>
            </a:avLst>
          </a:prstGeom>
        </p:spPr>
        <p:txBody>
          <a:bodyPr/>
          <a:lstStyle>
            <a:lvl1pPr>
              <a:lnSpc>
                <a:spcPct val="140000"/>
              </a:lnSpc>
              <a:defRPr>
                <a:solidFill>
                  <a:srgbClr val="FFFFFF"/>
                </a:solidFill>
              </a:defRPr>
            </a:lvl1pPr>
          </a:lstStyle>
          <a:p>
            <a:pPr/>
            <a:r>
              <a:t>Glyph is a great tool to creat brand feel over print and digital media. Try to integrate glyphs into background elements, photos or custom illustrations. Be creative but not overuse it.</a:t>
            </a:r>
          </a:p>
        </p:txBody>
      </p:sp>
      <p:sp>
        <p:nvSpPr>
          <p:cNvPr id="203" name="大標題文字"/>
          <p:cNvSpPr txBox="1"/>
          <p:nvPr>
            <p:ph type="title"/>
          </p:nvPr>
        </p:nvSpPr>
        <p:spPr>
          <a:xfrm>
            <a:off x="762000" y="1955800"/>
            <a:ext cx="5524500" cy="508000"/>
          </a:xfrm>
          <a:prstGeom prst="rect">
            <a:avLst/>
          </a:prstGeom>
        </p:spPr>
        <p:txBody>
          <a:bodyPr/>
          <a:lstStyle/>
          <a:p>
            <a:pPr/>
            <a:r>
              <a:t>大標題文字</a:t>
            </a:r>
          </a:p>
        </p:txBody>
      </p:sp>
      <p:sp>
        <p:nvSpPr>
          <p:cNvPr id="204" name="內文層級一…"/>
          <p:cNvSpPr txBox="1"/>
          <p:nvPr>
            <p:ph type="body" sz="quarter" idx="1"/>
          </p:nvPr>
        </p:nvSpPr>
        <p:spPr>
          <a:xfrm>
            <a:off x="762000" y="2717800"/>
            <a:ext cx="55245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05" name="幻燈片編號"/>
          <p:cNvSpPr txBox="1"/>
          <p:nvPr>
            <p:ph type="sldNum" sz="quarter" idx="2"/>
          </p:nvPr>
        </p:nvSpPr>
        <p:spPr>
          <a:xfrm>
            <a:off x="649020" y="8953500"/>
            <a:ext cx="436373" cy="520700"/>
          </a:xfrm>
          <a:prstGeom prst="rect">
            <a:avLst/>
          </a:prstGeom>
        </p:spPr>
        <p:txBody>
          <a:bodyPr/>
          <a:lstStyle>
            <a:lvl1pPr>
              <a:defRPr sz="3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ize">
    <p:spTree>
      <p:nvGrpSpPr>
        <p:cNvPr id="1" name=""/>
        <p:cNvGrpSpPr/>
        <p:nvPr/>
      </p:nvGrpSpPr>
      <p:grpSpPr>
        <a:xfrm>
          <a:off x="0" y="0"/>
          <a:ext cx="0" cy="0"/>
          <a:chOff x="0" y="0"/>
          <a:chExt cx="0" cy="0"/>
        </a:xfrm>
      </p:grpSpPr>
      <p:sp>
        <p:nvSpPr>
          <p:cNvPr id="212" name="矩形"/>
          <p:cNvSpPr/>
          <p:nvPr/>
        </p:nvSpPr>
        <p:spPr>
          <a:xfrm>
            <a:off x="8115300" y="2271290"/>
            <a:ext cx="2730500" cy="2032001"/>
          </a:xfrm>
          <a:prstGeom prst="rect">
            <a:avLst/>
          </a:prstGeom>
          <a:solidFill>
            <a:srgbClr val="F2F2F2"/>
          </a:solidFill>
          <a:ln w="12700">
            <a:miter lim="400000"/>
          </a:ln>
        </p:spPr>
        <p:txBody>
          <a:bodyPr lIns="254000" tIns="254000" rIns="254000" bIns="254000"/>
          <a:lstStyle/>
          <a:p>
            <a:pPr>
              <a:spcBef>
                <a:spcPts val="0"/>
              </a:spcBef>
              <a:defRPr sz="1200">
                <a:latin typeface="Helvetica Neue Medium"/>
                <a:ea typeface="Helvetica Neue Medium"/>
                <a:cs typeface="Helvetica Neue Medium"/>
                <a:sym typeface="Helvetica Neue Medium"/>
              </a:defRPr>
            </a:pPr>
          </a:p>
        </p:txBody>
      </p:sp>
      <p:sp>
        <p:nvSpPr>
          <p:cNvPr id="213" name="矩形"/>
          <p:cNvSpPr/>
          <p:nvPr/>
        </p:nvSpPr>
        <p:spPr>
          <a:xfrm>
            <a:off x="8496300" y="2652290"/>
            <a:ext cx="1968500" cy="1270001"/>
          </a:xfrm>
          <a:prstGeom prst="rect">
            <a:avLst/>
          </a:prstGeom>
          <a:solidFill>
            <a:srgbClr val="FFFFFF"/>
          </a:solidFill>
          <a:ln w="12700">
            <a:miter lim="400000"/>
          </a:ln>
        </p:spPr>
        <p:txBody>
          <a:bodyPr lIns="254000" tIns="254000" rIns="254000" bIns="254000"/>
          <a:lstStyle/>
          <a:p>
            <a:pPr>
              <a:spcBef>
                <a:spcPts val="0"/>
              </a:spcBef>
              <a:defRPr sz="1200">
                <a:latin typeface="Helvetica Neue Medium"/>
                <a:ea typeface="Helvetica Neue Medium"/>
                <a:cs typeface="Helvetica Neue Medium"/>
                <a:sym typeface="Helvetica Neue Medium"/>
              </a:defRPr>
            </a:pPr>
          </a:p>
        </p:txBody>
      </p:sp>
      <p:sp>
        <p:nvSpPr>
          <p:cNvPr id="214" name="Minimum size"/>
          <p:cNvSpPr/>
          <p:nvPr>
            <p:ph type="body" sz="quarter" idx="13"/>
          </p:nvPr>
        </p:nvSpPr>
        <p:spPr>
          <a:xfrm>
            <a:off x="762000" y="5130800"/>
            <a:ext cx="5524500" cy="508000"/>
          </a:xfrm>
          <a:prstGeom prst="rect">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Minimum size</a:t>
            </a:r>
          </a:p>
        </p:txBody>
      </p:sp>
      <p:sp>
        <p:nvSpPr>
          <p:cNvPr id="215" name="Minimum logo size should be at least 20px or 1cm in height. Maximum heihht is not limited. Choose the logo height wisely. Etiam porta sem malesuada magna mollis euismod. Cum sociis natoque penatibus et magnis dis parturient montes, nascetur ridiculus mus. Nullam quis risus eget urna mollis ornare vel eu leo. Curabitur blandit tempus porttitor."/>
          <p:cNvSpPr/>
          <p:nvPr>
            <p:ph type="body" sz="quarter" idx="14"/>
          </p:nvPr>
        </p:nvSpPr>
        <p:spPr>
          <a:xfrm>
            <a:off x="762000" y="5892800"/>
            <a:ext cx="5524500" cy="1905000"/>
          </a:xfrm>
          <a:prstGeom prst="rect">
            <a:avLst/>
          </a:prstGeom>
        </p:spPr>
        <p:txBody>
          <a:bodyPr/>
          <a:lstStyle/>
          <a:p>
            <a:pPr/>
            <a:r>
              <a:t>Minimum logo size should be at least 20px or 1cm in height. Maximum heihht is not limited. Choose the logo height wisely. Etiam porta sem malesuada magna mollis euismod. Cum sociis natoque penatibus et magnis dis parturient montes, nascetur ridiculus mus. Nullam quis risus eget urna mollis ornare vel eu leo. Curabitur blandit tempus porttitor.</a:t>
            </a:r>
          </a:p>
        </p:txBody>
      </p:sp>
      <p:sp>
        <p:nvSpPr>
          <p:cNvPr id="216" name="形狀"/>
          <p:cNvSpPr/>
          <p:nvPr>
            <p:ph type="body" sz="quarter" idx="15"/>
          </p:nvPr>
        </p:nvSpPr>
        <p:spPr>
          <a:xfrm>
            <a:off x="8495839" y="2652290"/>
            <a:ext cx="196942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217" name="30%"/>
          <p:cNvSpPr/>
          <p:nvPr>
            <p:ph type="body" sz="quarter" idx="16"/>
          </p:nvPr>
        </p:nvSpPr>
        <p:spPr>
          <a:xfrm>
            <a:off x="10398125" y="3033291"/>
            <a:ext cx="504329" cy="508001"/>
          </a:xfrm>
          <a:prstGeom prst="roundRect">
            <a:avLst>
              <a:gd name="adj" fmla="val 0"/>
            </a:avLst>
          </a:prstGeom>
        </p:spPr>
        <p:txBody>
          <a:bodyPr anchor="ctr"/>
          <a:lstStyle>
            <a:lvl1pPr algn="ctr">
              <a:lnSpc>
                <a:spcPct val="140000"/>
              </a:lnSpc>
            </a:lvl1pPr>
          </a:lstStyle>
          <a:p>
            <a:pPr/>
            <a:r>
              <a:t>30%</a:t>
            </a:r>
          </a:p>
        </p:txBody>
      </p:sp>
      <p:sp>
        <p:nvSpPr>
          <p:cNvPr id="218" name="30%"/>
          <p:cNvSpPr/>
          <p:nvPr>
            <p:ph type="body" sz="quarter" idx="17"/>
          </p:nvPr>
        </p:nvSpPr>
        <p:spPr>
          <a:xfrm>
            <a:off x="9226550" y="2220491"/>
            <a:ext cx="508000" cy="508001"/>
          </a:xfrm>
          <a:prstGeom prst="roundRect">
            <a:avLst>
              <a:gd name="adj" fmla="val 0"/>
            </a:avLst>
          </a:prstGeom>
        </p:spPr>
        <p:txBody>
          <a:bodyPr anchor="ctr"/>
          <a:lstStyle>
            <a:lvl1pPr algn="ctr">
              <a:lnSpc>
                <a:spcPct val="140000"/>
              </a:lnSpc>
            </a:lvl1pPr>
          </a:lstStyle>
          <a:p>
            <a:pPr/>
            <a:r>
              <a:t>30%</a:t>
            </a:r>
          </a:p>
        </p:txBody>
      </p:sp>
      <p:sp>
        <p:nvSpPr>
          <p:cNvPr id="219" name="形狀"/>
          <p:cNvSpPr/>
          <p:nvPr>
            <p:ph type="body" sz="quarter" idx="18"/>
          </p:nvPr>
        </p:nvSpPr>
        <p:spPr>
          <a:xfrm>
            <a:off x="8619646" y="6335290"/>
            <a:ext cx="393885" cy="25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220" name="20px or 1cm"/>
          <p:cNvSpPr/>
          <p:nvPr>
            <p:ph type="body" sz="quarter" idx="19"/>
          </p:nvPr>
        </p:nvSpPr>
        <p:spPr>
          <a:xfrm>
            <a:off x="9196617" y="6208290"/>
            <a:ext cx="1144837" cy="508001"/>
          </a:xfrm>
          <a:prstGeom prst="roundRect">
            <a:avLst>
              <a:gd name="adj" fmla="val 0"/>
            </a:avLst>
          </a:prstGeom>
        </p:spPr>
        <p:txBody>
          <a:bodyPr anchor="ctr"/>
          <a:lstStyle>
            <a:lvl1pPr algn="ctr">
              <a:lnSpc>
                <a:spcPct val="140000"/>
              </a:lnSpc>
            </a:lvl1pPr>
          </a:lstStyle>
          <a:p>
            <a:pPr/>
            <a:r>
              <a:t>20px or 1cm</a:t>
            </a:r>
          </a:p>
        </p:txBody>
      </p:sp>
      <p:sp>
        <p:nvSpPr>
          <p:cNvPr id="221" name="大標題文字"/>
          <p:cNvSpPr txBox="1"/>
          <p:nvPr>
            <p:ph type="title"/>
          </p:nvPr>
        </p:nvSpPr>
        <p:spPr>
          <a:xfrm>
            <a:off x="762000" y="1955800"/>
            <a:ext cx="5524500" cy="508000"/>
          </a:xfrm>
          <a:prstGeom prst="rect">
            <a:avLst/>
          </a:prstGeom>
        </p:spPr>
        <p:txBody>
          <a:bodyPr/>
          <a:lstStyle/>
          <a:p>
            <a:pPr/>
            <a:r>
              <a:t>大標題文字</a:t>
            </a:r>
          </a:p>
        </p:txBody>
      </p:sp>
      <p:sp>
        <p:nvSpPr>
          <p:cNvPr id="222" name="內文層級一…"/>
          <p:cNvSpPr txBox="1"/>
          <p:nvPr>
            <p:ph type="body" sz="quarter" idx="1"/>
          </p:nvPr>
        </p:nvSpPr>
        <p:spPr>
          <a:xfrm>
            <a:off x="762000" y="2717800"/>
            <a:ext cx="55245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isuse">
    <p:spTree>
      <p:nvGrpSpPr>
        <p:cNvPr id="1" name=""/>
        <p:cNvGrpSpPr/>
        <p:nvPr/>
      </p:nvGrpSpPr>
      <p:grpSpPr>
        <a:xfrm>
          <a:off x="0" y="0"/>
          <a:ext cx="0" cy="0"/>
          <a:chOff x="0" y="0"/>
          <a:chExt cx="0" cy="0"/>
        </a:xfrm>
      </p:grpSpPr>
      <p:sp>
        <p:nvSpPr>
          <p:cNvPr id="230" name="Cum sociis natoque penatibus et magnis dis parturient montes, nascetur ridiculus mus. Cras justo odio, dapibus ac facilisis in, egestas eget quam. Lorem ipsum dolor sit amet."/>
          <p:cNvSpPr/>
          <p:nvPr>
            <p:ph type="body" sz="quarter" idx="13"/>
          </p:nvPr>
        </p:nvSpPr>
        <p:spPr>
          <a:xfrm>
            <a:off x="9690100" y="5892800"/>
            <a:ext cx="2552700" cy="1905000"/>
          </a:xfrm>
          <a:prstGeom prst="roundRect">
            <a:avLst>
              <a:gd name="adj" fmla="val 0"/>
            </a:avLst>
          </a:prstGeom>
        </p:spPr>
        <p:txBody>
          <a:bodyPr/>
          <a:lstStyle/>
          <a:p>
            <a:pPr/>
            <a:r>
              <a:t>Cum sociis natoque penatibus et magnis dis parturient montes, nascetur ridiculus mus. Cras justo odio, dapibus ac facilisis in, egestas eget quam. Lorem ipsum dolor sit amet.</a:t>
            </a:r>
          </a:p>
        </p:txBody>
      </p:sp>
      <p:sp>
        <p:nvSpPr>
          <p:cNvPr id="231" name="Morbi leo risus, porta ac consectetur ac, vestibulum at eros. Vestibulum id ligula porta felis euismod semper. Vivamus sagittis lacus vel augue laoreet rutrum faucibus dolor auctor."/>
          <p:cNvSpPr/>
          <p:nvPr>
            <p:ph type="body" sz="quarter" idx="14"/>
          </p:nvPr>
        </p:nvSpPr>
        <p:spPr>
          <a:xfrm>
            <a:off x="6714066" y="5892800"/>
            <a:ext cx="2552701" cy="1905000"/>
          </a:xfrm>
          <a:prstGeom prst="roundRect">
            <a:avLst>
              <a:gd name="adj" fmla="val 0"/>
            </a:avLst>
          </a:prstGeom>
        </p:spPr>
        <p:txBody>
          <a:bodyPr/>
          <a:lstStyle/>
          <a:p>
            <a:pPr/>
            <a:r>
              <a:t>Morbi leo risus, porta ac consectetur ac, vestibulum at eros. Vestibulum id ligula porta felis euismod semper. Vivamus sagittis lacus vel augue laoreet rutrum faucibus dolor auctor.</a:t>
            </a:r>
          </a:p>
        </p:txBody>
      </p:sp>
      <p:sp>
        <p:nvSpPr>
          <p:cNvPr id="232" name="Nullam id dolor id nibh ultricies vehicula ut id elit. Vivamus sagittis lacus vel augue laoreet rutrum faucibus dolor auctor. Donec id elit non mi porta gravida at eget metus."/>
          <p:cNvSpPr/>
          <p:nvPr>
            <p:ph type="body" sz="quarter" idx="15"/>
          </p:nvPr>
        </p:nvSpPr>
        <p:spPr>
          <a:xfrm>
            <a:off x="3738033" y="5892800"/>
            <a:ext cx="2552701" cy="1905000"/>
          </a:xfrm>
          <a:prstGeom prst="roundRect">
            <a:avLst>
              <a:gd name="adj" fmla="val 0"/>
            </a:avLst>
          </a:prstGeom>
        </p:spPr>
        <p:txBody>
          <a:bodyPr/>
          <a:lstStyle/>
          <a:p>
            <a:pPr/>
            <a:r>
              <a:t>Nullam id dolor id nibh ultricies vehicula ut id elit. Vivamus sagittis lacus vel augue laoreet rutrum faucibus dolor auctor. Donec id elit non mi porta gravida at eget metus.</a:t>
            </a:r>
          </a:p>
        </p:txBody>
      </p:sp>
      <p:sp>
        <p:nvSpPr>
          <p:cNvPr id="233" name="Donec ullamcorper nulla non metus auctor fringilla. Fusce dapibus, tellus ac cursus commodo, tortor mauris condimentum nibh, fermentum massa justo sit amet risus."/>
          <p:cNvSpPr/>
          <p:nvPr>
            <p:ph type="body" sz="quarter" idx="16"/>
          </p:nvPr>
        </p:nvSpPr>
        <p:spPr>
          <a:xfrm>
            <a:off x="762000" y="5892800"/>
            <a:ext cx="2552700" cy="1905000"/>
          </a:xfrm>
          <a:prstGeom prst="roundRect">
            <a:avLst>
              <a:gd name="adj" fmla="val 0"/>
            </a:avLst>
          </a:prstGeom>
        </p:spPr>
        <p:txBody>
          <a:bodyPr/>
          <a:lstStyle/>
          <a:p>
            <a:pPr/>
            <a:r>
              <a:t>Donec ullamcorper nulla non metus auctor fringilla. Fusce dapibus, tellus ac cursus commodo, tortor mauris condimentum nibh, fermentum massa justo sit amet risus.</a:t>
            </a:r>
          </a:p>
        </p:txBody>
      </p:sp>
      <p:sp>
        <p:nvSpPr>
          <p:cNvPr id="234" name="Recreation"/>
          <p:cNvSpPr/>
          <p:nvPr>
            <p:ph type="body" sz="quarter" idx="17"/>
          </p:nvPr>
        </p:nvSpPr>
        <p:spPr>
          <a:xfrm>
            <a:off x="9690100" y="5130800"/>
            <a:ext cx="2552700"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Recreation</a:t>
            </a:r>
          </a:p>
        </p:txBody>
      </p:sp>
      <p:sp>
        <p:nvSpPr>
          <p:cNvPr id="235" name="Colors"/>
          <p:cNvSpPr/>
          <p:nvPr>
            <p:ph type="body" sz="quarter" idx="18"/>
          </p:nvPr>
        </p:nvSpPr>
        <p:spPr>
          <a:xfrm>
            <a:off x="6714066" y="5130800"/>
            <a:ext cx="2552701"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Colors</a:t>
            </a:r>
          </a:p>
        </p:txBody>
      </p:sp>
      <p:sp>
        <p:nvSpPr>
          <p:cNvPr id="236" name="Effects"/>
          <p:cNvSpPr/>
          <p:nvPr>
            <p:ph type="body" sz="quarter" idx="19"/>
          </p:nvPr>
        </p:nvSpPr>
        <p:spPr>
          <a:xfrm>
            <a:off x="3738033" y="5130800"/>
            <a:ext cx="2552701"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Effects</a:t>
            </a:r>
          </a:p>
        </p:txBody>
      </p:sp>
      <p:sp>
        <p:nvSpPr>
          <p:cNvPr id="237" name="Arrangement"/>
          <p:cNvSpPr/>
          <p:nvPr>
            <p:ph type="body" sz="quarter" idx="20"/>
          </p:nvPr>
        </p:nvSpPr>
        <p:spPr>
          <a:xfrm>
            <a:off x="762000" y="5130800"/>
            <a:ext cx="2552700"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Arrangement</a:t>
            </a:r>
          </a:p>
        </p:txBody>
      </p:sp>
      <p:sp>
        <p:nvSpPr>
          <p:cNvPr id="238" name="形狀"/>
          <p:cNvSpPr/>
          <p:nvPr>
            <p:ph type="body" sz="quarter" idx="21"/>
          </p:nvPr>
        </p:nvSpPr>
        <p:spPr>
          <a:xfrm>
            <a:off x="3750733" y="3681415"/>
            <a:ext cx="1358901" cy="876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a:ln w="25400">
            <a:solidFill>
              <a:srgbClr val="FF3DF1"/>
            </a:solidFill>
          </a:ln>
          <a:effectLst>
            <a:outerShdw sx="100000" sy="100000" kx="0" ky="0" algn="b" rotWithShape="0" blurRad="190500" dist="8455" dir="5400000">
              <a:srgbClr val="000000"/>
            </a:outerShdw>
          </a:effectLst>
        </p:spPr>
        <p:txBody>
          <a:bodyPr lIns="38100" tIns="38100" rIns="38100" bIns="38100" anchor="ctr"/>
          <a:lstStyle/>
          <a:p>
            <a:pPr algn="ctr">
              <a:lnSpc>
                <a:spcPct val="120000"/>
              </a:lnSpc>
              <a:spcBef>
                <a:spcPts val="0"/>
              </a:spcBef>
              <a:defRPr sz="3000"/>
            </a:pPr>
          </a:p>
        </p:txBody>
      </p:sp>
      <p:sp>
        <p:nvSpPr>
          <p:cNvPr id="239" name="形狀"/>
          <p:cNvSpPr/>
          <p:nvPr>
            <p:ph type="body" sz="quarter" idx="22"/>
          </p:nvPr>
        </p:nvSpPr>
        <p:spPr>
          <a:xfrm>
            <a:off x="6714066" y="3681415"/>
            <a:ext cx="1358901" cy="876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gradFill>
            <a:gsLst>
              <a:gs pos="0">
                <a:srgbClr val="FF2600"/>
              </a:gs>
              <a:gs pos="23595">
                <a:srgbClr val="FFE100"/>
              </a:gs>
              <a:gs pos="48138">
                <a:srgbClr val="0FF900"/>
              </a:gs>
              <a:gs pos="75713">
                <a:srgbClr val="02FDFD"/>
              </a:gs>
              <a:gs pos="100000">
                <a:srgbClr val="2233FF"/>
              </a:gs>
            </a:gsLst>
            <a:lin ang="5400000"/>
          </a:gradFill>
        </p:spPr>
        <p:txBody>
          <a:bodyPr lIns="38100" tIns="38100" rIns="38100" bIns="38100" anchor="ctr"/>
          <a:lstStyle/>
          <a:p>
            <a:pPr algn="ctr">
              <a:lnSpc>
                <a:spcPct val="120000"/>
              </a:lnSpc>
              <a:spcBef>
                <a:spcPts val="0"/>
              </a:spcBef>
              <a:defRPr sz="3000"/>
            </a:pPr>
          </a:p>
        </p:txBody>
      </p:sp>
      <p:sp>
        <p:nvSpPr>
          <p:cNvPr id="240" name="形狀"/>
          <p:cNvSpPr/>
          <p:nvPr>
            <p:ph type="body" sz="quarter" idx="23"/>
          </p:nvPr>
        </p:nvSpPr>
        <p:spPr>
          <a:xfrm>
            <a:off x="762000" y="3634166"/>
            <a:ext cx="1129892" cy="970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35" y="0"/>
                </a:moveTo>
                <a:lnTo>
                  <a:pt x="15000" y="990"/>
                </a:lnTo>
                <a:lnTo>
                  <a:pt x="15069" y="1412"/>
                </a:lnTo>
                <a:lnTo>
                  <a:pt x="16334" y="1124"/>
                </a:lnTo>
                <a:cubicBezTo>
                  <a:pt x="16695" y="1042"/>
                  <a:pt x="16830" y="1174"/>
                  <a:pt x="16868" y="1399"/>
                </a:cubicBezTo>
                <a:cubicBezTo>
                  <a:pt x="16902" y="1595"/>
                  <a:pt x="16659" y="2482"/>
                  <a:pt x="16144" y="4055"/>
                </a:cubicBezTo>
                <a:cubicBezTo>
                  <a:pt x="15629" y="5628"/>
                  <a:pt x="15221" y="6830"/>
                  <a:pt x="14925" y="7668"/>
                </a:cubicBezTo>
                <a:cubicBezTo>
                  <a:pt x="14781" y="7483"/>
                  <a:pt x="14685" y="7347"/>
                  <a:pt x="14620" y="7260"/>
                </a:cubicBezTo>
                <a:cubicBezTo>
                  <a:pt x="13611" y="5876"/>
                  <a:pt x="12849" y="4834"/>
                  <a:pt x="12344" y="4135"/>
                </a:cubicBezTo>
                <a:cubicBezTo>
                  <a:pt x="11716" y="3304"/>
                  <a:pt x="11382" y="2786"/>
                  <a:pt x="11349" y="2590"/>
                </a:cubicBezTo>
                <a:cubicBezTo>
                  <a:pt x="11314" y="2379"/>
                  <a:pt x="11461" y="2236"/>
                  <a:pt x="11786" y="2161"/>
                </a:cubicBezTo>
                <a:lnTo>
                  <a:pt x="13264" y="1827"/>
                </a:lnTo>
                <a:lnTo>
                  <a:pt x="13195" y="1405"/>
                </a:lnTo>
                <a:lnTo>
                  <a:pt x="6548" y="2924"/>
                </a:lnTo>
                <a:lnTo>
                  <a:pt x="6807" y="3306"/>
                </a:lnTo>
                <a:cubicBezTo>
                  <a:pt x="7690" y="3100"/>
                  <a:pt x="8083" y="3064"/>
                  <a:pt x="8285" y="3132"/>
                </a:cubicBezTo>
                <a:cubicBezTo>
                  <a:pt x="8503" y="3205"/>
                  <a:pt x="8786" y="3505"/>
                  <a:pt x="9136" y="4022"/>
                </a:cubicBezTo>
                <a:cubicBezTo>
                  <a:pt x="10925" y="6623"/>
                  <a:pt x="15012" y="12338"/>
                  <a:pt x="15276" y="12714"/>
                </a:cubicBezTo>
                <a:cubicBezTo>
                  <a:pt x="16098" y="13879"/>
                  <a:pt x="16528" y="14571"/>
                  <a:pt x="16564" y="14781"/>
                </a:cubicBezTo>
                <a:cubicBezTo>
                  <a:pt x="16618" y="15104"/>
                  <a:pt x="16475" y="15279"/>
                  <a:pt x="15753" y="15444"/>
                </a:cubicBezTo>
                <a:lnTo>
                  <a:pt x="15172" y="15578"/>
                </a:lnTo>
                <a:lnTo>
                  <a:pt x="15431" y="15952"/>
                </a:lnTo>
                <a:cubicBezTo>
                  <a:pt x="18509" y="15248"/>
                  <a:pt x="21600" y="14541"/>
                  <a:pt x="21600" y="14541"/>
                </a:cubicBezTo>
                <a:lnTo>
                  <a:pt x="21531" y="14119"/>
                </a:lnTo>
                <a:lnTo>
                  <a:pt x="20145" y="14433"/>
                </a:lnTo>
                <a:cubicBezTo>
                  <a:pt x="19911" y="14487"/>
                  <a:pt x="19708" y="14285"/>
                  <a:pt x="19542" y="14112"/>
                </a:cubicBezTo>
                <a:cubicBezTo>
                  <a:pt x="19375" y="13939"/>
                  <a:pt x="19012" y="13437"/>
                  <a:pt x="18449" y="12620"/>
                </a:cubicBezTo>
                <a:lnTo>
                  <a:pt x="17018" y="10599"/>
                </a:lnTo>
                <a:cubicBezTo>
                  <a:pt x="16134" y="9361"/>
                  <a:pt x="15562" y="8549"/>
                  <a:pt x="15310" y="8170"/>
                </a:cubicBezTo>
                <a:cubicBezTo>
                  <a:pt x="15512" y="7513"/>
                  <a:pt x="15916" y="6297"/>
                  <a:pt x="16518" y="4530"/>
                </a:cubicBezTo>
                <a:cubicBezTo>
                  <a:pt x="16716" y="3932"/>
                  <a:pt x="16861" y="3488"/>
                  <a:pt x="16949" y="3192"/>
                </a:cubicBezTo>
                <a:cubicBezTo>
                  <a:pt x="17213" y="2244"/>
                  <a:pt x="17489" y="1587"/>
                  <a:pt x="17771" y="1225"/>
                </a:cubicBezTo>
                <a:cubicBezTo>
                  <a:pt x="17990" y="943"/>
                  <a:pt x="18318" y="672"/>
                  <a:pt x="18679" y="589"/>
                </a:cubicBezTo>
                <a:lnTo>
                  <a:pt x="19404" y="422"/>
                </a:lnTo>
                <a:lnTo>
                  <a:pt x="19335" y="0"/>
                </a:lnTo>
                <a:close/>
                <a:moveTo>
                  <a:pt x="2369" y="4430"/>
                </a:moveTo>
                <a:lnTo>
                  <a:pt x="2305" y="4851"/>
                </a:lnTo>
                <a:lnTo>
                  <a:pt x="3703" y="5132"/>
                </a:lnTo>
                <a:cubicBezTo>
                  <a:pt x="3938" y="5180"/>
                  <a:pt x="4055" y="5464"/>
                  <a:pt x="4157" y="5694"/>
                </a:cubicBezTo>
                <a:cubicBezTo>
                  <a:pt x="4259" y="5925"/>
                  <a:pt x="4447" y="6544"/>
                  <a:pt x="4720" y="7541"/>
                </a:cubicBezTo>
                <a:lnTo>
                  <a:pt x="5433" y="10030"/>
                </a:lnTo>
                <a:cubicBezTo>
                  <a:pt x="5876" y="11556"/>
                  <a:pt x="6155" y="12549"/>
                  <a:pt x="6272" y="13008"/>
                </a:cubicBezTo>
                <a:cubicBezTo>
                  <a:pt x="5882" y="13537"/>
                  <a:pt x="5131" y="14501"/>
                  <a:pt x="4024" y="15899"/>
                </a:cubicBezTo>
                <a:cubicBezTo>
                  <a:pt x="3654" y="16374"/>
                  <a:pt x="3381" y="16729"/>
                  <a:pt x="3208" y="16970"/>
                </a:cubicBezTo>
                <a:cubicBezTo>
                  <a:pt x="2668" y="17743"/>
                  <a:pt x="2210" y="18241"/>
                  <a:pt x="1834" y="18462"/>
                </a:cubicBezTo>
                <a:cubicBezTo>
                  <a:pt x="1543" y="18633"/>
                  <a:pt x="1150" y="18743"/>
                  <a:pt x="788" y="18669"/>
                </a:cubicBezTo>
                <a:lnTo>
                  <a:pt x="63" y="18522"/>
                </a:lnTo>
                <a:lnTo>
                  <a:pt x="0" y="18943"/>
                </a:lnTo>
                <a:lnTo>
                  <a:pt x="4346" y="19833"/>
                </a:lnTo>
                <a:lnTo>
                  <a:pt x="4410" y="19412"/>
                </a:lnTo>
                <a:lnTo>
                  <a:pt x="3145" y="19151"/>
                </a:lnTo>
                <a:cubicBezTo>
                  <a:pt x="2782" y="19077"/>
                  <a:pt x="2697" y="18907"/>
                  <a:pt x="2731" y="18683"/>
                </a:cubicBezTo>
                <a:cubicBezTo>
                  <a:pt x="2761" y="18486"/>
                  <a:pt x="3259" y="17760"/>
                  <a:pt x="4226" y="16508"/>
                </a:cubicBezTo>
                <a:cubicBezTo>
                  <a:pt x="5193" y="15256"/>
                  <a:pt x="5944" y="14296"/>
                  <a:pt x="6479" y="13637"/>
                </a:cubicBezTo>
                <a:cubicBezTo>
                  <a:pt x="6556" y="13870"/>
                  <a:pt x="6607" y="14044"/>
                  <a:pt x="6640" y="14152"/>
                </a:cubicBezTo>
                <a:cubicBezTo>
                  <a:pt x="7155" y="15866"/>
                  <a:pt x="7540" y="17149"/>
                  <a:pt x="7796" y="18013"/>
                </a:cubicBezTo>
                <a:cubicBezTo>
                  <a:pt x="8125" y="19052"/>
                  <a:pt x="8274" y="19670"/>
                  <a:pt x="8244" y="19867"/>
                </a:cubicBezTo>
                <a:cubicBezTo>
                  <a:pt x="8213" y="20078"/>
                  <a:pt x="8036" y="20148"/>
                  <a:pt x="7710" y="20081"/>
                </a:cubicBezTo>
                <a:lnTo>
                  <a:pt x="6221" y="19780"/>
                </a:lnTo>
                <a:lnTo>
                  <a:pt x="6157" y="20201"/>
                </a:lnTo>
                <a:cubicBezTo>
                  <a:pt x="6157" y="20201"/>
                  <a:pt x="9593" y="20903"/>
                  <a:pt x="13011" y="21600"/>
                </a:cubicBezTo>
                <a:lnTo>
                  <a:pt x="12890" y="21145"/>
                </a:lnTo>
                <a:lnTo>
                  <a:pt x="12746" y="21118"/>
                </a:lnTo>
                <a:cubicBezTo>
                  <a:pt x="11820" y="20935"/>
                  <a:pt x="11445" y="20794"/>
                  <a:pt x="11274" y="20643"/>
                </a:cubicBezTo>
                <a:cubicBezTo>
                  <a:pt x="11093" y="20483"/>
                  <a:pt x="10918" y="20094"/>
                  <a:pt x="10751" y="19465"/>
                </a:cubicBezTo>
                <a:cubicBezTo>
                  <a:pt x="9884" y="16289"/>
                  <a:pt x="7840" y="9240"/>
                  <a:pt x="7710" y="8779"/>
                </a:cubicBezTo>
                <a:cubicBezTo>
                  <a:pt x="7303" y="7348"/>
                  <a:pt x="7115" y="6528"/>
                  <a:pt x="7146" y="6317"/>
                </a:cubicBezTo>
                <a:cubicBezTo>
                  <a:pt x="7195" y="5993"/>
                  <a:pt x="7382" y="5888"/>
                  <a:pt x="8106" y="6036"/>
                </a:cubicBezTo>
                <a:lnTo>
                  <a:pt x="8831" y="6183"/>
                </a:lnTo>
                <a:cubicBezTo>
                  <a:pt x="8849" y="6186"/>
                  <a:pt x="8854" y="6186"/>
                  <a:pt x="8871" y="6190"/>
                </a:cubicBezTo>
                <a:lnTo>
                  <a:pt x="8745" y="5728"/>
                </a:lnTo>
                <a:lnTo>
                  <a:pt x="2369" y="4430"/>
                </a:ln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241" name="形狀"/>
          <p:cNvSpPr/>
          <p:nvPr>
            <p:ph type="body" sz="quarter" idx="24"/>
          </p:nvPr>
        </p:nvSpPr>
        <p:spPr>
          <a:xfrm>
            <a:off x="9690100" y="3687365"/>
            <a:ext cx="1295004" cy="864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 y="0"/>
                </a:moveTo>
                <a:lnTo>
                  <a:pt x="2568" y="883"/>
                </a:lnTo>
                <a:lnTo>
                  <a:pt x="6414" y="11871"/>
                </a:lnTo>
                <a:lnTo>
                  <a:pt x="1880" y="21164"/>
                </a:lnTo>
                <a:lnTo>
                  <a:pt x="0" y="21382"/>
                </a:lnTo>
                <a:lnTo>
                  <a:pt x="5289" y="21501"/>
                </a:lnTo>
                <a:lnTo>
                  <a:pt x="3211" y="20519"/>
                </a:lnTo>
                <a:lnTo>
                  <a:pt x="6772" y="12516"/>
                </a:lnTo>
                <a:lnTo>
                  <a:pt x="9896" y="21074"/>
                </a:lnTo>
                <a:lnTo>
                  <a:pt x="7533" y="21600"/>
                </a:lnTo>
                <a:lnTo>
                  <a:pt x="15245" y="21392"/>
                </a:lnTo>
                <a:lnTo>
                  <a:pt x="12935" y="21392"/>
                </a:lnTo>
                <a:lnTo>
                  <a:pt x="5872" y="962"/>
                </a:lnTo>
                <a:lnTo>
                  <a:pt x="8261" y="417"/>
                </a:lnTo>
                <a:lnTo>
                  <a:pt x="172" y="0"/>
                </a:lnTo>
                <a:close/>
                <a:moveTo>
                  <a:pt x="14067" y="0"/>
                </a:moveTo>
                <a:lnTo>
                  <a:pt x="6355" y="208"/>
                </a:lnTo>
                <a:lnTo>
                  <a:pt x="8665" y="208"/>
                </a:lnTo>
                <a:lnTo>
                  <a:pt x="15728" y="20638"/>
                </a:lnTo>
                <a:lnTo>
                  <a:pt x="13339" y="21183"/>
                </a:lnTo>
                <a:lnTo>
                  <a:pt x="21435" y="21600"/>
                </a:lnTo>
                <a:lnTo>
                  <a:pt x="19032" y="20717"/>
                </a:lnTo>
                <a:lnTo>
                  <a:pt x="15186" y="9729"/>
                </a:lnTo>
                <a:lnTo>
                  <a:pt x="19727" y="436"/>
                </a:lnTo>
                <a:lnTo>
                  <a:pt x="21600" y="218"/>
                </a:lnTo>
                <a:lnTo>
                  <a:pt x="16311" y="99"/>
                </a:lnTo>
                <a:lnTo>
                  <a:pt x="18389" y="1081"/>
                </a:lnTo>
                <a:lnTo>
                  <a:pt x="14828" y="9084"/>
                </a:lnTo>
                <a:lnTo>
                  <a:pt x="11710" y="526"/>
                </a:lnTo>
                <a:lnTo>
                  <a:pt x="14067" y="0"/>
                </a:lnTo>
                <a:close/>
              </a:path>
            </a:pathLst>
          </a:custGeom>
          <a:solidFill>
            <a:srgbClr val="000000"/>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242" name="大標題文字"/>
          <p:cNvSpPr txBox="1"/>
          <p:nvPr>
            <p:ph type="title"/>
          </p:nvPr>
        </p:nvSpPr>
        <p:spPr>
          <a:xfrm>
            <a:off x="762000" y="1955800"/>
            <a:ext cx="11480800" cy="508000"/>
          </a:xfrm>
          <a:prstGeom prst="rect">
            <a:avLst/>
          </a:prstGeom>
        </p:spPr>
        <p:txBody>
          <a:bodyPr/>
          <a:lstStyle/>
          <a:p>
            <a:pPr/>
            <a:r>
              <a:t>大標題文字</a:t>
            </a:r>
          </a:p>
        </p:txBody>
      </p:sp>
      <p:sp>
        <p:nvSpPr>
          <p:cNvPr id="24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parator 4">
    <p:spTree>
      <p:nvGrpSpPr>
        <p:cNvPr id="1" name=""/>
        <p:cNvGrpSpPr/>
        <p:nvPr/>
      </p:nvGrpSpPr>
      <p:grpSpPr>
        <a:xfrm>
          <a:off x="0" y="0"/>
          <a:ext cx="0" cy="0"/>
          <a:chOff x="0" y="0"/>
          <a:chExt cx="0" cy="0"/>
        </a:xfrm>
      </p:grpSpPr>
      <p:sp>
        <p:nvSpPr>
          <p:cNvPr id="250" name="線條"/>
          <p:cNvSpPr/>
          <p:nvPr>
            <p:ph type="body" idx="13"/>
          </p:nvPr>
        </p:nvSpPr>
        <p:spPr>
          <a:xfrm>
            <a:off x="1756629" y="1762688"/>
            <a:ext cx="9477655" cy="6228229"/>
          </a:xfrm>
          <a:custGeom>
            <a:avLst/>
            <a:gdLst/>
            <a:ahLst/>
            <a:cxnLst>
              <a:cxn ang="0">
                <a:pos x="wd2" y="hd2"/>
              </a:cxn>
              <a:cxn ang="5400000">
                <a:pos x="wd2" y="hd2"/>
              </a:cxn>
              <a:cxn ang="10800000">
                <a:pos x="wd2" y="hd2"/>
              </a:cxn>
              <a:cxn ang="16200000">
                <a:pos x="wd2" y="hd2"/>
              </a:cxn>
            </a:cxnLst>
            <a:rect l="0" t="0" r="r" b="b"/>
            <a:pathLst>
              <a:path w="21530" h="18845" fill="norm" stroke="1" extrusionOk="0">
                <a:moveTo>
                  <a:pt x="0" y="7924"/>
                </a:moveTo>
                <a:cubicBezTo>
                  <a:pt x="1104" y="3661"/>
                  <a:pt x="3939" y="611"/>
                  <a:pt x="7301" y="70"/>
                </a:cubicBezTo>
                <a:cubicBezTo>
                  <a:pt x="9344" y="-258"/>
                  <a:pt x="11476" y="540"/>
                  <a:pt x="12437" y="2885"/>
                </a:cubicBezTo>
                <a:cubicBezTo>
                  <a:pt x="14015" y="6735"/>
                  <a:pt x="11138" y="11370"/>
                  <a:pt x="12554" y="15278"/>
                </a:cubicBezTo>
                <a:cubicBezTo>
                  <a:pt x="14752" y="21342"/>
                  <a:pt x="21600" y="19191"/>
                  <a:pt x="21530" y="12458"/>
                </a:cubicBezTo>
              </a:path>
            </a:pathLst>
          </a:custGeom>
          <a:ln w="508000">
            <a:solidFill>
              <a:srgbClr val="FFF7F3"/>
            </a:solidFill>
          </a:ln>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251" name="y"/>
          <p:cNvSpPr txBox="1"/>
          <p:nvPr>
            <p:ph type="body" sz="quarter" idx="14"/>
          </p:nvPr>
        </p:nvSpPr>
        <p:spPr>
          <a:xfrm>
            <a:off x="2222500" y="13970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y</a:t>
            </a:r>
          </a:p>
        </p:txBody>
      </p:sp>
      <p:sp>
        <p:nvSpPr>
          <p:cNvPr id="252" name="t"/>
          <p:cNvSpPr txBox="1"/>
          <p:nvPr>
            <p:ph type="body" sz="quarter" idx="15"/>
          </p:nvPr>
        </p:nvSpPr>
        <p:spPr>
          <a:xfrm>
            <a:off x="1104900" y="11811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t</a:t>
            </a:r>
          </a:p>
        </p:txBody>
      </p:sp>
      <p:sp>
        <p:nvSpPr>
          <p:cNvPr id="253" name="p"/>
          <p:cNvSpPr txBox="1"/>
          <p:nvPr>
            <p:ph type="body" sz="quarter" idx="16"/>
          </p:nvPr>
        </p:nvSpPr>
        <p:spPr>
          <a:xfrm>
            <a:off x="6438900" y="28321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p</a:t>
            </a:r>
          </a:p>
        </p:txBody>
      </p:sp>
      <p:sp>
        <p:nvSpPr>
          <p:cNvPr id="254" name="e"/>
          <p:cNvSpPr txBox="1"/>
          <p:nvPr>
            <p:ph type="body" sz="quarter" idx="17"/>
          </p:nvPr>
        </p:nvSpPr>
        <p:spPr>
          <a:xfrm>
            <a:off x="8813800" y="57277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e</a:t>
            </a:r>
          </a:p>
        </p:txBody>
      </p:sp>
      <p:sp>
        <p:nvSpPr>
          <p:cNvPr id="25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pography 1">
    <p:spTree>
      <p:nvGrpSpPr>
        <p:cNvPr id="1" name=""/>
        <p:cNvGrpSpPr/>
        <p:nvPr/>
      </p:nvGrpSpPr>
      <p:grpSpPr>
        <a:xfrm>
          <a:off x="0" y="0"/>
          <a:ext cx="0" cy="0"/>
          <a:chOff x="0" y="0"/>
          <a:chExt cx="0" cy="0"/>
        </a:xfrm>
      </p:grpSpPr>
      <p:sp>
        <p:nvSpPr>
          <p:cNvPr id="262" name="AaBbCc"/>
          <p:cNvSpPr/>
          <p:nvPr>
            <p:ph type="body" sz="quarter" idx="13"/>
          </p:nvPr>
        </p:nvSpPr>
        <p:spPr>
          <a:xfrm>
            <a:off x="6718300" y="1955800"/>
            <a:ext cx="5524500" cy="889000"/>
          </a:xfrm>
          <a:prstGeom prst="rect">
            <a:avLst/>
          </a:prstGeom>
        </p:spPr>
        <p:txBody>
          <a:bodyPr anchor="ctr"/>
          <a:lstStyle>
            <a:lvl1pPr algn="ctr">
              <a:lnSpc>
                <a:spcPct val="120000"/>
              </a:lnSpc>
              <a:spcBef>
                <a:spcPts val="0"/>
              </a:spcBef>
              <a:defRPr sz="6000">
                <a:solidFill>
                  <a:srgbClr val="000000"/>
                </a:solidFill>
                <a:latin typeface="Avenir Book"/>
                <a:ea typeface="Avenir Book"/>
                <a:cs typeface="Avenir Book"/>
                <a:sym typeface="Avenir Book"/>
              </a:defRPr>
            </a:lvl1pPr>
          </a:lstStyle>
          <a:p>
            <a:pPr/>
            <a:r>
              <a:t>AaBbCc</a:t>
            </a:r>
          </a:p>
        </p:txBody>
      </p:sp>
      <p:sp>
        <p:nvSpPr>
          <p:cNvPr id="263" name="Book 300. Add explanation when to use."/>
          <p:cNvSpPr/>
          <p:nvPr>
            <p:ph type="body" sz="quarter" idx="14"/>
          </p:nvPr>
        </p:nvSpPr>
        <p:spPr>
          <a:xfrm>
            <a:off x="6718300" y="2961109"/>
            <a:ext cx="5524500" cy="254001"/>
          </a:xfrm>
          <a:prstGeom prst="rect">
            <a:avLst/>
          </a:prstGeom>
        </p:spPr>
        <p:txBody>
          <a:bodyPr anchor="ctr"/>
          <a:lstStyle>
            <a:lvl1pPr algn="ctr"/>
          </a:lstStyle>
          <a:p>
            <a:pPr/>
            <a:r>
              <a:t>Book 300. Add explanation when to use.</a:t>
            </a:r>
          </a:p>
        </p:txBody>
      </p:sp>
      <p:sp>
        <p:nvSpPr>
          <p:cNvPr id="264" name="AaBbCc"/>
          <p:cNvSpPr/>
          <p:nvPr>
            <p:ph type="body" sz="quarter" idx="15"/>
          </p:nvPr>
        </p:nvSpPr>
        <p:spPr>
          <a:xfrm>
            <a:off x="6718300" y="3723109"/>
            <a:ext cx="5524500" cy="889001"/>
          </a:xfrm>
          <a:prstGeom prst="rect">
            <a:avLst/>
          </a:prstGeom>
        </p:spPr>
        <p:txBody>
          <a:bodyPr anchor="ctr"/>
          <a:lstStyle>
            <a:lvl1pPr algn="ctr">
              <a:lnSpc>
                <a:spcPct val="120000"/>
              </a:lnSpc>
              <a:spcBef>
                <a:spcPts val="0"/>
              </a:spcBef>
              <a:defRPr sz="6000">
                <a:solidFill>
                  <a:srgbClr val="000000"/>
                </a:solidFill>
                <a:latin typeface="Avenir Medium"/>
                <a:ea typeface="Avenir Medium"/>
                <a:cs typeface="Avenir Medium"/>
                <a:sym typeface="Avenir Medium"/>
              </a:defRPr>
            </a:lvl1pPr>
          </a:lstStyle>
          <a:p>
            <a:pPr/>
            <a:r>
              <a:t>AaBbCc</a:t>
            </a:r>
          </a:p>
        </p:txBody>
      </p:sp>
      <p:sp>
        <p:nvSpPr>
          <p:cNvPr id="265" name="Medium 500. Add explanation when to use."/>
          <p:cNvSpPr/>
          <p:nvPr>
            <p:ph type="body" sz="quarter" idx="16"/>
          </p:nvPr>
        </p:nvSpPr>
        <p:spPr>
          <a:xfrm>
            <a:off x="6718300" y="4739109"/>
            <a:ext cx="5524500" cy="254001"/>
          </a:xfrm>
          <a:prstGeom prst="rect">
            <a:avLst/>
          </a:prstGeom>
        </p:spPr>
        <p:txBody>
          <a:bodyPr anchor="ctr"/>
          <a:lstStyle>
            <a:lvl1pPr algn="ctr"/>
          </a:lstStyle>
          <a:p>
            <a:pPr/>
            <a:r>
              <a:t>Medium 500. Add explanation when to use.</a:t>
            </a:r>
          </a:p>
        </p:txBody>
      </p:sp>
      <p:sp>
        <p:nvSpPr>
          <p:cNvPr id="266" name="AaBbCc"/>
          <p:cNvSpPr/>
          <p:nvPr>
            <p:ph type="body" sz="quarter" idx="17"/>
          </p:nvPr>
        </p:nvSpPr>
        <p:spPr>
          <a:xfrm>
            <a:off x="6718300" y="5501109"/>
            <a:ext cx="5524500" cy="889001"/>
          </a:xfrm>
          <a:prstGeom prst="rect">
            <a:avLst/>
          </a:prstGeom>
        </p:spPr>
        <p:txBody>
          <a:bodyPr anchor="ctr"/>
          <a:lstStyle>
            <a:lvl1pPr algn="ctr">
              <a:lnSpc>
                <a:spcPct val="120000"/>
              </a:lnSpc>
              <a:spcBef>
                <a:spcPts val="0"/>
              </a:spcBef>
              <a:defRPr sz="6000">
                <a:solidFill>
                  <a:srgbClr val="000000"/>
                </a:solidFill>
                <a:latin typeface="Avenir Black"/>
                <a:ea typeface="Avenir Black"/>
                <a:cs typeface="Avenir Black"/>
                <a:sym typeface="Avenir Black"/>
              </a:defRPr>
            </a:lvl1pPr>
          </a:lstStyle>
          <a:p>
            <a:pPr/>
            <a:r>
              <a:t>AaBbCc</a:t>
            </a:r>
          </a:p>
        </p:txBody>
      </p:sp>
      <p:sp>
        <p:nvSpPr>
          <p:cNvPr id="267" name="Black 700. Add explanation when to use."/>
          <p:cNvSpPr/>
          <p:nvPr>
            <p:ph type="body" sz="quarter" idx="18"/>
          </p:nvPr>
        </p:nvSpPr>
        <p:spPr>
          <a:xfrm>
            <a:off x="6718300" y="6517109"/>
            <a:ext cx="5524500" cy="254001"/>
          </a:xfrm>
          <a:prstGeom prst="rect">
            <a:avLst/>
          </a:prstGeom>
        </p:spPr>
        <p:txBody>
          <a:bodyPr anchor="ctr"/>
          <a:lstStyle>
            <a:lvl1pPr algn="ctr"/>
          </a:lstStyle>
          <a:p>
            <a:pPr/>
            <a:r>
              <a:t>Black 700. Add explanation when to use.</a:t>
            </a:r>
          </a:p>
        </p:txBody>
      </p:sp>
      <p:sp>
        <p:nvSpPr>
          <p:cNvPr id="268" name="大標題文字"/>
          <p:cNvSpPr txBox="1"/>
          <p:nvPr>
            <p:ph type="title"/>
          </p:nvPr>
        </p:nvSpPr>
        <p:spPr>
          <a:xfrm>
            <a:off x="762000" y="1955800"/>
            <a:ext cx="5524500" cy="508000"/>
          </a:xfrm>
          <a:prstGeom prst="rect">
            <a:avLst/>
          </a:prstGeom>
        </p:spPr>
        <p:txBody>
          <a:bodyPr/>
          <a:lstStyle/>
          <a:p>
            <a:pPr/>
            <a:r>
              <a:t>大標題文字</a:t>
            </a:r>
          </a:p>
        </p:txBody>
      </p:sp>
      <p:sp>
        <p:nvSpPr>
          <p:cNvPr id="269" name="內文層級一…"/>
          <p:cNvSpPr txBox="1"/>
          <p:nvPr>
            <p:ph type="body" sz="half" idx="1"/>
          </p:nvPr>
        </p:nvSpPr>
        <p:spPr>
          <a:xfrm>
            <a:off x="762000" y="2717800"/>
            <a:ext cx="5524500" cy="508511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7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ypography 2">
    <p:spTree>
      <p:nvGrpSpPr>
        <p:cNvPr id="1" name=""/>
        <p:cNvGrpSpPr/>
        <p:nvPr/>
      </p:nvGrpSpPr>
      <p:grpSpPr>
        <a:xfrm>
          <a:off x="0" y="0"/>
          <a:ext cx="0" cy="0"/>
          <a:chOff x="0" y="0"/>
          <a:chExt cx="0" cy="0"/>
        </a:xfrm>
      </p:grpSpPr>
      <p:sp>
        <p:nvSpPr>
          <p:cNvPr id="277" name="AaBbCc"/>
          <p:cNvSpPr/>
          <p:nvPr>
            <p:ph type="body" sz="quarter" idx="13"/>
          </p:nvPr>
        </p:nvSpPr>
        <p:spPr>
          <a:xfrm>
            <a:off x="6718300" y="1955800"/>
            <a:ext cx="5524500" cy="636538"/>
          </a:xfrm>
          <a:prstGeom prst="rect">
            <a:avLst/>
          </a:prstGeom>
        </p:spPr>
        <p:txBody>
          <a:bodyPr anchor="b"/>
          <a:lstStyle>
            <a:lvl1pPr algn="ctr">
              <a:lnSpc>
                <a:spcPct val="120000"/>
              </a:lnSpc>
              <a:spcBef>
                <a:spcPts val="0"/>
              </a:spcBef>
              <a:defRPr sz="1200">
                <a:solidFill>
                  <a:srgbClr val="000000"/>
                </a:solidFill>
                <a:latin typeface="Avenir Book"/>
                <a:ea typeface="Avenir Book"/>
                <a:cs typeface="Avenir Book"/>
                <a:sym typeface="Avenir Book"/>
              </a:defRPr>
            </a:lvl1pPr>
          </a:lstStyle>
          <a:p>
            <a:pPr/>
            <a:r>
              <a:t>AaBbCc</a:t>
            </a:r>
          </a:p>
        </p:txBody>
      </p:sp>
      <p:sp>
        <p:nvSpPr>
          <p:cNvPr id="278" name="12pt"/>
          <p:cNvSpPr/>
          <p:nvPr>
            <p:ph type="body" sz="quarter" idx="14"/>
          </p:nvPr>
        </p:nvSpPr>
        <p:spPr>
          <a:xfrm>
            <a:off x="6718300" y="2708647"/>
            <a:ext cx="5524500" cy="254001"/>
          </a:xfrm>
          <a:prstGeom prst="rect">
            <a:avLst/>
          </a:prstGeom>
        </p:spPr>
        <p:txBody>
          <a:bodyPr anchor="ctr"/>
          <a:lstStyle>
            <a:lvl1pPr algn="ctr"/>
          </a:lstStyle>
          <a:p>
            <a:pPr/>
            <a:r>
              <a:t>12pt</a:t>
            </a:r>
          </a:p>
        </p:txBody>
      </p:sp>
      <p:sp>
        <p:nvSpPr>
          <p:cNvPr id="279" name="AaBbCc"/>
          <p:cNvSpPr/>
          <p:nvPr>
            <p:ph type="body" sz="quarter" idx="15"/>
          </p:nvPr>
        </p:nvSpPr>
        <p:spPr>
          <a:xfrm>
            <a:off x="6718300" y="3263900"/>
            <a:ext cx="5524500" cy="636538"/>
          </a:xfrm>
          <a:prstGeom prst="rect">
            <a:avLst/>
          </a:prstGeom>
        </p:spPr>
        <p:txBody>
          <a:bodyPr anchor="b"/>
          <a:lstStyle>
            <a:lvl1pPr algn="ctr">
              <a:lnSpc>
                <a:spcPct val="120000"/>
              </a:lnSpc>
              <a:spcBef>
                <a:spcPts val="0"/>
              </a:spcBef>
              <a:defRPr sz="1800">
                <a:solidFill>
                  <a:srgbClr val="000000"/>
                </a:solidFill>
                <a:latin typeface="Avenir Book"/>
                <a:ea typeface="Avenir Book"/>
                <a:cs typeface="Avenir Book"/>
                <a:sym typeface="Avenir Book"/>
              </a:defRPr>
            </a:lvl1pPr>
          </a:lstStyle>
          <a:p>
            <a:pPr/>
            <a:r>
              <a:t>AaBbCc</a:t>
            </a:r>
          </a:p>
        </p:txBody>
      </p:sp>
      <p:sp>
        <p:nvSpPr>
          <p:cNvPr id="280" name="18pt"/>
          <p:cNvSpPr/>
          <p:nvPr>
            <p:ph type="body" sz="quarter" idx="16"/>
          </p:nvPr>
        </p:nvSpPr>
        <p:spPr>
          <a:xfrm>
            <a:off x="6718300" y="4016747"/>
            <a:ext cx="5524500" cy="254001"/>
          </a:xfrm>
          <a:prstGeom prst="rect">
            <a:avLst/>
          </a:prstGeom>
        </p:spPr>
        <p:txBody>
          <a:bodyPr anchor="ctr"/>
          <a:lstStyle>
            <a:lvl1pPr algn="ctr"/>
          </a:lstStyle>
          <a:p>
            <a:pPr/>
            <a:r>
              <a:t>18pt</a:t>
            </a:r>
          </a:p>
        </p:txBody>
      </p:sp>
      <p:sp>
        <p:nvSpPr>
          <p:cNvPr id="281" name="AaBbCc"/>
          <p:cNvSpPr/>
          <p:nvPr>
            <p:ph type="body" sz="quarter" idx="17"/>
          </p:nvPr>
        </p:nvSpPr>
        <p:spPr>
          <a:xfrm>
            <a:off x="6718300" y="4572000"/>
            <a:ext cx="5524500" cy="636538"/>
          </a:xfrm>
          <a:prstGeom prst="rect">
            <a:avLst/>
          </a:prstGeom>
        </p:spPr>
        <p:txBody>
          <a:bodyPr anchor="b"/>
          <a:lstStyle>
            <a:lvl1pPr algn="ctr">
              <a:lnSpc>
                <a:spcPct val="120000"/>
              </a:lnSpc>
              <a:spcBef>
                <a:spcPts val="0"/>
              </a:spcBef>
              <a:defRPr sz="2400">
                <a:solidFill>
                  <a:srgbClr val="000000"/>
                </a:solidFill>
                <a:latin typeface="Avenir Book"/>
                <a:ea typeface="Avenir Book"/>
                <a:cs typeface="Avenir Book"/>
                <a:sym typeface="Avenir Book"/>
              </a:defRPr>
            </a:lvl1pPr>
          </a:lstStyle>
          <a:p>
            <a:pPr/>
            <a:r>
              <a:t>AaBbCc</a:t>
            </a:r>
          </a:p>
        </p:txBody>
      </p:sp>
      <p:sp>
        <p:nvSpPr>
          <p:cNvPr id="282" name="24pt"/>
          <p:cNvSpPr/>
          <p:nvPr>
            <p:ph type="body" sz="quarter" idx="18"/>
          </p:nvPr>
        </p:nvSpPr>
        <p:spPr>
          <a:xfrm>
            <a:off x="6718300" y="5324847"/>
            <a:ext cx="5524500" cy="254001"/>
          </a:xfrm>
          <a:prstGeom prst="rect">
            <a:avLst/>
          </a:prstGeom>
        </p:spPr>
        <p:txBody>
          <a:bodyPr anchor="ctr"/>
          <a:lstStyle>
            <a:lvl1pPr algn="ctr"/>
          </a:lstStyle>
          <a:p>
            <a:pPr/>
            <a:r>
              <a:t>24pt</a:t>
            </a:r>
          </a:p>
        </p:txBody>
      </p:sp>
      <p:sp>
        <p:nvSpPr>
          <p:cNvPr id="283" name="AaBbCc"/>
          <p:cNvSpPr/>
          <p:nvPr>
            <p:ph type="body" sz="quarter" idx="19"/>
          </p:nvPr>
        </p:nvSpPr>
        <p:spPr>
          <a:xfrm>
            <a:off x="6718300" y="5880100"/>
            <a:ext cx="5524500" cy="636538"/>
          </a:xfrm>
          <a:prstGeom prst="rect">
            <a:avLst/>
          </a:prstGeom>
        </p:spPr>
        <p:txBody>
          <a:bodyPr anchor="b"/>
          <a:lstStyle>
            <a:lvl1pPr algn="ctr">
              <a:lnSpc>
                <a:spcPct val="120000"/>
              </a:lnSpc>
              <a:spcBef>
                <a:spcPts val="0"/>
              </a:spcBef>
              <a:defRPr sz="3200">
                <a:solidFill>
                  <a:srgbClr val="000000"/>
                </a:solidFill>
                <a:latin typeface="Avenir Book"/>
                <a:ea typeface="Avenir Book"/>
                <a:cs typeface="Avenir Book"/>
                <a:sym typeface="Avenir Book"/>
              </a:defRPr>
            </a:lvl1pPr>
          </a:lstStyle>
          <a:p>
            <a:pPr/>
            <a:r>
              <a:t>AaBbCc</a:t>
            </a:r>
          </a:p>
        </p:txBody>
      </p:sp>
      <p:sp>
        <p:nvSpPr>
          <p:cNvPr id="284" name="32pt"/>
          <p:cNvSpPr/>
          <p:nvPr>
            <p:ph type="body" sz="quarter" idx="20"/>
          </p:nvPr>
        </p:nvSpPr>
        <p:spPr>
          <a:xfrm>
            <a:off x="6718300" y="6632947"/>
            <a:ext cx="5524500" cy="254001"/>
          </a:xfrm>
          <a:prstGeom prst="rect">
            <a:avLst/>
          </a:prstGeom>
        </p:spPr>
        <p:txBody>
          <a:bodyPr anchor="ctr"/>
          <a:lstStyle>
            <a:lvl1pPr algn="ctr"/>
          </a:lstStyle>
          <a:p>
            <a:pPr/>
            <a:r>
              <a:t>32pt</a:t>
            </a:r>
          </a:p>
        </p:txBody>
      </p:sp>
      <p:sp>
        <p:nvSpPr>
          <p:cNvPr id="285" name="AaBbCc"/>
          <p:cNvSpPr/>
          <p:nvPr>
            <p:ph type="body" sz="quarter" idx="21"/>
          </p:nvPr>
        </p:nvSpPr>
        <p:spPr>
          <a:xfrm>
            <a:off x="6718300" y="7188200"/>
            <a:ext cx="5524500" cy="636538"/>
          </a:xfrm>
          <a:prstGeom prst="rect">
            <a:avLst/>
          </a:prstGeom>
        </p:spPr>
        <p:txBody>
          <a:bodyPr anchor="b"/>
          <a:lstStyle>
            <a:lvl1pPr algn="ctr">
              <a:lnSpc>
                <a:spcPct val="120000"/>
              </a:lnSpc>
              <a:spcBef>
                <a:spcPts val="0"/>
              </a:spcBef>
              <a:defRPr sz="4600">
                <a:solidFill>
                  <a:srgbClr val="000000"/>
                </a:solidFill>
                <a:latin typeface="Avenir Book"/>
                <a:ea typeface="Avenir Book"/>
                <a:cs typeface="Avenir Book"/>
                <a:sym typeface="Avenir Book"/>
              </a:defRPr>
            </a:lvl1pPr>
          </a:lstStyle>
          <a:p>
            <a:pPr/>
            <a:r>
              <a:t>AaBbCc</a:t>
            </a:r>
          </a:p>
        </p:txBody>
      </p:sp>
      <p:sp>
        <p:nvSpPr>
          <p:cNvPr id="286" name="46pt"/>
          <p:cNvSpPr/>
          <p:nvPr>
            <p:ph type="body" sz="quarter" idx="22"/>
          </p:nvPr>
        </p:nvSpPr>
        <p:spPr>
          <a:xfrm>
            <a:off x="6718300" y="7941047"/>
            <a:ext cx="5524500" cy="254001"/>
          </a:xfrm>
          <a:prstGeom prst="rect">
            <a:avLst/>
          </a:prstGeom>
        </p:spPr>
        <p:txBody>
          <a:bodyPr anchor="ctr"/>
          <a:lstStyle>
            <a:lvl1pPr algn="ctr"/>
          </a:lstStyle>
          <a:p>
            <a:pPr/>
            <a:r>
              <a:t>46pt</a:t>
            </a:r>
          </a:p>
        </p:txBody>
      </p:sp>
      <p:sp>
        <p:nvSpPr>
          <p:cNvPr id="287" name="大標題文字"/>
          <p:cNvSpPr txBox="1"/>
          <p:nvPr>
            <p:ph type="title"/>
          </p:nvPr>
        </p:nvSpPr>
        <p:spPr>
          <a:xfrm>
            <a:off x="762000" y="1955800"/>
            <a:ext cx="5524500" cy="508000"/>
          </a:xfrm>
          <a:prstGeom prst="rect">
            <a:avLst/>
          </a:prstGeom>
        </p:spPr>
        <p:txBody>
          <a:bodyPr/>
          <a:lstStyle/>
          <a:p>
            <a:pPr/>
            <a:r>
              <a:t>大標題文字</a:t>
            </a:r>
          </a:p>
        </p:txBody>
      </p:sp>
      <p:sp>
        <p:nvSpPr>
          <p:cNvPr id="288" name="內文層級一…"/>
          <p:cNvSpPr txBox="1"/>
          <p:nvPr>
            <p:ph type="body" sz="half" idx="1"/>
          </p:nvPr>
        </p:nvSpPr>
        <p:spPr>
          <a:xfrm>
            <a:off x="762000" y="2717800"/>
            <a:ext cx="5524500" cy="508511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parator 1">
    <p:spTree>
      <p:nvGrpSpPr>
        <p:cNvPr id="1" name=""/>
        <p:cNvGrpSpPr/>
        <p:nvPr/>
      </p:nvGrpSpPr>
      <p:grpSpPr>
        <a:xfrm>
          <a:off x="0" y="0"/>
          <a:ext cx="0" cy="0"/>
          <a:chOff x="0" y="0"/>
          <a:chExt cx="0" cy="0"/>
        </a:xfrm>
      </p:grpSpPr>
      <p:sp>
        <p:nvSpPr>
          <p:cNvPr id="21" name="線條"/>
          <p:cNvSpPr/>
          <p:nvPr>
            <p:ph type="body" idx="13"/>
          </p:nvPr>
        </p:nvSpPr>
        <p:spPr>
          <a:xfrm>
            <a:off x="1341983" y="1299592"/>
            <a:ext cx="10288752" cy="7390096"/>
          </a:xfrm>
          <a:custGeom>
            <a:avLst/>
            <a:gdLst/>
            <a:ahLst/>
            <a:cxnLst>
              <a:cxn ang="0">
                <a:pos x="wd2" y="hd2"/>
              </a:cxn>
              <a:cxn ang="5400000">
                <a:pos x="wd2" y="hd2"/>
              </a:cxn>
              <a:cxn ang="10800000">
                <a:pos x="wd2" y="hd2"/>
              </a:cxn>
              <a:cxn ang="16200000">
                <a:pos x="wd2" y="hd2"/>
              </a:cxn>
            </a:cxnLst>
            <a:rect l="0" t="0" r="r" b="b"/>
            <a:pathLst>
              <a:path w="19439" h="19301" fill="norm" stroke="1" extrusionOk="0">
                <a:moveTo>
                  <a:pt x="0" y="2131"/>
                </a:moveTo>
                <a:cubicBezTo>
                  <a:pt x="2153" y="-1207"/>
                  <a:pt x="6059" y="-519"/>
                  <a:pt x="7538" y="3459"/>
                </a:cubicBezTo>
                <a:cubicBezTo>
                  <a:pt x="7896" y="4422"/>
                  <a:pt x="8046" y="5530"/>
                  <a:pt x="8532" y="6385"/>
                </a:cubicBezTo>
                <a:cubicBezTo>
                  <a:pt x="10054" y="9063"/>
                  <a:pt x="12868" y="7566"/>
                  <a:pt x="15238" y="7970"/>
                </a:cubicBezTo>
                <a:cubicBezTo>
                  <a:pt x="19245" y="8652"/>
                  <a:pt x="20700" y="14658"/>
                  <a:pt x="18218" y="17142"/>
                </a:cubicBezTo>
                <a:cubicBezTo>
                  <a:pt x="16024" y="19338"/>
                  <a:pt x="13597" y="15952"/>
                  <a:pt x="11535" y="12897"/>
                </a:cubicBezTo>
                <a:cubicBezTo>
                  <a:pt x="6633" y="5637"/>
                  <a:pt x="-900" y="10645"/>
                  <a:pt x="760" y="16554"/>
                </a:cubicBezTo>
                <a:cubicBezTo>
                  <a:pt x="1838" y="20393"/>
                  <a:pt x="5826" y="20149"/>
                  <a:pt x="6655" y="16192"/>
                </a:cubicBezTo>
              </a:path>
            </a:pathLst>
          </a:custGeom>
          <a:ln w="508000">
            <a:solidFill>
              <a:srgbClr val="FFF7F3"/>
            </a:solidFill>
          </a:ln>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22" name="a"/>
          <p:cNvSpPr txBox="1"/>
          <p:nvPr>
            <p:ph type="body" sz="quarter" idx="14"/>
          </p:nvPr>
        </p:nvSpPr>
        <p:spPr>
          <a:xfrm>
            <a:off x="2425700" y="3937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a</a:t>
            </a:r>
          </a:p>
        </p:txBody>
      </p:sp>
      <p:sp>
        <p:nvSpPr>
          <p:cNvPr id="23" name="v"/>
          <p:cNvSpPr txBox="1"/>
          <p:nvPr>
            <p:ph type="body" sz="quarter" idx="15"/>
          </p:nvPr>
        </p:nvSpPr>
        <p:spPr>
          <a:xfrm>
            <a:off x="812800" y="-2794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v</a:t>
            </a:r>
          </a:p>
        </p:txBody>
      </p:sp>
      <p:sp>
        <p:nvSpPr>
          <p:cNvPr id="24" name="l"/>
          <p:cNvSpPr txBox="1"/>
          <p:nvPr>
            <p:ph type="body" sz="quarter" idx="16"/>
          </p:nvPr>
        </p:nvSpPr>
        <p:spPr>
          <a:xfrm>
            <a:off x="6718300" y="25654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l</a:t>
            </a:r>
          </a:p>
        </p:txBody>
      </p:sp>
      <p:sp>
        <p:nvSpPr>
          <p:cNvPr id="25" name="u"/>
          <p:cNvSpPr txBox="1"/>
          <p:nvPr>
            <p:ph type="body" sz="quarter" idx="17"/>
          </p:nvPr>
        </p:nvSpPr>
        <p:spPr>
          <a:xfrm>
            <a:off x="9918700" y="32893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u</a:t>
            </a:r>
          </a:p>
        </p:txBody>
      </p:sp>
      <p:sp>
        <p:nvSpPr>
          <p:cNvPr id="26" name="e"/>
          <p:cNvSpPr txBox="1"/>
          <p:nvPr>
            <p:ph type="body" sz="quarter" idx="18"/>
          </p:nvPr>
        </p:nvSpPr>
        <p:spPr>
          <a:xfrm>
            <a:off x="6604000" y="47244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e</a:t>
            </a:r>
          </a:p>
        </p:txBody>
      </p:sp>
      <p:sp>
        <p:nvSpPr>
          <p:cNvPr id="27" name="s"/>
          <p:cNvSpPr txBox="1"/>
          <p:nvPr>
            <p:ph type="body" sz="quarter" idx="19"/>
          </p:nvPr>
        </p:nvSpPr>
        <p:spPr>
          <a:xfrm>
            <a:off x="1803400" y="67818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s</a:t>
            </a:r>
          </a:p>
        </p:txBody>
      </p:sp>
      <p:sp>
        <p:nvSpPr>
          <p:cNvPr id="2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parator 5">
    <p:spTree>
      <p:nvGrpSpPr>
        <p:cNvPr id="1" name=""/>
        <p:cNvGrpSpPr/>
        <p:nvPr/>
      </p:nvGrpSpPr>
      <p:grpSpPr>
        <a:xfrm>
          <a:off x="0" y="0"/>
          <a:ext cx="0" cy="0"/>
          <a:chOff x="0" y="0"/>
          <a:chExt cx="0" cy="0"/>
        </a:xfrm>
      </p:grpSpPr>
      <p:sp>
        <p:nvSpPr>
          <p:cNvPr id="296" name="線條"/>
          <p:cNvSpPr/>
          <p:nvPr>
            <p:ph type="body" sz="half" idx="13"/>
          </p:nvPr>
        </p:nvSpPr>
        <p:spPr>
          <a:xfrm>
            <a:off x="1467048" y="1831266"/>
            <a:ext cx="9517340" cy="4993494"/>
          </a:xfrm>
          <a:custGeom>
            <a:avLst/>
            <a:gdLst/>
            <a:ahLst/>
            <a:cxnLst>
              <a:cxn ang="0">
                <a:pos x="wd2" y="hd2"/>
              </a:cxn>
              <a:cxn ang="5400000">
                <a:pos x="wd2" y="hd2"/>
              </a:cxn>
              <a:cxn ang="10800000">
                <a:pos x="wd2" y="hd2"/>
              </a:cxn>
              <a:cxn ang="16200000">
                <a:pos x="wd2" y="hd2"/>
              </a:cxn>
            </a:cxnLst>
            <a:rect l="0" t="0" r="r" b="b"/>
            <a:pathLst>
              <a:path w="20926" h="18795" fill="norm" stroke="1" extrusionOk="0">
                <a:moveTo>
                  <a:pt x="0" y="13836"/>
                </a:moveTo>
                <a:cubicBezTo>
                  <a:pt x="162" y="16970"/>
                  <a:pt x="1815" y="19153"/>
                  <a:pt x="3584" y="18746"/>
                </a:cubicBezTo>
                <a:cubicBezTo>
                  <a:pt x="5190" y="18377"/>
                  <a:pt x="6306" y="15987"/>
                  <a:pt x="7065" y="13308"/>
                </a:cubicBezTo>
                <a:cubicBezTo>
                  <a:pt x="7901" y="10360"/>
                  <a:pt x="8365" y="7082"/>
                  <a:pt x="9572" y="4529"/>
                </a:cubicBezTo>
                <a:cubicBezTo>
                  <a:pt x="12868" y="-2447"/>
                  <a:pt x="19123" y="-1088"/>
                  <a:pt x="20662" y="6706"/>
                </a:cubicBezTo>
                <a:cubicBezTo>
                  <a:pt x="21600" y="11461"/>
                  <a:pt x="19956" y="16570"/>
                  <a:pt x="17106" y="17747"/>
                </a:cubicBezTo>
              </a:path>
            </a:pathLst>
          </a:custGeom>
          <a:ln w="508000">
            <a:solidFill>
              <a:srgbClr val="FFF7F3"/>
            </a:solidFill>
          </a:ln>
        </p:spPr>
        <p:txBody>
          <a:bodyPr lIns="50800" tIns="50800" rIns="50800" bIns="50800" anchor="ctr"/>
          <a:lstStyle/>
          <a:p>
            <a:pPr algn="ctr">
              <a:lnSpc>
                <a:spcPct val="120000"/>
              </a:lnSpc>
              <a:spcBef>
                <a:spcPts val="0"/>
              </a:spcBef>
              <a:defRPr b="1" sz="7000">
                <a:latin typeface="Helvetica Neue"/>
                <a:ea typeface="Helvetica Neue"/>
                <a:cs typeface="Helvetica Neue"/>
                <a:sym typeface="Helvetica Neue"/>
              </a:defRPr>
            </a:pPr>
          </a:p>
        </p:txBody>
      </p:sp>
      <p:sp>
        <p:nvSpPr>
          <p:cNvPr id="297" name="s"/>
          <p:cNvSpPr txBox="1"/>
          <p:nvPr>
            <p:ph type="body" sz="quarter" idx="14"/>
          </p:nvPr>
        </p:nvSpPr>
        <p:spPr>
          <a:xfrm>
            <a:off x="2362200" y="55499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s</a:t>
            </a:r>
          </a:p>
        </p:txBody>
      </p:sp>
      <p:sp>
        <p:nvSpPr>
          <p:cNvPr id="298" name="u"/>
          <p:cNvSpPr txBox="1"/>
          <p:nvPr>
            <p:ph type="body" sz="quarter" idx="15"/>
          </p:nvPr>
        </p:nvSpPr>
        <p:spPr>
          <a:xfrm>
            <a:off x="927100" y="47244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u</a:t>
            </a:r>
          </a:p>
        </p:txBody>
      </p:sp>
      <p:sp>
        <p:nvSpPr>
          <p:cNvPr id="299" name="a"/>
          <p:cNvSpPr txBox="1"/>
          <p:nvPr>
            <p:ph type="body" sz="quarter" idx="16"/>
          </p:nvPr>
        </p:nvSpPr>
        <p:spPr>
          <a:xfrm>
            <a:off x="4241800" y="26543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a</a:t>
            </a:r>
          </a:p>
        </p:txBody>
      </p:sp>
      <p:sp>
        <p:nvSpPr>
          <p:cNvPr id="300" name="e"/>
          <p:cNvSpPr txBox="1"/>
          <p:nvPr>
            <p:ph type="body" sz="quarter" idx="17"/>
          </p:nvPr>
        </p:nvSpPr>
        <p:spPr>
          <a:xfrm>
            <a:off x="9372600" y="45974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e</a:t>
            </a:r>
          </a:p>
        </p:txBody>
      </p:sp>
      <p:sp>
        <p:nvSpPr>
          <p:cNvPr id="301" name="g"/>
          <p:cNvSpPr txBox="1"/>
          <p:nvPr>
            <p:ph type="body" sz="quarter" idx="18"/>
          </p:nvPr>
        </p:nvSpPr>
        <p:spPr>
          <a:xfrm>
            <a:off x="9144000" y="23876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g</a:t>
            </a:r>
          </a:p>
        </p:txBody>
      </p:sp>
      <p:sp>
        <p:nvSpPr>
          <p:cNvPr id="30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int">
    <p:spTree>
      <p:nvGrpSpPr>
        <p:cNvPr id="1" name=""/>
        <p:cNvGrpSpPr/>
        <p:nvPr/>
      </p:nvGrpSpPr>
      <p:grpSpPr>
        <a:xfrm>
          <a:off x="0" y="0"/>
          <a:ext cx="0" cy="0"/>
          <a:chOff x="0" y="0"/>
          <a:chExt cx="0" cy="0"/>
        </a:xfrm>
      </p:grpSpPr>
      <p:sp>
        <p:nvSpPr>
          <p:cNvPr id="309" name="A4"/>
          <p:cNvSpPr/>
          <p:nvPr>
            <p:ph type="body" sz="quarter" idx="13"/>
          </p:nvPr>
        </p:nvSpPr>
        <p:spPr>
          <a:xfrm>
            <a:off x="762000" y="7911909"/>
            <a:ext cx="1968500" cy="254001"/>
          </a:xfrm>
          <a:prstGeom prst="roundRect">
            <a:avLst>
              <a:gd name="adj" fmla="val 0"/>
            </a:avLst>
          </a:prstGeom>
        </p:spPr>
        <p:txBody>
          <a:bodyPr anchor="ctr"/>
          <a:lstStyle/>
          <a:p>
            <a:pPr/>
            <a:r>
              <a:t>A4</a:t>
            </a:r>
          </a:p>
        </p:txBody>
      </p:sp>
      <p:sp>
        <p:nvSpPr>
          <p:cNvPr id="310" name="US Letter"/>
          <p:cNvSpPr/>
          <p:nvPr>
            <p:ph type="body" sz="quarter" idx="14"/>
          </p:nvPr>
        </p:nvSpPr>
        <p:spPr>
          <a:xfrm>
            <a:off x="3238659" y="7911909"/>
            <a:ext cx="2032001" cy="254001"/>
          </a:xfrm>
          <a:prstGeom prst="roundRect">
            <a:avLst>
              <a:gd name="adj" fmla="val 0"/>
            </a:avLst>
          </a:prstGeom>
        </p:spPr>
        <p:txBody>
          <a:bodyPr anchor="ctr"/>
          <a:lstStyle/>
          <a:p>
            <a:pPr/>
            <a:r>
              <a:t>US Letter</a:t>
            </a:r>
          </a:p>
        </p:txBody>
      </p:sp>
      <p:sp>
        <p:nvSpPr>
          <p:cNvPr id="311" name="矩形"/>
          <p:cNvSpPr/>
          <p:nvPr>
            <p:ph type="body" sz="quarter" idx="15"/>
          </p:nvPr>
        </p:nvSpPr>
        <p:spPr>
          <a:xfrm>
            <a:off x="762000" y="5008756"/>
            <a:ext cx="1972052" cy="2789044"/>
          </a:xfrm>
          <a:prstGeom prst="rect">
            <a:avLst/>
          </a:prstGeom>
          <a:solidFill>
            <a:srgbClr val="1F2993"/>
          </a:solidFill>
        </p:spPr>
        <p:txBody>
          <a:bodyPr lIns="254000" tIns="254000" rIns="254000" bIns="254000"/>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12" name="矩形"/>
          <p:cNvSpPr/>
          <p:nvPr>
            <p:ph type="body" sz="quarter" idx="16"/>
          </p:nvPr>
        </p:nvSpPr>
        <p:spPr>
          <a:xfrm>
            <a:off x="3238659" y="5177788"/>
            <a:ext cx="2028396" cy="2620012"/>
          </a:xfrm>
          <a:prstGeom prst="rect">
            <a:avLst/>
          </a:prstGeom>
          <a:solidFill>
            <a:srgbClr val="FE5A00"/>
          </a:solidFill>
        </p:spPr>
        <p:txBody>
          <a:bodyPr lIns="254000" tIns="254000" rIns="254000" bIns="254000"/>
          <a:lstStyle/>
          <a:p>
            <a:pPr algn="ctr">
              <a:lnSpc>
                <a:spcPct val="140000"/>
              </a:lnSpc>
              <a:spcBef>
                <a:spcPts val="0"/>
              </a:spcBef>
              <a:defRPr sz="1200">
                <a:latin typeface="Helvetica Neue Medium"/>
                <a:ea typeface="Helvetica Neue Medium"/>
                <a:cs typeface="Helvetica Neue Medium"/>
                <a:sym typeface="Helvetica Neue Medium"/>
              </a:defRPr>
            </a:pPr>
          </a:p>
        </p:txBody>
      </p:sp>
      <p:sp>
        <p:nvSpPr>
          <p:cNvPr id="313" name="形狀"/>
          <p:cNvSpPr/>
          <p:nvPr>
            <p:ph type="body" sz="quarter" idx="17"/>
          </p:nvPr>
        </p:nvSpPr>
        <p:spPr>
          <a:xfrm>
            <a:off x="889000" y="5133645"/>
            <a:ext cx="386516" cy="249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14" name="形狀"/>
          <p:cNvSpPr/>
          <p:nvPr>
            <p:ph type="body" sz="quarter" idx="18"/>
          </p:nvPr>
        </p:nvSpPr>
        <p:spPr>
          <a:xfrm>
            <a:off x="3365500" y="5311445"/>
            <a:ext cx="386516" cy="249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15" name="大標題文字"/>
          <p:cNvSpPr txBox="1"/>
          <p:nvPr>
            <p:ph type="title"/>
          </p:nvPr>
        </p:nvSpPr>
        <p:spPr>
          <a:xfrm>
            <a:off x="762000" y="1955800"/>
            <a:ext cx="8509000" cy="508000"/>
          </a:xfrm>
          <a:prstGeom prst="rect">
            <a:avLst/>
          </a:prstGeom>
        </p:spPr>
        <p:txBody>
          <a:bodyPr/>
          <a:lstStyle/>
          <a:p>
            <a:pPr/>
            <a:r>
              <a:t>大標題文字</a:t>
            </a:r>
          </a:p>
        </p:txBody>
      </p:sp>
      <p:sp>
        <p:nvSpPr>
          <p:cNvPr id="316" name="內文層級一…"/>
          <p:cNvSpPr txBox="1"/>
          <p:nvPr>
            <p:ph type="body" sz="quarter" idx="1"/>
          </p:nvPr>
        </p:nvSpPr>
        <p:spPr>
          <a:xfrm>
            <a:off x="762000" y="2717800"/>
            <a:ext cx="85090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1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Web">
    <p:spTree>
      <p:nvGrpSpPr>
        <p:cNvPr id="1" name=""/>
        <p:cNvGrpSpPr/>
        <p:nvPr/>
      </p:nvGrpSpPr>
      <p:grpSpPr>
        <a:xfrm>
          <a:off x="0" y="0"/>
          <a:ext cx="0" cy="0"/>
          <a:chOff x="0" y="0"/>
          <a:chExt cx="0" cy="0"/>
        </a:xfrm>
      </p:grpSpPr>
      <p:sp>
        <p:nvSpPr>
          <p:cNvPr id="324" name="形狀"/>
          <p:cNvSpPr/>
          <p:nvPr/>
        </p:nvSpPr>
        <p:spPr>
          <a:xfrm>
            <a:off x="942117" y="5051754"/>
            <a:ext cx="402413" cy="25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a:ln w="12700">
            <a:miter lim="400000"/>
          </a:ln>
        </p:spPr>
        <p:txBody>
          <a:bodyPr lIns="38100" tIns="38100" rIns="38100" bIns="38100" anchor="ctr"/>
          <a:lstStyle/>
          <a:p>
            <a:pPr>
              <a:lnSpc>
                <a:spcPct val="120000"/>
              </a:lnSpc>
              <a:spcBef>
                <a:spcPts val="0"/>
              </a:spcBef>
              <a:defRPr sz="3000"/>
            </a:pPr>
          </a:p>
        </p:txBody>
      </p:sp>
      <p:sp>
        <p:nvSpPr>
          <p:cNvPr id="325" name="矩形"/>
          <p:cNvSpPr/>
          <p:nvPr>
            <p:ph type="body" sz="quarter" idx="13"/>
          </p:nvPr>
        </p:nvSpPr>
        <p:spPr>
          <a:xfrm>
            <a:off x="762000" y="7193379"/>
            <a:ext cx="4684259" cy="604421"/>
          </a:xfrm>
          <a:prstGeom prst="rect">
            <a:avLst/>
          </a:prstGeom>
          <a:solidFill>
            <a:srgbClr val="FE5A00"/>
          </a:solidFill>
        </p:spPr>
        <p:txBody>
          <a:bodyPr lIns="254000" tIns="254000" rIns="254000" bIns="254000"/>
          <a:lstStyle/>
          <a:p>
            <a:pPr algn="ctr">
              <a:lnSpc>
                <a:spcPct val="140000"/>
              </a:lnSpc>
              <a:spcBef>
                <a:spcPts val="0"/>
              </a:spcBef>
              <a:defRPr sz="1200">
                <a:latin typeface="Helvetica Neue Medium"/>
                <a:ea typeface="Helvetica Neue Medium"/>
                <a:cs typeface="Helvetica Neue Medium"/>
                <a:sym typeface="Helvetica Neue Medium"/>
              </a:defRPr>
            </a:pPr>
          </a:p>
        </p:txBody>
      </p:sp>
      <p:sp>
        <p:nvSpPr>
          <p:cNvPr id="326" name="矩形"/>
          <p:cNvSpPr/>
          <p:nvPr>
            <p:ph type="body" sz="quarter" idx="14"/>
          </p:nvPr>
        </p:nvSpPr>
        <p:spPr>
          <a:xfrm>
            <a:off x="762000" y="5538388"/>
            <a:ext cx="7333635" cy="906631"/>
          </a:xfrm>
          <a:prstGeom prst="rect">
            <a:avLst/>
          </a:prstGeom>
          <a:solidFill>
            <a:srgbClr val="1F2993"/>
          </a:solidFill>
        </p:spPr>
        <p:txBody>
          <a:bodyPr lIns="254000" tIns="254000" rIns="254000" bIns="254000"/>
          <a:lstStyle/>
          <a:p>
            <a:pPr algn="ctr">
              <a:lnSpc>
                <a:spcPct val="140000"/>
              </a:lnSpc>
              <a:spcBef>
                <a:spcPts val="0"/>
              </a:spcBef>
              <a:defRPr sz="1200">
                <a:latin typeface="Helvetica Neue Medium"/>
                <a:ea typeface="Helvetica Neue Medium"/>
                <a:cs typeface="Helvetica Neue Medium"/>
                <a:sym typeface="Helvetica Neue Medium"/>
              </a:defRPr>
            </a:pPr>
          </a:p>
        </p:txBody>
      </p:sp>
      <p:sp>
        <p:nvSpPr>
          <p:cNvPr id="327" name="矩形"/>
          <p:cNvSpPr/>
          <p:nvPr>
            <p:ph type="body" sz="quarter" idx="15"/>
          </p:nvPr>
        </p:nvSpPr>
        <p:spPr>
          <a:xfrm>
            <a:off x="8858045" y="1714500"/>
            <a:ext cx="3384755" cy="2820629"/>
          </a:xfrm>
          <a:prstGeom prst="rect">
            <a:avLst/>
          </a:prstGeom>
          <a:solidFill>
            <a:srgbClr val="2E9BBA"/>
          </a:solidFill>
        </p:spPr>
        <p:txBody>
          <a:bodyPr lIns="254000" tIns="254000" rIns="254000" bIns="254000"/>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28" name="矩形"/>
          <p:cNvSpPr/>
          <p:nvPr>
            <p:ph type="body" sz="quarter" idx="16"/>
          </p:nvPr>
        </p:nvSpPr>
        <p:spPr>
          <a:xfrm>
            <a:off x="9220697" y="5279381"/>
            <a:ext cx="3022103" cy="2518419"/>
          </a:xfrm>
          <a:prstGeom prst="rect">
            <a:avLst/>
          </a:prstGeom>
          <a:solidFill>
            <a:srgbClr val="FFCC01"/>
          </a:solidFill>
        </p:spPr>
        <p:txBody>
          <a:bodyPr lIns="254000" tIns="254000" rIns="254000" bIns="254000"/>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29" name="728x90"/>
          <p:cNvSpPr/>
          <p:nvPr>
            <p:ph type="body" sz="quarter" idx="17"/>
          </p:nvPr>
        </p:nvSpPr>
        <p:spPr>
          <a:xfrm>
            <a:off x="762000" y="6553009"/>
            <a:ext cx="7333635" cy="254001"/>
          </a:xfrm>
          <a:prstGeom prst="roundRect">
            <a:avLst>
              <a:gd name="adj" fmla="val 0"/>
            </a:avLst>
          </a:prstGeom>
        </p:spPr>
        <p:txBody>
          <a:bodyPr anchor="ctr"/>
          <a:lstStyle/>
          <a:p>
            <a:pPr/>
            <a:r>
              <a:t>728x90</a:t>
            </a:r>
          </a:p>
        </p:txBody>
      </p:sp>
      <p:sp>
        <p:nvSpPr>
          <p:cNvPr id="330" name="468x60"/>
          <p:cNvSpPr/>
          <p:nvPr>
            <p:ph type="body" sz="quarter" idx="18"/>
          </p:nvPr>
        </p:nvSpPr>
        <p:spPr>
          <a:xfrm>
            <a:off x="762000" y="7911909"/>
            <a:ext cx="4684259" cy="254001"/>
          </a:xfrm>
          <a:prstGeom prst="roundRect">
            <a:avLst>
              <a:gd name="adj" fmla="val 0"/>
            </a:avLst>
          </a:prstGeom>
        </p:spPr>
        <p:txBody>
          <a:bodyPr anchor="ctr"/>
          <a:lstStyle/>
          <a:p>
            <a:pPr/>
            <a:r>
              <a:t>468x60</a:t>
            </a:r>
          </a:p>
        </p:txBody>
      </p:sp>
      <p:sp>
        <p:nvSpPr>
          <p:cNvPr id="331" name="300x250"/>
          <p:cNvSpPr/>
          <p:nvPr>
            <p:ph type="body" sz="quarter" idx="19"/>
          </p:nvPr>
        </p:nvSpPr>
        <p:spPr>
          <a:xfrm>
            <a:off x="9220697" y="7911909"/>
            <a:ext cx="3022103" cy="254001"/>
          </a:xfrm>
          <a:prstGeom prst="roundRect">
            <a:avLst>
              <a:gd name="adj" fmla="val 0"/>
            </a:avLst>
          </a:prstGeom>
        </p:spPr>
        <p:txBody>
          <a:bodyPr anchor="ctr"/>
          <a:lstStyle/>
          <a:p>
            <a:pPr/>
            <a:r>
              <a:t>300x250</a:t>
            </a:r>
          </a:p>
        </p:txBody>
      </p:sp>
      <p:sp>
        <p:nvSpPr>
          <p:cNvPr id="332" name="336x280"/>
          <p:cNvSpPr/>
          <p:nvPr>
            <p:ph type="body" sz="quarter" idx="20"/>
          </p:nvPr>
        </p:nvSpPr>
        <p:spPr>
          <a:xfrm>
            <a:off x="8858045" y="4648200"/>
            <a:ext cx="3384755" cy="254000"/>
          </a:xfrm>
          <a:prstGeom prst="roundRect">
            <a:avLst>
              <a:gd name="adj" fmla="val 0"/>
            </a:avLst>
          </a:prstGeom>
        </p:spPr>
        <p:txBody>
          <a:bodyPr anchor="ctr"/>
          <a:lstStyle/>
          <a:p>
            <a:pPr/>
            <a:r>
              <a:t>336x280</a:t>
            </a:r>
          </a:p>
        </p:txBody>
      </p:sp>
      <p:sp>
        <p:nvSpPr>
          <p:cNvPr id="333" name="形狀"/>
          <p:cNvSpPr/>
          <p:nvPr>
            <p:ph type="body" sz="quarter" idx="21"/>
          </p:nvPr>
        </p:nvSpPr>
        <p:spPr>
          <a:xfrm>
            <a:off x="889000" y="7331795"/>
            <a:ext cx="508000" cy="327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34" name="形狀"/>
          <p:cNvSpPr/>
          <p:nvPr>
            <p:ph type="body" sz="quarter" idx="22"/>
          </p:nvPr>
        </p:nvSpPr>
        <p:spPr>
          <a:xfrm>
            <a:off x="10052298" y="6296187"/>
            <a:ext cx="1358901" cy="876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35" name="YOUR LOGO"/>
          <p:cNvSpPr txBox="1"/>
          <p:nvPr>
            <p:ph type="body" sz="quarter" idx="23"/>
          </p:nvPr>
        </p:nvSpPr>
        <p:spPr>
          <a:xfrm>
            <a:off x="10052298" y="5777694"/>
            <a:ext cx="1358901" cy="511077"/>
          </a:xfrm>
          <a:prstGeom prst="rect">
            <a:avLst/>
          </a:prstGeom>
        </p:spPr>
        <p:txBody>
          <a:bodyPr lIns="38100" tIns="38100" rIns="38100" bIns="38100" anchor="ctr"/>
          <a:lstStyle>
            <a:lvl1pPr algn="ctr">
              <a:lnSpc>
                <a:spcPct val="120000"/>
              </a:lnSpc>
              <a:spcBef>
                <a:spcPts val="0"/>
              </a:spcBef>
              <a:defRPr sz="1300">
                <a:solidFill>
                  <a:srgbClr val="FFFFFF"/>
                </a:solidFill>
                <a:latin typeface="+mn-lt"/>
                <a:ea typeface="+mn-ea"/>
                <a:cs typeface="+mn-cs"/>
                <a:sym typeface="Futura"/>
              </a:defRPr>
            </a:lvl1pPr>
          </a:lstStyle>
          <a:p>
            <a:pPr/>
            <a:r>
              <a:t>YOUR LOGO</a:t>
            </a:r>
          </a:p>
        </p:txBody>
      </p:sp>
      <p:sp>
        <p:nvSpPr>
          <p:cNvPr id="336" name="形狀"/>
          <p:cNvSpPr/>
          <p:nvPr>
            <p:ph type="body" sz="quarter" idx="24"/>
          </p:nvPr>
        </p:nvSpPr>
        <p:spPr>
          <a:xfrm>
            <a:off x="9468953" y="2427418"/>
            <a:ext cx="2162940" cy="13947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37" name="形狀"/>
          <p:cNvSpPr/>
          <p:nvPr>
            <p:ph type="body" sz="quarter" idx="25"/>
          </p:nvPr>
        </p:nvSpPr>
        <p:spPr>
          <a:xfrm>
            <a:off x="950267" y="5751709"/>
            <a:ext cx="762001" cy="491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38" name="YOUR LOGO"/>
          <p:cNvSpPr txBox="1"/>
          <p:nvPr>
            <p:ph type="body" sz="quarter" idx="26"/>
          </p:nvPr>
        </p:nvSpPr>
        <p:spPr>
          <a:xfrm>
            <a:off x="1597967" y="5736165"/>
            <a:ext cx="1655466" cy="511077"/>
          </a:xfrm>
          <a:prstGeom prst="rect">
            <a:avLst/>
          </a:prstGeom>
        </p:spPr>
        <p:txBody>
          <a:bodyPr lIns="38100" tIns="38100" rIns="38100" bIns="38100" anchor="ctr"/>
          <a:lstStyle>
            <a:lvl1pPr algn="ctr">
              <a:lnSpc>
                <a:spcPct val="120000"/>
              </a:lnSpc>
              <a:spcBef>
                <a:spcPts val="4000"/>
              </a:spcBef>
              <a:defRPr sz="1700">
                <a:solidFill>
                  <a:srgbClr val="FFFFFF"/>
                </a:solidFill>
                <a:latin typeface="+mn-lt"/>
                <a:ea typeface="+mn-ea"/>
                <a:cs typeface="+mn-cs"/>
                <a:sym typeface="Futura"/>
              </a:defRPr>
            </a:lvl1pPr>
          </a:lstStyle>
          <a:p>
            <a:pPr/>
            <a:r>
              <a:t>YOUR LOGO</a:t>
            </a:r>
          </a:p>
        </p:txBody>
      </p:sp>
      <p:sp>
        <p:nvSpPr>
          <p:cNvPr id="339" name="大標題文字"/>
          <p:cNvSpPr txBox="1"/>
          <p:nvPr>
            <p:ph type="title"/>
          </p:nvPr>
        </p:nvSpPr>
        <p:spPr>
          <a:xfrm>
            <a:off x="762000" y="1955800"/>
            <a:ext cx="5524500" cy="508000"/>
          </a:xfrm>
          <a:prstGeom prst="rect">
            <a:avLst/>
          </a:prstGeom>
        </p:spPr>
        <p:txBody>
          <a:bodyPr/>
          <a:lstStyle/>
          <a:p>
            <a:pPr/>
            <a:r>
              <a:t>大標題文字</a:t>
            </a:r>
          </a:p>
        </p:txBody>
      </p:sp>
      <p:sp>
        <p:nvSpPr>
          <p:cNvPr id="340" name="內文層級一…"/>
          <p:cNvSpPr txBox="1"/>
          <p:nvPr>
            <p:ph type="body" sz="quarter" idx="1"/>
          </p:nvPr>
        </p:nvSpPr>
        <p:spPr>
          <a:xfrm>
            <a:off x="762000" y="2717800"/>
            <a:ext cx="55245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 copy 46">
    <p:spTree>
      <p:nvGrpSpPr>
        <p:cNvPr id="1" name=""/>
        <p:cNvGrpSpPr/>
        <p:nvPr/>
      </p:nvGrpSpPr>
      <p:grpSpPr>
        <a:xfrm>
          <a:off x="0" y="0"/>
          <a:ext cx="0" cy="0"/>
          <a:chOff x="0" y="0"/>
          <a:chExt cx="0" cy="0"/>
        </a:xfrm>
      </p:grpSpPr>
      <p:sp>
        <p:nvSpPr>
          <p:cNvPr id="348" name="形狀"/>
          <p:cNvSpPr/>
          <p:nvPr/>
        </p:nvSpPr>
        <p:spPr>
          <a:xfrm>
            <a:off x="942117" y="5051754"/>
            <a:ext cx="402413" cy="25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a:ln w="12700">
            <a:miter lim="400000"/>
          </a:ln>
        </p:spPr>
        <p:txBody>
          <a:bodyPr lIns="38100" tIns="38100" rIns="38100" bIns="38100" anchor="ctr"/>
          <a:lstStyle/>
          <a:p>
            <a:pPr>
              <a:lnSpc>
                <a:spcPct val="120000"/>
              </a:lnSpc>
              <a:spcBef>
                <a:spcPts val="0"/>
              </a:spcBef>
              <a:defRPr sz="3000"/>
            </a:pPr>
          </a:p>
        </p:txBody>
      </p:sp>
      <p:sp>
        <p:nvSpPr>
          <p:cNvPr id="349" name="形狀"/>
          <p:cNvSpPr/>
          <p:nvPr/>
        </p:nvSpPr>
        <p:spPr>
          <a:xfrm>
            <a:off x="3532917" y="5191454"/>
            <a:ext cx="402413" cy="25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a:ln w="12700">
            <a:miter lim="400000"/>
          </a:ln>
        </p:spPr>
        <p:txBody>
          <a:bodyPr lIns="38100" tIns="38100" rIns="38100" bIns="38100" anchor="ctr"/>
          <a:lstStyle/>
          <a:p>
            <a:pPr>
              <a:lnSpc>
                <a:spcPct val="120000"/>
              </a:lnSpc>
              <a:spcBef>
                <a:spcPts val="0"/>
              </a:spcBef>
              <a:defRPr sz="3000"/>
            </a:pPr>
          </a:p>
        </p:txBody>
      </p:sp>
      <p:sp>
        <p:nvSpPr>
          <p:cNvPr id="350" name="影像"/>
          <p:cNvSpPr/>
          <p:nvPr>
            <p:ph type="pic" sz="half" idx="13"/>
          </p:nvPr>
        </p:nvSpPr>
        <p:spPr>
          <a:xfrm>
            <a:off x="-2667441" y="3218325"/>
            <a:ext cx="7112882" cy="5334662"/>
          </a:xfrm>
          <a:prstGeom prst="rect">
            <a:avLst/>
          </a:prstGeom>
        </p:spPr>
        <p:txBody>
          <a:bodyPr lIns="91439" tIns="45719" rIns="91439" bIns="45719"/>
          <a:lstStyle/>
          <a:p>
            <a:pPr/>
          </a:p>
        </p:txBody>
      </p:sp>
      <p:sp>
        <p:nvSpPr>
          <p:cNvPr id="351" name="影像"/>
          <p:cNvSpPr/>
          <p:nvPr>
            <p:ph type="pic" idx="14"/>
          </p:nvPr>
        </p:nvSpPr>
        <p:spPr>
          <a:xfrm>
            <a:off x="-2057400" y="1313656"/>
            <a:ext cx="9144000" cy="6858001"/>
          </a:xfrm>
          <a:prstGeom prst="rect">
            <a:avLst/>
          </a:prstGeom>
        </p:spPr>
        <p:txBody>
          <a:bodyPr lIns="91439" tIns="45719" rIns="91439" bIns="45719"/>
          <a:lstStyle/>
          <a:p>
            <a:pPr/>
          </a:p>
        </p:txBody>
      </p:sp>
      <p:sp>
        <p:nvSpPr>
          <p:cNvPr id="352" name="影像"/>
          <p:cNvSpPr/>
          <p:nvPr>
            <p:ph type="pic" idx="15"/>
          </p:nvPr>
        </p:nvSpPr>
        <p:spPr>
          <a:xfrm>
            <a:off x="-958898" y="5300626"/>
            <a:ext cx="11468196" cy="8601148"/>
          </a:xfrm>
          <a:prstGeom prst="rect">
            <a:avLst/>
          </a:prstGeom>
        </p:spPr>
        <p:txBody>
          <a:bodyPr lIns="91439" tIns="45719" rIns="91439" bIns="45719"/>
          <a:lstStyle/>
          <a:p>
            <a:pPr/>
          </a:p>
        </p:txBody>
      </p:sp>
      <p:sp>
        <p:nvSpPr>
          <p:cNvPr id="353" name="影像"/>
          <p:cNvSpPr/>
          <p:nvPr>
            <p:ph type="pic" sz="quarter" idx="16"/>
          </p:nvPr>
        </p:nvSpPr>
        <p:spPr>
          <a:xfrm>
            <a:off x="5715000" y="4774406"/>
            <a:ext cx="4826000" cy="3619501"/>
          </a:xfrm>
          <a:prstGeom prst="rect">
            <a:avLst/>
          </a:prstGeom>
        </p:spPr>
        <p:txBody>
          <a:bodyPr lIns="91439" tIns="45719" rIns="91439" bIns="45719"/>
          <a:lstStyle/>
          <a:p>
            <a:pPr/>
          </a:p>
        </p:txBody>
      </p:sp>
      <p:sp>
        <p:nvSpPr>
          <p:cNvPr id="354" name="影像"/>
          <p:cNvSpPr/>
          <p:nvPr>
            <p:ph type="pic" sz="half" idx="17"/>
          </p:nvPr>
        </p:nvSpPr>
        <p:spPr>
          <a:xfrm>
            <a:off x="5555622" y="4051300"/>
            <a:ext cx="5144757" cy="6858000"/>
          </a:xfrm>
          <a:prstGeom prst="rect">
            <a:avLst/>
          </a:prstGeom>
        </p:spPr>
        <p:txBody>
          <a:bodyPr lIns="91439" tIns="45719" rIns="91439" bIns="45719"/>
          <a:lstStyle/>
          <a:p>
            <a:pPr/>
          </a:p>
        </p:txBody>
      </p:sp>
      <p:sp>
        <p:nvSpPr>
          <p:cNvPr id="355" name="影像"/>
          <p:cNvSpPr/>
          <p:nvPr>
            <p:ph type="pic" idx="18"/>
          </p:nvPr>
        </p:nvSpPr>
        <p:spPr>
          <a:xfrm>
            <a:off x="8978900" y="4679156"/>
            <a:ext cx="9144000" cy="6858001"/>
          </a:xfrm>
          <a:prstGeom prst="rect">
            <a:avLst/>
          </a:prstGeom>
        </p:spPr>
        <p:txBody>
          <a:bodyPr lIns="91439" tIns="45719" rIns="91439" bIns="45719"/>
          <a:lstStyle/>
          <a:p>
            <a:pPr/>
          </a:p>
        </p:txBody>
      </p:sp>
      <p:sp>
        <p:nvSpPr>
          <p:cNvPr id="356" name="影像"/>
          <p:cNvSpPr/>
          <p:nvPr>
            <p:ph type="pic" sz="quarter" idx="19"/>
          </p:nvPr>
        </p:nvSpPr>
        <p:spPr>
          <a:xfrm>
            <a:off x="8618625" y="7302169"/>
            <a:ext cx="4606750" cy="3455062"/>
          </a:xfrm>
          <a:prstGeom prst="rect">
            <a:avLst/>
          </a:prstGeom>
        </p:spPr>
        <p:txBody>
          <a:bodyPr lIns="91439" tIns="45719" rIns="91439" bIns="45719"/>
          <a:lstStyle/>
          <a:p>
            <a:pPr/>
          </a:p>
        </p:txBody>
      </p:sp>
      <p:sp>
        <p:nvSpPr>
          <p:cNvPr id="357" name="影像"/>
          <p:cNvSpPr/>
          <p:nvPr>
            <p:ph type="pic" sz="half" idx="20"/>
          </p:nvPr>
        </p:nvSpPr>
        <p:spPr>
          <a:xfrm>
            <a:off x="-946778" y="7048500"/>
            <a:ext cx="5144757" cy="6858000"/>
          </a:xfrm>
          <a:prstGeom prst="rect">
            <a:avLst/>
          </a:prstGeom>
        </p:spPr>
        <p:txBody>
          <a:bodyPr lIns="91439" tIns="45719" rIns="91439" bIns="45719"/>
          <a:lstStyle/>
          <a:p>
            <a:pPr/>
          </a:p>
        </p:txBody>
      </p:sp>
      <p:sp>
        <p:nvSpPr>
          <p:cNvPr id="358" name="大標題文字"/>
          <p:cNvSpPr txBox="1"/>
          <p:nvPr>
            <p:ph type="title"/>
          </p:nvPr>
        </p:nvSpPr>
        <p:spPr>
          <a:xfrm>
            <a:off x="762000" y="1955800"/>
            <a:ext cx="8509000" cy="508000"/>
          </a:xfrm>
          <a:prstGeom prst="rect">
            <a:avLst/>
          </a:prstGeom>
        </p:spPr>
        <p:txBody>
          <a:bodyPr/>
          <a:lstStyle/>
          <a:p>
            <a:pPr/>
            <a:r>
              <a:t>大標題文字</a:t>
            </a:r>
          </a:p>
        </p:txBody>
      </p:sp>
      <p:sp>
        <p:nvSpPr>
          <p:cNvPr id="359" name="內文層級一…"/>
          <p:cNvSpPr txBox="1"/>
          <p:nvPr>
            <p:ph type="body" sz="quarter" idx="1"/>
          </p:nvPr>
        </p:nvSpPr>
        <p:spPr>
          <a:xfrm>
            <a:off x="762000" y="2717800"/>
            <a:ext cx="85090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ample Case 1">
    <p:spTree>
      <p:nvGrpSpPr>
        <p:cNvPr id="1" name=""/>
        <p:cNvGrpSpPr/>
        <p:nvPr/>
      </p:nvGrpSpPr>
      <p:grpSpPr>
        <a:xfrm>
          <a:off x="0" y="0"/>
          <a:ext cx="0" cy="0"/>
          <a:chOff x="0" y="0"/>
          <a:chExt cx="0" cy="0"/>
        </a:xfrm>
      </p:grpSpPr>
      <p:sp>
        <p:nvSpPr>
          <p:cNvPr id="367" name="影像"/>
          <p:cNvSpPr/>
          <p:nvPr>
            <p:ph type="pic" idx="13"/>
          </p:nvPr>
        </p:nvSpPr>
        <p:spPr>
          <a:xfrm>
            <a:off x="0" y="0"/>
            <a:ext cx="13004800" cy="9753600"/>
          </a:xfrm>
          <a:prstGeom prst="rect">
            <a:avLst/>
          </a:prstGeom>
        </p:spPr>
        <p:txBody>
          <a:bodyPr lIns="91439" tIns="45719" rIns="91439" bIns="45719"/>
          <a:lstStyle/>
          <a:p>
            <a:pPr/>
          </a:p>
        </p:txBody>
      </p:sp>
      <p:sp>
        <p:nvSpPr>
          <p:cNvPr id="368" name="形狀"/>
          <p:cNvSpPr/>
          <p:nvPr>
            <p:ph type="body" sz="half" idx="14"/>
          </p:nvPr>
        </p:nvSpPr>
        <p:spPr>
          <a:xfrm>
            <a:off x="3880670" y="1583126"/>
            <a:ext cx="6432278" cy="6866748"/>
          </a:xfrm>
          <a:custGeom>
            <a:avLst/>
            <a:gdLst/>
            <a:ahLst/>
            <a:cxnLst>
              <a:cxn ang="0">
                <a:pos x="wd2" y="hd2"/>
              </a:cxn>
              <a:cxn ang="5400000">
                <a:pos x="wd2" y="hd2"/>
              </a:cxn>
              <a:cxn ang="10800000">
                <a:pos x="wd2" y="hd2"/>
              </a:cxn>
              <a:cxn ang="16200000">
                <a:pos x="wd2" y="hd2"/>
              </a:cxn>
            </a:cxnLst>
            <a:rect l="0" t="0" r="r" b="b"/>
            <a:pathLst>
              <a:path w="19676" h="20097" fill="norm" stroke="1" extrusionOk="0">
                <a:moveTo>
                  <a:pt x="4207" y="1601"/>
                </a:moveTo>
                <a:cubicBezTo>
                  <a:pt x="6611" y="58"/>
                  <a:pt x="9597" y="-238"/>
                  <a:pt x="12465" y="160"/>
                </a:cubicBezTo>
                <a:cubicBezTo>
                  <a:pt x="17592" y="870"/>
                  <a:pt x="21177" y="4880"/>
                  <a:pt x="19055" y="8177"/>
                </a:cubicBezTo>
                <a:cubicBezTo>
                  <a:pt x="17453" y="10664"/>
                  <a:pt x="13336" y="10119"/>
                  <a:pt x="11679" y="12556"/>
                </a:cubicBezTo>
                <a:cubicBezTo>
                  <a:pt x="10292" y="14595"/>
                  <a:pt x="11572" y="17696"/>
                  <a:pt x="9546" y="19344"/>
                </a:cubicBezTo>
                <a:cubicBezTo>
                  <a:pt x="7066" y="21362"/>
                  <a:pt x="3500" y="19057"/>
                  <a:pt x="1727" y="15562"/>
                </a:cubicBezTo>
                <a:cubicBezTo>
                  <a:pt x="978" y="14086"/>
                  <a:pt x="343" y="12548"/>
                  <a:pt x="105" y="10922"/>
                </a:cubicBezTo>
                <a:cubicBezTo>
                  <a:pt x="-423" y="7298"/>
                  <a:pt x="1048" y="3629"/>
                  <a:pt x="4207" y="1601"/>
                </a:cubicBezTo>
                <a:close/>
              </a:path>
            </a:pathLst>
          </a:custGeom>
          <a:solidFill>
            <a:srgbClr val="FE5A00"/>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69" name="形狀"/>
          <p:cNvSpPr/>
          <p:nvPr>
            <p:ph type="body" sz="quarter" idx="15"/>
          </p:nvPr>
        </p:nvSpPr>
        <p:spPr>
          <a:xfrm>
            <a:off x="4980717" y="4476130"/>
            <a:ext cx="3043366" cy="1962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70" name="YOUR LOGO"/>
          <p:cNvSpPr txBox="1"/>
          <p:nvPr>
            <p:ph type="body" sz="quarter" idx="16"/>
          </p:nvPr>
        </p:nvSpPr>
        <p:spPr>
          <a:xfrm>
            <a:off x="4980717" y="3314925"/>
            <a:ext cx="3043366" cy="1144596"/>
          </a:xfrm>
          <a:prstGeom prst="rect">
            <a:avLst/>
          </a:prstGeom>
        </p:spPr>
        <p:txBody>
          <a:bodyPr lIns="38100" tIns="38100" rIns="38100" bIns="38100" anchor="ctr"/>
          <a:lstStyle>
            <a:lvl1pPr algn="ctr">
              <a:lnSpc>
                <a:spcPct val="120000"/>
              </a:lnSpc>
              <a:spcBef>
                <a:spcPts val="0"/>
              </a:spcBef>
              <a:defRPr sz="3000">
                <a:solidFill>
                  <a:srgbClr val="FFFFFF"/>
                </a:solidFill>
                <a:latin typeface="+mn-lt"/>
                <a:ea typeface="+mn-ea"/>
                <a:cs typeface="+mn-cs"/>
                <a:sym typeface="Futura"/>
              </a:defRPr>
            </a:lvl1pPr>
          </a:lstStyle>
          <a:p>
            <a:pPr/>
            <a:r>
              <a:t>YOUR LOGO</a:t>
            </a:r>
          </a:p>
        </p:txBody>
      </p:sp>
      <p:sp>
        <p:nvSpPr>
          <p:cNvPr id="371" name="幻燈片編號"/>
          <p:cNvSpPr txBox="1"/>
          <p:nvPr>
            <p:ph type="sldNum" sz="quarter" idx="2"/>
          </p:nvPr>
        </p:nvSpPr>
        <p:spPr>
          <a:xfrm>
            <a:off x="649020" y="8953500"/>
            <a:ext cx="436373" cy="520700"/>
          </a:xfrm>
          <a:prstGeom prst="rect">
            <a:avLst/>
          </a:prstGeom>
        </p:spPr>
        <p:txBody>
          <a:bodyPr/>
          <a:lstStyle>
            <a:lvl1pPr>
              <a:defRPr sz="3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ample Case 2">
    <p:spTree>
      <p:nvGrpSpPr>
        <p:cNvPr id="1" name=""/>
        <p:cNvGrpSpPr/>
        <p:nvPr/>
      </p:nvGrpSpPr>
      <p:grpSpPr>
        <a:xfrm>
          <a:off x="0" y="0"/>
          <a:ext cx="0" cy="0"/>
          <a:chOff x="0" y="0"/>
          <a:chExt cx="0" cy="0"/>
        </a:xfrm>
      </p:grpSpPr>
      <p:sp>
        <p:nvSpPr>
          <p:cNvPr id="378" name="影像"/>
          <p:cNvSpPr/>
          <p:nvPr>
            <p:ph type="pic" idx="13"/>
          </p:nvPr>
        </p:nvSpPr>
        <p:spPr>
          <a:xfrm>
            <a:off x="0" y="0"/>
            <a:ext cx="13004800" cy="9753600"/>
          </a:xfrm>
          <a:prstGeom prst="rect">
            <a:avLst/>
          </a:prstGeom>
        </p:spPr>
        <p:txBody>
          <a:bodyPr lIns="91439" tIns="45719" rIns="91439" bIns="45719"/>
          <a:lstStyle/>
          <a:p>
            <a:pPr/>
          </a:p>
        </p:txBody>
      </p:sp>
      <p:sp>
        <p:nvSpPr>
          <p:cNvPr id="379" name="形狀"/>
          <p:cNvSpPr/>
          <p:nvPr>
            <p:ph type="body" sz="quarter" idx="14"/>
          </p:nvPr>
        </p:nvSpPr>
        <p:spPr>
          <a:xfrm rot="20327382">
            <a:off x="4555967" y="3452835"/>
            <a:ext cx="3754654" cy="2823509"/>
          </a:xfrm>
          <a:custGeom>
            <a:avLst/>
            <a:gdLst/>
            <a:ahLst/>
            <a:cxnLst>
              <a:cxn ang="0">
                <a:pos x="wd2" y="hd2"/>
              </a:cxn>
              <a:cxn ang="5400000">
                <a:pos x="wd2" y="hd2"/>
              </a:cxn>
              <a:cxn ang="10800000">
                <a:pos x="wd2" y="hd2"/>
              </a:cxn>
              <a:cxn ang="16200000">
                <a:pos x="wd2" y="hd2"/>
              </a:cxn>
            </a:cxnLst>
            <a:rect l="0" t="0" r="r" b="b"/>
            <a:pathLst>
              <a:path w="18537" h="17496" fill="norm" stroke="1" extrusionOk="0">
                <a:moveTo>
                  <a:pt x="1" y="7284"/>
                </a:moveTo>
                <a:cubicBezTo>
                  <a:pt x="-52" y="3503"/>
                  <a:pt x="2601" y="1465"/>
                  <a:pt x="5366" y="552"/>
                </a:cubicBezTo>
                <a:cubicBezTo>
                  <a:pt x="14328" y="-2407"/>
                  <a:pt x="21548" y="7138"/>
                  <a:pt x="17273" y="14508"/>
                </a:cubicBezTo>
                <a:cubicBezTo>
                  <a:pt x="14556" y="19193"/>
                  <a:pt x="9175" y="17681"/>
                  <a:pt x="4862" y="14657"/>
                </a:cubicBezTo>
                <a:cubicBezTo>
                  <a:pt x="2464" y="12975"/>
                  <a:pt x="48" y="10714"/>
                  <a:pt x="1" y="7284"/>
                </a:cubicBezTo>
                <a:close/>
              </a:path>
            </a:pathLst>
          </a:custGeom>
          <a:solidFill>
            <a:srgbClr val="FFCC01"/>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380" name="形狀"/>
          <p:cNvSpPr/>
          <p:nvPr>
            <p:ph type="body" sz="quarter" idx="15"/>
          </p:nvPr>
        </p:nvSpPr>
        <p:spPr>
          <a:xfrm>
            <a:off x="4980717" y="3879230"/>
            <a:ext cx="3043366" cy="1962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8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ample Case 3">
    <p:spTree>
      <p:nvGrpSpPr>
        <p:cNvPr id="1" name=""/>
        <p:cNvGrpSpPr/>
        <p:nvPr/>
      </p:nvGrpSpPr>
      <p:grpSpPr>
        <a:xfrm>
          <a:off x="0" y="0"/>
          <a:ext cx="0" cy="0"/>
          <a:chOff x="0" y="0"/>
          <a:chExt cx="0" cy="0"/>
        </a:xfrm>
      </p:grpSpPr>
      <p:sp>
        <p:nvSpPr>
          <p:cNvPr id="388" name="影像"/>
          <p:cNvSpPr/>
          <p:nvPr>
            <p:ph type="pic" idx="13"/>
          </p:nvPr>
        </p:nvSpPr>
        <p:spPr>
          <a:xfrm>
            <a:off x="0" y="-5137150"/>
            <a:ext cx="13004800" cy="17335500"/>
          </a:xfrm>
          <a:prstGeom prst="rect">
            <a:avLst/>
          </a:prstGeom>
        </p:spPr>
        <p:txBody>
          <a:bodyPr lIns="91439" tIns="45719" rIns="91439" bIns="45719"/>
          <a:lstStyle/>
          <a:p>
            <a:pPr/>
          </a:p>
        </p:txBody>
      </p:sp>
      <p:sp>
        <p:nvSpPr>
          <p:cNvPr id="389" name="形狀"/>
          <p:cNvSpPr/>
          <p:nvPr>
            <p:ph type="body" sz="quarter" idx="14"/>
          </p:nvPr>
        </p:nvSpPr>
        <p:spPr>
          <a:xfrm rot="1020000">
            <a:off x="3429403" y="6491072"/>
            <a:ext cx="1358901" cy="876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000000"/>
          </a:solidFill>
        </p:spPr>
        <p:txBody>
          <a:bodyPr lIns="38100" tIns="38100" rIns="38100" bIns="38100" anchor="ctr"/>
          <a:lstStyle/>
          <a:p>
            <a:pPr algn="ctr">
              <a:lnSpc>
                <a:spcPct val="120000"/>
              </a:lnSpc>
              <a:spcBef>
                <a:spcPts val="0"/>
              </a:spcBef>
              <a:defRPr sz="3000"/>
            </a:pPr>
          </a:p>
        </p:txBody>
      </p:sp>
      <p:sp>
        <p:nvSpPr>
          <p:cNvPr id="390" name="YOUR LOGO"/>
          <p:cNvSpPr txBox="1"/>
          <p:nvPr>
            <p:ph type="body" sz="quarter" idx="15"/>
          </p:nvPr>
        </p:nvSpPr>
        <p:spPr>
          <a:xfrm rot="1020000">
            <a:off x="3634386" y="6003214"/>
            <a:ext cx="1358901" cy="511077"/>
          </a:xfrm>
          <a:prstGeom prst="rect">
            <a:avLst/>
          </a:prstGeom>
        </p:spPr>
        <p:txBody>
          <a:bodyPr lIns="38100" tIns="38100" rIns="38100" bIns="38100" anchor="ctr"/>
          <a:lstStyle>
            <a:lvl1pPr algn="ctr">
              <a:lnSpc>
                <a:spcPct val="120000"/>
              </a:lnSpc>
              <a:spcBef>
                <a:spcPts val="0"/>
              </a:spcBef>
              <a:defRPr sz="1300">
                <a:solidFill>
                  <a:srgbClr val="000000"/>
                </a:solidFill>
                <a:latin typeface="+mn-lt"/>
                <a:ea typeface="+mn-ea"/>
                <a:cs typeface="+mn-cs"/>
                <a:sym typeface="Futura"/>
              </a:defRPr>
            </a:lvl1pPr>
          </a:lstStyle>
          <a:p>
            <a:pPr/>
            <a:r>
              <a:t>YOUR LOGO</a:t>
            </a:r>
          </a:p>
        </p:txBody>
      </p:sp>
      <p:sp>
        <p:nvSpPr>
          <p:cNvPr id="391" name="形狀"/>
          <p:cNvSpPr/>
          <p:nvPr>
            <p:ph type="body" sz="quarter" idx="16"/>
          </p:nvPr>
        </p:nvSpPr>
        <p:spPr>
          <a:xfrm rot="19620000">
            <a:off x="8501005" y="3465514"/>
            <a:ext cx="866125" cy="55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92" name="YOUR LOGO"/>
          <p:cNvSpPr txBox="1"/>
          <p:nvPr>
            <p:ph type="body" sz="quarter" idx="17"/>
          </p:nvPr>
        </p:nvSpPr>
        <p:spPr>
          <a:xfrm rot="19620000">
            <a:off x="8257626" y="3207134"/>
            <a:ext cx="866125" cy="325746"/>
          </a:xfrm>
          <a:prstGeom prst="rect">
            <a:avLst/>
          </a:prstGeom>
        </p:spPr>
        <p:txBody>
          <a:bodyPr lIns="38100" tIns="38100" rIns="38100" bIns="38100" anchor="ctr"/>
          <a:lstStyle>
            <a:lvl1pPr algn="ctr">
              <a:lnSpc>
                <a:spcPct val="120000"/>
              </a:lnSpc>
              <a:spcBef>
                <a:spcPts val="0"/>
              </a:spcBef>
              <a:defRPr sz="900">
                <a:solidFill>
                  <a:srgbClr val="FFFFFF"/>
                </a:solidFill>
                <a:latin typeface="+mn-lt"/>
                <a:ea typeface="+mn-ea"/>
                <a:cs typeface="+mn-cs"/>
                <a:sym typeface="Futura"/>
              </a:defRPr>
            </a:lvl1pPr>
          </a:lstStyle>
          <a:p>
            <a:pPr/>
            <a:r>
              <a:t>YOUR LOGO</a:t>
            </a:r>
          </a:p>
        </p:txBody>
      </p:sp>
      <p:sp>
        <p:nvSpPr>
          <p:cNvPr id="393" name="幻燈片編號"/>
          <p:cNvSpPr txBox="1"/>
          <p:nvPr>
            <p:ph type="sldNum" sz="quarter" idx="2"/>
          </p:nvPr>
        </p:nvSpPr>
        <p:spPr>
          <a:xfrm>
            <a:off x="649020" y="8953500"/>
            <a:ext cx="436373" cy="520700"/>
          </a:xfrm>
          <a:prstGeom prst="rect">
            <a:avLst/>
          </a:prstGeom>
        </p:spPr>
        <p:txBody>
          <a:bodyPr/>
          <a:lstStyle>
            <a:lvl1pPr>
              <a:defRPr sz="3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ample Case 4">
    <p:spTree>
      <p:nvGrpSpPr>
        <p:cNvPr id="1" name=""/>
        <p:cNvGrpSpPr/>
        <p:nvPr/>
      </p:nvGrpSpPr>
      <p:grpSpPr>
        <a:xfrm>
          <a:off x="0" y="0"/>
          <a:ext cx="0" cy="0"/>
          <a:chOff x="0" y="0"/>
          <a:chExt cx="0" cy="0"/>
        </a:xfrm>
      </p:grpSpPr>
      <p:sp>
        <p:nvSpPr>
          <p:cNvPr id="400" name="影像"/>
          <p:cNvSpPr/>
          <p:nvPr>
            <p:ph type="pic" idx="13"/>
          </p:nvPr>
        </p:nvSpPr>
        <p:spPr>
          <a:xfrm>
            <a:off x="0" y="0"/>
            <a:ext cx="13004800" cy="9753600"/>
          </a:xfrm>
          <a:prstGeom prst="rect">
            <a:avLst/>
          </a:prstGeom>
        </p:spPr>
        <p:txBody>
          <a:bodyPr lIns="91439" tIns="45719" rIns="91439" bIns="45719"/>
          <a:lstStyle/>
          <a:p>
            <a:pPr/>
          </a:p>
        </p:txBody>
      </p:sp>
      <p:sp>
        <p:nvSpPr>
          <p:cNvPr id="401" name="形狀"/>
          <p:cNvSpPr/>
          <p:nvPr>
            <p:ph type="body" sz="quarter" idx="14"/>
          </p:nvPr>
        </p:nvSpPr>
        <p:spPr>
          <a:xfrm>
            <a:off x="4494538" y="2089286"/>
            <a:ext cx="866124" cy="55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1D202C"/>
          </a:solidFill>
        </p:spPr>
        <p:txBody>
          <a:bodyPr lIns="38100" tIns="38100" rIns="38100" bIns="38100" anchor="ctr"/>
          <a:lstStyle/>
          <a:p>
            <a:pPr algn="ctr">
              <a:lnSpc>
                <a:spcPct val="120000"/>
              </a:lnSpc>
              <a:spcBef>
                <a:spcPts val="0"/>
              </a:spcBef>
              <a:defRPr sz="3000"/>
            </a:pPr>
          </a:p>
        </p:txBody>
      </p:sp>
      <p:sp>
        <p:nvSpPr>
          <p:cNvPr id="402" name="幻燈片編號"/>
          <p:cNvSpPr txBox="1"/>
          <p:nvPr>
            <p:ph type="sldNum" sz="quarter" idx="2"/>
          </p:nvPr>
        </p:nvSpPr>
        <p:spPr>
          <a:xfrm>
            <a:off x="649020" y="8953500"/>
            <a:ext cx="436373" cy="520700"/>
          </a:xfrm>
          <a:prstGeom prst="rect">
            <a:avLst/>
          </a:prstGeom>
        </p:spPr>
        <p:txBody>
          <a:bodyPr/>
          <a:lstStyle>
            <a:lvl1pPr>
              <a:defRPr sz="3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ample Case 5">
    <p:spTree>
      <p:nvGrpSpPr>
        <p:cNvPr id="1" name=""/>
        <p:cNvGrpSpPr/>
        <p:nvPr/>
      </p:nvGrpSpPr>
      <p:grpSpPr>
        <a:xfrm>
          <a:off x="0" y="0"/>
          <a:ext cx="0" cy="0"/>
          <a:chOff x="0" y="0"/>
          <a:chExt cx="0" cy="0"/>
        </a:xfrm>
      </p:grpSpPr>
      <p:sp>
        <p:nvSpPr>
          <p:cNvPr id="409" name="影像"/>
          <p:cNvSpPr/>
          <p:nvPr>
            <p:ph type="pic" idx="13"/>
          </p:nvPr>
        </p:nvSpPr>
        <p:spPr>
          <a:xfrm>
            <a:off x="0" y="0"/>
            <a:ext cx="13004800" cy="9753600"/>
          </a:xfrm>
          <a:prstGeom prst="rect">
            <a:avLst/>
          </a:prstGeom>
        </p:spPr>
        <p:txBody>
          <a:bodyPr lIns="91439" tIns="45719" rIns="91439" bIns="45719"/>
          <a:lstStyle/>
          <a:p>
            <a:pPr/>
          </a:p>
        </p:txBody>
      </p:sp>
      <p:sp>
        <p:nvSpPr>
          <p:cNvPr id="410" name="形狀"/>
          <p:cNvSpPr/>
          <p:nvPr>
            <p:ph type="body" sz="quarter" idx="14"/>
          </p:nvPr>
        </p:nvSpPr>
        <p:spPr>
          <a:xfrm>
            <a:off x="8135191" y="5240653"/>
            <a:ext cx="4869609" cy="4512947"/>
          </a:xfrm>
          <a:custGeom>
            <a:avLst/>
            <a:gdLst/>
            <a:ahLst/>
            <a:cxnLst>
              <a:cxn ang="0">
                <a:pos x="wd2" y="hd2"/>
              </a:cxn>
              <a:cxn ang="5400000">
                <a:pos x="wd2" y="hd2"/>
              </a:cxn>
              <a:cxn ang="10800000">
                <a:pos x="wd2" y="hd2"/>
              </a:cxn>
              <a:cxn ang="16200000">
                <a:pos x="wd2" y="hd2"/>
              </a:cxn>
            </a:cxnLst>
            <a:rect l="0" t="0" r="r" b="b"/>
            <a:pathLst>
              <a:path w="21004" h="21581" fill="norm" stroke="1" extrusionOk="0">
                <a:moveTo>
                  <a:pt x="14527" y="1"/>
                </a:moveTo>
                <a:cubicBezTo>
                  <a:pt x="11478" y="-19"/>
                  <a:pt x="8475" y="725"/>
                  <a:pt x="5933" y="2616"/>
                </a:cubicBezTo>
                <a:cubicBezTo>
                  <a:pt x="1479" y="5930"/>
                  <a:pt x="-596" y="11925"/>
                  <a:pt x="149" y="17846"/>
                </a:cubicBezTo>
                <a:cubicBezTo>
                  <a:pt x="310" y="19123"/>
                  <a:pt x="602" y="20366"/>
                  <a:pt x="978" y="21581"/>
                </a:cubicBezTo>
                <a:lnTo>
                  <a:pt x="15988" y="21581"/>
                </a:lnTo>
                <a:cubicBezTo>
                  <a:pt x="16118" y="21212"/>
                  <a:pt x="16270" y="20854"/>
                  <a:pt x="16468" y="20516"/>
                </a:cubicBezTo>
                <a:cubicBezTo>
                  <a:pt x="17502" y="18754"/>
                  <a:pt x="19219" y="17954"/>
                  <a:pt x="21004" y="17248"/>
                </a:cubicBezTo>
                <a:lnTo>
                  <a:pt x="21004" y="1274"/>
                </a:lnTo>
                <a:cubicBezTo>
                  <a:pt x="19940" y="806"/>
                  <a:pt x="18789" y="456"/>
                  <a:pt x="17575" y="261"/>
                </a:cubicBezTo>
                <a:cubicBezTo>
                  <a:pt x="16565" y="98"/>
                  <a:pt x="15543" y="7"/>
                  <a:pt x="14527" y="1"/>
                </a:cubicBezTo>
                <a:close/>
              </a:path>
            </a:pathLst>
          </a:custGeom>
          <a:solidFill>
            <a:srgbClr val="FFCC01"/>
          </a:solidFill>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411" name="形狀"/>
          <p:cNvSpPr/>
          <p:nvPr>
            <p:ph type="body" sz="quarter" idx="15"/>
          </p:nvPr>
        </p:nvSpPr>
        <p:spPr>
          <a:xfrm>
            <a:off x="9199435" y="7029056"/>
            <a:ext cx="3043366" cy="19625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412" name="YOUR LOGO"/>
          <p:cNvSpPr txBox="1"/>
          <p:nvPr>
            <p:ph type="body" sz="quarter" idx="16"/>
          </p:nvPr>
        </p:nvSpPr>
        <p:spPr>
          <a:xfrm>
            <a:off x="9199435" y="5867851"/>
            <a:ext cx="3043366" cy="1144596"/>
          </a:xfrm>
          <a:prstGeom prst="rect">
            <a:avLst/>
          </a:prstGeom>
        </p:spPr>
        <p:txBody>
          <a:bodyPr lIns="38100" tIns="38100" rIns="38100" bIns="38100" anchor="ctr"/>
          <a:lstStyle>
            <a:lvl1pPr algn="ctr">
              <a:lnSpc>
                <a:spcPct val="120000"/>
              </a:lnSpc>
              <a:spcBef>
                <a:spcPts val="0"/>
              </a:spcBef>
              <a:defRPr sz="3000">
                <a:solidFill>
                  <a:srgbClr val="FFFFFF"/>
                </a:solidFill>
                <a:latin typeface="+mn-lt"/>
                <a:ea typeface="+mn-ea"/>
                <a:cs typeface="+mn-cs"/>
                <a:sym typeface="Futura"/>
              </a:defRPr>
            </a:lvl1pPr>
          </a:lstStyle>
          <a:p>
            <a:pPr/>
            <a:r>
              <a:t>YOUR LOGO</a:t>
            </a:r>
          </a:p>
        </p:txBody>
      </p:sp>
      <p:sp>
        <p:nvSpPr>
          <p:cNvPr id="413" name="幻燈片編號"/>
          <p:cNvSpPr txBox="1"/>
          <p:nvPr>
            <p:ph type="sldNum" sz="quarter" idx="2"/>
          </p:nvPr>
        </p:nvSpPr>
        <p:spPr>
          <a:xfrm>
            <a:off x="649020" y="8953500"/>
            <a:ext cx="436373" cy="520700"/>
          </a:xfrm>
          <a:prstGeom prst="rect">
            <a:avLst/>
          </a:prstGeom>
        </p:spPr>
        <p:txBody>
          <a:bodyPr/>
          <a:lstStyle>
            <a:lvl1pPr>
              <a:defRPr sz="30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p:spTree>
      <p:nvGrpSpPr>
        <p:cNvPr id="1" name=""/>
        <p:cNvGrpSpPr/>
        <p:nvPr/>
      </p:nvGrpSpPr>
      <p:grpSpPr>
        <a:xfrm>
          <a:off x="0" y="0"/>
          <a:ext cx="0" cy="0"/>
          <a:chOff x="0" y="0"/>
          <a:chExt cx="0" cy="0"/>
        </a:xfrm>
      </p:grpSpPr>
      <p:sp>
        <p:nvSpPr>
          <p:cNvPr id="35" name="形狀"/>
          <p:cNvSpPr/>
          <p:nvPr/>
        </p:nvSpPr>
        <p:spPr>
          <a:xfrm>
            <a:off x="9575800" y="0"/>
            <a:ext cx="3429000" cy="975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0" y="0"/>
                </a:moveTo>
                <a:lnTo>
                  <a:pt x="21600" y="0"/>
                </a:lnTo>
                <a:lnTo>
                  <a:pt x="21600" y="21600"/>
                </a:lnTo>
                <a:lnTo>
                  <a:pt x="0" y="21600"/>
                </a:lnTo>
                <a:lnTo>
                  <a:pt x="4800" y="0"/>
                </a:lnTo>
                <a:close/>
              </a:path>
            </a:pathLst>
          </a:custGeom>
          <a:solidFill>
            <a:srgbClr val="000000"/>
          </a:solidFill>
          <a:ln w="12700">
            <a:miter lim="400000"/>
          </a:ln>
        </p:spPr>
        <p:txBody>
          <a:bodyPr lIns="254000" tIns="254000" rIns="254000" bIns="254000"/>
          <a:lstStyle/>
          <a:p>
            <a:pPr>
              <a:spcBef>
                <a:spcPts val="0"/>
              </a:spcBef>
              <a:defRPr sz="1200">
                <a:latin typeface="Helvetica Neue Medium"/>
                <a:ea typeface="Helvetica Neue Medium"/>
                <a:cs typeface="Helvetica Neue Medium"/>
                <a:sym typeface="Helvetica Neue Medium"/>
              </a:defRPr>
            </a:pPr>
          </a:p>
        </p:txBody>
      </p:sp>
      <p:sp>
        <p:nvSpPr>
          <p:cNvPr id="36" name="形狀"/>
          <p:cNvSpPr/>
          <p:nvPr>
            <p:ph type="body" sz="quarter" idx="13"/>
          </p:nvPr>
        </p:nvSpPr>
        <p:spPr>
          <a:xfrm>
            <a:off x="10756900" y="7861300"/>
            <a:ext cx="1358900" cy="876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69" y="623"/>
                </a:moveTo>
                <a:lnTo>
                  <a:pt x="7469" y="626"/>
                </a:lnTo>
                <a:lnTo>
                  <a:pt x="6662" y="626"/>
                </a:lnTo>
                <a:cubicBezTo>
                  <a:pt x="5854" y="626"/>
                  <a:pt x="5673" y="835"/>
                  <a:pt x="5673" y="1315"/>
                </a:cubicBezTo>
                <a:cubicBezTo>
                  <a:pt x="5673" y="1628"/>
                  <a:pt x="6009" y="2755"/>
                  <a:pt x="6682" y="4696"/>
                </a:cubicBezTo>
                <a:cubicBezTo>
                  <a:pt x="6897" y="5322"/>
                  <a:pt x="10255" y="14870"/>
                  <a:pt x="11708" y="19190"/>
                </a:cubicBezTo>
                <a:cubicBezTo>
                  <a:pt x="11991" y="20045"/>
                  <a:pt x="12243" y="20562"/>
                  <a:pt x="12465" y="20739"/>
                </a:cubicBezTo>
                <a:cubicBezTo>
                  <a:pt x="12674" y="20906"/>
                  <a:pt x="13101" y="20985"/>
                  <a:pt x="14131" y="20977"/>
                </a:cubicBezTo>
                <a:lnTo>
                  <a:pt x="14131" y="20974"/>
                </a:lnTo>
                <a:lnTo>
                  <a:pt x="14938" y="20974"/>
                </a:lnTo>
                <a:cubicBezTo>
                  <a:pt x="15746" y="20974"/>
                  <a:pt x="15928" y="20765"/>
                  <a:pt x="15928" y="20285"/>
                </a:cubicBezTo>
                <a:cubicBezTo>
                  <a:pt x="15928" y="19972"/>
                  <a:pt x="15591" y="18845"/>
                  <a:pt x="14918" y="16904"/>
                </a:cubicBezTo>
                <a:cubicBezTo>
                  <a:pt x="14703" y="16278"/>
                  <a:pt x="11345" y="6730"/>
                  <a:pt x="9892" y="2410"/>
                </a:cubicBezTo>
                <a:cubicBezTo>
                  <a:pt x="9609" y="1555"/>
                  <a:pt x="9357" y="1038"/>
                  <a:pt x="9135" y="861"/>
                </a:cubicBezTo>
                <a:cubicBezTo>
                  <a:pt x="8926" y="694"/>
                  <a:pt x="8499" y="615"/>
                  <a:pt x="7469" y="623"/>
                </a:cubicBezTo>
                <a:cubicBezTo>
                  <a:pt x="7469" y="623"/>
                  <a:pt x="7469" y="623"/>
                  <a:pt x="7469" y="623"/>
                </a:cubicBezTo>
                <a:close/>
                <a:moveTo>
                  <a:pt x="6864" y="21600"/>
                </a:moveTo>
                <a:lnTo>
                  <a:pt x="6864" y="20974"/>
                </a:lnTo>
                <a:lnTo>
                  <a:pt x="8519" y="20974"/>
                </a:lnTo>
                <a:cubicBezTo>
                  <a:pt x="8882" y="20974"/>
                  <a:pt x="9064" y="20817"/>
                  <a:pt x="9064" y="20504"/>
                </a:cubicBezTo>
                <a:cubicBezTo>
                  <a:pt x="9064" y="20212"/>
                  <a:pt x="8802" y="19367"/>
                  <a:pt x="8277" y="17969"/>
                </a:cubicBezTo>
                <a:cubicBezTo>
                  <a:pt x="7859" y="16800"/>
                  <a:pt x="7234" y="15057"/>
                  <a:pt x="6399" y="12741"/>
                </a:cubicBezTo>
                <a:cubicBezTo>
                  <a:pt x="6345" y="12595"/>
                  <a:pt x="6258" y="12365"/>
                  <a:pt x="6137" y="12052"/>
                </a:cubicBezTo>
                <a:cubicBezTo>
                  <a:pt x="5666" y="13158"/>
                  <a:pt x="5010" y="14755"/>
                  <a:pt x="4169" y="16842"/>
                </a:cubicBezTo>
                <a:cubicBezTo>
                  <a:pt x="3327" y="18929"/>
                  <a:pt x="2907" y="20118"/>
                  <a:pt x="2907" y="20410"/>
                </a:cubicBezTo>
                <a:cubicBezTo>
                  <a:pt x="2907" y="20744"/>
                  <a:pt x="3028" y="20974"/>
                  <a:pt x="3432" y="20974"/>
                </a:cubicBezTo>
                <a:lnTo>
                  <a:pt x="4845" y="20974"/>
                </a:lnTo>
                <a:lnTo>
                  <a:pt x="4845" y="21600"/>
                </a:lnTo>
                <a:lnTo>
                  <a:pt x="0" y="21600"/>
                </a:lnTo>
                <a:lnTo>
                  <a:pt x="0" y="20974"/>
                </a:lnTo>
                <a:lnTo>
                  <a:pt x="807" y="20974"/>
                </a:lnTo>
                <a:cubicBezTo>
                  <a:pt x="1211" y="20974"/>
                  <a:pt x="1621" y="20695"/>
                  <a:pt x="1908" y="20363"/>
                </a:cubicBezTo>
                <a:cubicBezTo>
                  <a:pt x="2278" y="19936"/>
                  <a:pt x="2692" y="19085"/>
                  <a:pt x="3149" y="17812"/>
                </a:cubicBezTo>
                <a:cubicBezTo>
                  <a:pt x="3297" y="17415"/>
                  <a:pt x="3533" y="16821"/>
                  <a:pt x="3856" y="16028"/>
                </a:cubicBezTo>
                <a:cubicBezTo>
                  <a:pt x="4825" y="13690"/>
                  <a:pt x="5477" y="12083"/>
                  <a:pt x="5814" y="11207"/>
                </a:cubicBezTo>
                <a:cubicBezTo>
                  <a:pt x="5612" y="10581"/>
                  <a:pt x="5148" y="9235"/>
                  <a:pt x="4421" y="7169"/>
                </a:cubicBezTo>
                <a:lnTo>
                  <a:pt x="3250" y="3788"/>
                </a:lnTo>
                <a:cubicBezTo>
                  <a:pt x="2793" y="2431"/>
                  <a:pt x="2490" y="1602"/>
                  <a:pt x="2342" y="1299"/>
                </a:cubicBezTo>
                <a:cubicBezTo>
                  <a:pt x="2194" y="997"/>
                  <a:pt x="2019" y="626"/>
                  <a:pt x="1756" y="626"/>
                </a:cubicBezTo>
                <a:lnTo>
                  <a:pt x="202" y="626"/>
                </a:lnTo>
                <a:lnTo>
                  <a:pt x="202" y="0"/>
                </a:lnTo>
                <a:lnTo>
                  <a:pt x="14736" y="0"/>
                </a:lnTo>
                <a:lnTo>
                  <a:pt x="14736" y="626"/>
                </a:lnTo>
                <a:lnTo>
                  <a:pt x="13081" y="626"/>
                </a:lnTo>
                <a:cubicBezTo>
                  <a:pt x="12718" y="626"/>
                  <a:pt x="12536" y="783"/>
                  <a:pt x="12536" y="1096"/>
                </a:cubicBezTo>
                <a:cubicBezTo>
                  <a:pt x="12536" y="1388"/>
                  <a:pt x="12799" y="2233"/>
                  <a:pt x="13323" y="3631"/>
                </a:cubicBezTo>
                <a:cubicBezTo>
                  <a:pt x="13741" y="4800"/>
                  <a:pt x="14366" y="6543"/>
                  <a:pt x="15201" y="8859"/>
                </a:cubicBezTo>
                <a:cubicBezTo>
                  <a:pt x="15255" y="9005"/>
                  <a:pt x="15342" y="9235"/>
                  <a:pt x="15463" y="9548"/>
                </a:cubicBezTo>
                <a:cubicBezTo>
                  <a:pt x="15934" y="8442"/>
                  <a:pt x="16590" y="6845"/>
                  <a:pt x="17431" y="4758"/>
                </a:cubicBezTo>
                <a:cubicBezTo>
                  <a:pt x="18273" y="2671"/>
                  <a:pt x="18693" y="1482"/>
                  <a:pt x="18693" y="1190"/>
                </a:cubicBezTo>
                <a:cubicBezTo>
                  <a:pt x="18693" y="856"/>
                  <a:pt x="18572" y="626"/>
                  <a:pt x="18168" y="626"/>
                </a:cubicBezTo>
                <a:lnTo>
                  <a:pt x="16755" y="626"/>
                </a:lnTo>
                <a:lnTo>
                  <a:pt x="16755" y="0"/>
                </a:lnTo>
                <a:lnTo>
                  <a:pt x="21600" y="0"/>
                </a:lnTo>
                <a:lnTo>
                  <a:pt x="21600" y="626"/>
                </a:lnTo>
                <a:lnTo>
                  <a:pt x="20793" y="626"/>
                </a:lnTo>
                <a:cubicBezTo>
                  <a:pt x="20389" y="626"/>
                  <a:pt x="19979" y="905"/>
                  <a:pt x="19692" y="1237"/>
                </a:cubicBezTo>
                <a:cubicBezTo>
                  <a:pt x="19322" y="1664"/>
                  <a:pt x="18908" y="2515"/>
                  <a:pt x="18451" y="3788"/>
                </a:cubicBezTo>
                <a:cubicBezTo>
                  <a:pt x="18303" y="4184"/>
                  <a:pt x="18067" y="4779"/>
                  <a:pt x="17744" y="5572"/>
                </a:cubicBezTo>
                <a:cubicBezTo>
                  <a:pt x="16775" y="7910"/>
                  <a:pt x="16123" y="9517"/>
                  <a:pt x="15786" y="10393"/>
                </a:cubicBezTo>
                <a:cubicBezTo>
                  <a:pt x="15988" y="11019"/>
                  <a:pt x="16452" y="12365"/>
                  <a:pt x="17179" y="14431"/>
                </a:cubicBezTo>
                <a:lnTo>
                  <a:pt x="18350" y="17812"/>
                </a:lnTo>
                <a:cubicBezTo>
                  <a:pt x="18807" y="19169"/>
                  <a:pt x="19110" y="19998"/>
                  <a:pt x="19258" y="20301"/>
                </a:cubicBezTo>
                <a:cubicBezTo>
                  <a:pt x="19406" y="20603"/>
                  <a:pt x="19581" y="20974"/>
                  <a:pt x="19844" y="20974"/>
                </a:cubicBezTo>
                <a:lnTo>
                  <a:pt x="21398" y="20974"/>
                </a:lnTo>
                <a:lnTo>
                  <a:pt x="21398" y="21600"/>
                </a:lnTo>
                <a:cubicBezTo>
                  <a:pt x="21398" y="21600"/>
                  <a:pt x="6864" y="21600"/>
                  <a:pt x="6864" y="21600"/>
                </a:cubicBezTo>
                <a:close/>
              </a:path>
            </a:pathLst>
          </a:custGeom>
          <a:solidFill>
            <a:srgbClr val="FFFFFF"/>
          </a:solidFill>
        </p:spPr>
        <p:txBody>
          <a:bodyPr lIns="38100" tIns="38100" rIns="38100" bIns="38100" anchor="ctr"/>
          <a:lstStyle/>
          <a:p>
            <a:pPr algn="ctr">
              <a:lnSpc>
                <a:spcPct val="120000"/>
              </a:lnSpc>
              <a:spcBef>
                <a:spcPts val="0"/>
              </a:spcBef>
              <a:defRPr sz="3000"/>
            </a:pPr>
          </a:p>
        </p:txBody>
      </p:sp>
      <p:sp>
        <p:nvSpPr>
          <p:cNvPr id="37" name="YOUR LOGO"/>
          <p:cNvSpPr txBox="1"/>
          <p:nvPr>
            <p:ph type="body" sz="quarter" idx="14"/>
          </p:nvPr>
        </p:nvSpPr>
        <p:spPr>
          <a:xfrm>
            <a:off x="10756900" y="7342807"/>
            <a:ext cx="1358901" cy="511077"/>
          </a:xfrm>
          <a:prstGeom prst="rect">
            <a:avLst/>
          </a:prstGeom>
        </p:spPr>
        <p:txBody>
          <a:bodyPr lIns="38100" tIns="38100" rIns="38100" bIns="38100" anchor="ctr"/>
          <a:lstStyle>
            <a:lvl1pPr algn="ctr">
              <a:lnSpc>
                <a:spcPct val="120000"/>
              </a:lnSpc>
              <a:spcBef>
                <a:spcPts val="0"/>
              </a:spcBef>
              <a:defRPr sz="1300">
                <a:latin typeface="+mn-lt"/>
                <a:ea typeface="+mn-ea"/>
                <a:cs typeface="+mn-cs"/>
                <a:sym typeface="Futura"/>
              </a:defRPr>
            </a:lvl1pPr>
          </a:lstStyle>
          <a:p>
            <a:pPr/>
            <a:r>
              <a:t>YOUR LOGO</a:t>
            </a:r>
          </a:p>
        </p:txBody>
      </p:sp>
      <p:sp>
        <p:nvSpPr>
          <p:cNvPr id="38" name="大標題文字"/>
          <p:cNvSpPr txBox="1"/>
          <p:nvPr>
            <p:ph type="title"/>
          </p:nvPr>
        </p:nvSpPr>
        <p:spPr>
          <a:xfrm>
            <a:off x="762000" y="1955800"/>
            <a:ext cx="8506967" cy="508000"/>
          </a:xfrm>
          <a:prstGeom prst="rect">
            <a:avLst/>
          </a:prstGeom>
        </p:spPr>
        <p:txBody>
          <a:bodyPr/>
          <a:lstStyle/>
          <a:p>
            <a:pPr/>
            <a:r>
              <a:t>大標題文字</a:t>
            </a:r>
          </a:p>
        </p:txBody>
      </p:sp>
      <p:sp>
        <p:nvSpPr>
          <p:cNvPr id="39" name="內文層級一…"/>
          <p:cNvSpPr txBox="1"/>
          <p:nvPr>
            <p:ph type="body" sz="half" idx="1"/>
          </p:nvPr>
        </p:nvSpPr>
        <p:spPr>
          <a:xfrm>
            <a:off x="762000" y="2717800"/>
            <a:ext cx="8509000" cy="508511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alues">
    <p:spTree>
      <p:nvGrpSpPr>
        <p:cNvPr id="1" name=""/>
        <p:cNvGrpSpPr/>
        <p:nvPr/>
      </p:nvGrpSpPr>
      <p:grpSpPr>
        <a:xfrm>
          <a:off x="0" y="0"/>
          <a:ext cx="0" cy="0"/>
          <a:chOff x="0" y="0"/>
          <a:chExt cx="0" cy="0"/>
        </a:xfrm>
      </p:grpSpPr>
      <p:sp>
        <p:nvSpPr>
          <p:cNvPr id="47" name="Donec ullamcorper nulla non metus auctor fringilla. Nulla vitae elit pharetra augue. Sed posuere consectetur est at lobortis. Nullam id dolor id nibh ultricies vehicula ut id elit."/>
          <p:cNvSpPr/>
          <p:nvPr>
            <p:ph type="body" sz="quarter" idx="13"/>
          </p:nvPr>
        </p:nvSpPr>
        <p:spPr>
          <a:xfrm>
            <a:off x="9690100" y="2717800"/>
            <a:ext cx="2552700" cy="1905000"/>
          </a:xfrm>
          <a:prstGeom prst="roundRect">
            <a:avLst>
              <a:gd name="adj" fmla="val 0"/>
            </a:avLst>
          </a:prstGeom>
        </p:spPr>
        <p:txBody>
          <a:bodyPr/>
          <a:lstStyle/>
          <a:p>
            <a:pPr/>
            <a:r>
              <a:t>Donec ullamcorper nulla non metus auctor fringilla. Nulla vitae elit pharetra augue. Sed posuere consectetur est at lobortis. Nullam id dolor id nibh ultricies vehicula ut id elit.</a:t>
            </a:r>
          </a:p>
        </p:txBody>
      </p:sp>
      <p:sp>
        <p:nvSpPr>
          <p:cNvPr id="48" name="Fusce dapibus, tellus ac cursus commodo, tortor mauris condimentum nibh, fermentum massa justo. Sed posuere consectetur est at lobortis."/>
          <p:cNvSpPr/>
          <p:nvPr>
            <p:ph type="body" sz="quarter" idx="14"/>
          </p:nvPr>
        </p:nvSpPr>
        <p:spPr>
          <a:xfrm>
            <a:off x="6714066" y="2717800"/>
            <a:ext cx="2552701" cy="1905000"/>
          </a:xfrm>
          <a:prstGeom prst="roundRect">
            <a:avLst>
              <a:gd name="adj" fmla="val 0"/>
            </a:avLst>
          </a:prstGeom>
        </p:spPr>
        <p:txBody>
          <a:bodyPr/>
          <a:lstStyle/>
          <a:p>
            <a:pPr/>
            <a:r>
              <a:t>Fusce dapibus, tellus ac cursus commodo, tortor mauris condimentum nibh, fermentum massa justo. Sed posuere consectetur est at lobortis.</a:t>
            </a:r>
          </a:p>
        </p:txBody>
      </p:sp>
      <p:sp>
        <p:nvSpPr>
          <p:cNvPr id="49" name="Nullam quis risus eget urna mollis ornare vel leo. Aenean lacinia bibendum nulla sed consectetur. Fusce dapibus, tellus ac cursus commodo, tortor mauris condimentum."/>
          <p:cNvSpPr/>
          <p:nvPr>
            <p:ph type="body" sz="quarter" idx="15"/>
          </p:nvPr>
        </p:nvSpPr>
        <p:spPr>
          <a:xfrm>
            <a:off x="3738033" y="2717800"/>
            <a:ext cx="2552701" cy="1905000"/>
          </a:xfrm>
          <a:prstGeom prst="roundRect">
            <a:avLst>
              <a:gd name="adj" fmla="val 0"/>
            </a:avLst>
          </a:prstGeom>
        </p:spPr>
        <p:txBody>
          <a:bodyPr/>
          <a:lstStyle/>
          <a:p>
            <a:pPr/>
            <a:r>
              <a:t>Nullam quis risus eget urna mollis ornare vel leo. Aenean lacinia bibendum nulla sed consectetur. Fusce dapibus, tellus ac cursus commodo, tortor mauris condimentum.</a:t>
            </a:r>
          </a:p>
        </p:txBody>
      </p:sp>
      <p:sp>
        <p:nvSpPr>
          <p:cNvPr id="50" name="Etiam porta sem malesuada magna euismod. Praesent commodo cursus magna. Praesent commodo cursus magna, vel scelerisque nisl consectetur et."/>
          <p:cNvSpPr/>
          <p:nvPr>
            <p:ph type="body" sz="quarter" idx="16"/>
          </p:nvPr>
        </p:nvSpPr>
        <p:spPr>
          <a:xfrm>
            <a:off x="762000" y="2717800"/>
            <a:ext cx="2552700" cy="1905000"/>
          </a:xfrm>
          <a:prstGeom prst="roundRect">
            <a:avLst>
              <a:gd name="adj" fmla="val 0"/>
            </a:avLst>
          </a:prstGeom>
        </p:spPr>
        <p:txBody>
          <a:bodyPr/>
          <a:lstStyle/>
          <a:p>
            <a:pPr/>
            <a:r>
              <a:t>Etiam porta sem malesuada magna euismod. Praesent commodo cursus magna. Praesent commodo cursus magna, vel scelerisque nisl consectetur et.</a:t>
            </a:r>
          </a:p>
        </p:txBody>
      </p:sp>
      <p:sp>
        <p:nvSpPr>
          <p:cNvPr id="51" name="Morbi leo risus, porta ac consectetur ac, vestibulum at eros. Sed posuere consectetur est at lobortis. Donec id elit non mi porta gravida at eget metus."/>
          <p:cNvSpPr/>
          <p:nvPr>
            <p:ph type="body" sz="quarter" idx="17"/>
          </p:nvPr>
        </p:nvSpPr>
        <p:spPr>
          <a:xfrm>
            <a:off x="9690100" y="5892800"/>
            <a:ext cx="2552700" cy="1905000"/>
          </a:xfrm>
          <a:prstGeom prst="roundRect">
            <a:avLst>
              <a:gd name="adj" fmla="val 0"/>
            </a:avLst>
          </a:prstGeom>
        </p:spPr>
        <p:txBody>
          <a:bodyPr/>
          <a:lstStyle/>
          <a:p>
            <a:pPr/>
            <a:r>
              <a:t>Morbi leo risus, porta ac consectetur ac, vestibulum at eros. Sed posuere consectetur est at lobortis. Donec id elit non mi porta gravida at eget metus.</a:t>
            </a:r>
          </a:p>
        </p:txBody>
      </p:sp>
      <p:sp>
        <p:nvSpPr>
          <p:cNvPr id="52" name="Nullam quis risus eget urna mollis ornare vel eu leo. Nullam quis risus eget urna mollis ornare vel eu leo. Sed posuere consectetur est at lobortis."/>
          <p:cNvSpPr/>
          <p:nvPr>
            <p:ph type="body" sz="quarter" idx="18"/>
          </p:nvPr>
        </p:nvSpPr>
        <p:spPr>
          <a:xfrm>
            <a:off x="6714066" y="5892800"/>
            <a:ext cx="2552701" cy="1905000"/>
          </a:xfrm>
          <a:prstGeom prst="roundRect">
            <a:avLst>
              <a:gd name="adj" fmla="val 0"/>
            </a:avLst>
          </a:prstGeom>
        </p:spPr>
        <p:txBody>
          <a:bodyPr/>
          <a:lstStyle/>
          <a:p>
            <a:pPr/>
            <a:r>
              <a:t>Nullam quis risus eget urna mollis ornare vel eu leo. Nullam quis risus eget urna mollis ornare vel eu leo. Sed posuere consectetur est at lobortis.</a:t>
            </a:r>
          </a:p>
        </p:txBody>
      </p:sp>
      <p:sp>
        <p:nvSpPr>
          <p:cNvPr id="53" name="Curabitur blandit tempus porttitor. Morbi leo risus, porta ac consectetur ac, vestibulum at eros. Nulla vitae elit libero, a pharetra augue. Cum sociis natoque penatibus magnis."/>
          <p:cNvSpPr/>
          <p:nvPr>
            <p:ph type="body" sz="quarter" idx="19"/>
          </p:nvPr>
        </p:nvSpPr>
        <p:spPr>
          <a:xfrm>
            <a:off x="3738033" y="5892800"/>
            <a:ext cx="2552701" cy="1905000"/>
          </a:xfrm>
          <a:prstGeom prst="roundRect">
            <a:avLst>
              <a:gd name="adj" fmla="val 0"/>
            </a:avLst>
          </a:prstGeom>
        </p:spPr>
        <p:txBody>
          <a:bodyPr/>
          <a:lstStyle/>
          <a:p>
            <a:pPr/>
            <a:r>
              <a:t>Curabitur blandit tempus porttitor. Morbi leo risus, porta ac consectetur ac, vestibulum at eros. Nulla vitae elit libero, a pharetra augue. Cum sociis natoque penatibus magnis.</a:t>
            </a:r>
          </a:p>
        </p:txBody>
      </p:sp>
      <p:sp>
        <p:nvSpPr>
          <p:cNvPr id="54" name="Etiam porta sem malesuada magna mollis euismod. Cum sociis natoque penatibus et magnis dis parturient montes, nascetur ridiculus mus. Aenean eu leo quam."/>
          <p:cNvSpPr/>
          <p:nvPr>
            <p:ph type="body" sz="quarter" idx="20"/>
          </p:nvPr>
        </p:nvSpPr>
        <p:spPr>
          <a:xfrm>
            <a:off x="762000" y="5892800"/>
            <a:ext cx="2552700" cy="1905000"/>
          </a:xfrm>
          <a:prstGeom prst="roundRect">
            <a:avLst>
              <a:gd name="adj" fmla="val 0"/>
            </a:avLst>
          </a:prstGeom>
        </p:spPr>
        <p:txBody>
          <a:bodyPr/>
          <a:lstStyle/>
          <a:p>
            <a:pPr/>
            <a:r>
              <a:t>Etiam porta sem malesuada magna mollis euismod. Cum sociis natoque penatibus et magnis dis parturient montes, nascetur ridiculus mus. Aenean eu leo quam.</a:t>
            </a:r>
          </a:p>
        </p:txBody>
      </p:sp>
      <p:sp>
        <p:nvSpPr>
          <p:cNvPr id="55" name="4"/>
          <p:cNvSpPr/>
          <p:nvPr>
            <p:ph type="body" sz="quarter" idx="21"/>
          </p:nvPr>
        </p:nvSpPr>
        <p:spPr>
          <a:xfrm>
            <a:off x="9690100" y="1955800"/>
            <a:ext cx="254000"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4</a:t>
            </a:r>
          </a:p>
        </p:txBody>
      </p:sp>
      <p:sp>
        <p:nvSpPr>
          <p:cNvPr id="56" name="3"/>
          <p:cNvSpPr/>
          <p:nvPr>
            <p:ph type="body" sz="quarter" idx="22"/>
          </p:nvPr>
        </p:nvSpPr>
        <p:spPr>
          <a:xfrm>
            <a:off x="6714066" y="1955800"/>
            <a:ext cx="254001"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3</a:t>
            </a:r>
          </a:p>
        </p:txBody>
      </p:sp>
      <p:sp>
        <p:nvSpPr>
          <p:cNvPr id="57" name="2"/>
          <p:cNvSpPr/>
          <p:nvPr>
            <p:ph type="body" sz="quarter" idx="23"/>
          </p:nvPr>
        </p:nvSpPr>
        <p:spPr>
          <a:xfrm>
            <a:off x="3738033" y="1955800"/>
            <a:ext cx="254001"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2</a:t>
            </a:r>
          </a:p>
        </p:txBody>
      </p:sp>
      <p:sp>
        <p:nvSpPr>
          <p:cNvPr id="58" name="1"/>
          <p:cNvSpPr/>
          <p:nvPr>
            <p:ph type="body" sz="quarter" idx="24"/>
          </p:nvPr>
        </p:nvSpPr>
        <p:spPr>
          <a:xfrm>
            <a:off x="762000" y="1955800"/>
            <a:ext cx="254000"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1</a:t>
            </a:r>
          </a:p>
        </p:txBody>
      </p:sp>
      <p:sp>
        <p:nvSpPr>
          <p:cNvPr id="59" name="8"/>
          <p:cNvSpPr/>
          <p:nvPr>
            <p:ph type="body" sz="quarter" idx="25"/>
          </p:nvPr>
        </p:nvSpPr>
        <p:spPr>
          <a:xfrm>
            <a:off x="9690100" y="5130800"/>
            <a:ext cx="254000"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8</a:t>
            </a:r>
          </a:p>
        </p:txBody>
      </p:sp>
      <p:sp>
        <p:nvSpPr>
          <p:cNvPr id="60" name="7"/>
          <p:cNvSpPr/>
          <p:nvPr>
            <p:ph type="body" sz="quarter" idx="26"/>
          </p:nvPr>
        </p:nvSpPr>
        <p:spPr>
          <a:xfrm>
            <a:off x="6714066" y="5130800"/>
            <a:ext cx="254001"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7</a:t>
            </a:r>
          </a:p>
        </p:txBody>
      </p:sp>
      <p:sp>
        <p:nvSpPr>
          <p:cNvPr id="61" name="6"/>
          <p:cNvSpPr/>
          <p:nvPr>
            <p:ph type="body" sz="quarter" idx="27"/>
          </p:nvPr>
        </p:nvSpPr>
        <p:spPr>
          <a:xfrm>
            <a:off x="3738033" y="5130800"/>
            <a:ext cx="254001"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6</a:t>
            </a:r>
          </a:p>
        </p:txBody>
      </p:sp>
      <p:sp>
        <p:nvSpPr>
          <p:cNvPr id="62" name="5"/>
          <p:cNvSpPr/>
          <p:nvPr>
            <p:ph type="body" sz="quarter" idx="28"/>
          </p:nvPr>
        </p:nvSpPr>
        <p:spPr>
          <a:xfrm>
            <a:off x="762000" y="5130800"/>
            <a:ext cx="254000"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5</a:t>
            </a:r>
          </a:p>
        </p:txBody>
      </p:sp>
      <p:sp>
        <p:nvSpPr>
          <p:cNvPr id="63" name="Risus Consectetur"/>
          <p:cNvSpPr/>
          <p:nvPr>
            <p:ph type="body" sz="quarter" idx="29"/>
          </p:nvPr>
        </p:nvSpPr>
        <p:spPr>
          <a:xfrm>
            <a:off x="1027720" y="1955800"/>
            <a:ext cx="2286980" cy="508000"/>
          </a:xfrm>
          <a:prstGeom prst="roundRect">
            <a:avLst>
              <a:gd name="adj" fmla="val 0"/>
            </a:avLst>
          </a:prstGeom>
        </p:spPr>
        <p:txBody>
          <a:bodyPr lIns="50800" tIns="50800" rIns="50800" bIns="50800" anchor="ctr"/>
          <a:lstStyle>
            <a:lvl1pPr>
              <a:spcBef>
                <a:spcPts val="4000"/>
              </a:spcBef>
              <a:defRPr sz="1800">
                <a:solidFill>
                  <a:srgbClr val="E6BAA1"/>
                </a:solidFill>
                <a:latin typeface="+mn-lt"/>
                <a:ea typeface="+mn-ea"/>
                <a:cs typeface="+mn-cs"/>
                <a:sym typeface="Futura"/>
              </a:defRPr>
            </a:lvl1pPr>
          </a:lstStyle>
          <a:p>
            <a:pPr/>
            <a:r>
              <a:t>Risus Consectetur</a:t>
            </a:r>
          </a:p>
        </p:txBody>
      </p:sp>
      <p:sp>
        <p:nvSpPr>
          <p:cNvPr id="64" name="Mattis Dapibus"/>
          <p:cNvSpPr/>
          <p:nvPr>
            <p:ph type="body" sz="quarter" idx="30"/>
          </p:nvPr>
        </p:nvSpPr>
        <p:spPr>
          <a:xfrm>
            <a:off x="4000926" y="5130800"/>
            <a:ext cx="2289808" cy="508000"/>
          </a:xfrm>
          <a:prstGeom prst="roundRect">
            <a:avLst>
              <a:gd name="adj" fmla="val 0"/>
            </a:avLst>
          </a:prstGeom>
        </p:spPr>
        <p:txBody>
          <a:bodyPr lIns="50800" tIns="50800" rIns="50800" bIns="50800" anchor="ctr"/>
          <a:lstStyle>
            <a:lvl1pPr>
              <a:spcBef>
                <a:spcPts val="4000"/>
              </a:spcBef>
              <a:defRPr sz="1800">
                <a:solidFill>
                  <a:srgbClr val="E6BAA1"/>
                </a:solidFill>
                <a:latin typeface="+mn-lt"/>
                <a:ea typeface="+mn-ea"/>
                <a:cs typeface="+mn-cs"/>
                <a:sym typeface="Futura"/>
              </a:defRPr>
            </a:lvl1pPr>
          </a:lstStyle>
          <a:p>
            <a:pPr/>
            <a:r>
              <a:t>Mattis Dapibus</a:t>
            </a:r>
          </a:p>
        </p:txBody>
      </p:sp>
      <p:sp>
        <p:nvSpPr>
          <p:cNvPr id="65" name="Cursus Adipiscing"/>
          <p:cNvSpPr/>
          <p:nvPr>
            <p:ph type="body" sz="quarter" idx="31"/>
          </p:nvPr>
        </p:nvSpPr>
        <p:spPr>
          <a:xfrm>
            <a:off x="9952049" y="5130800"/>
            <a:ext cx="2290751" cy="508000"/>
          </a:xfrm>
          <a:prstGeom prst="roundRect">
            <a:avLst>
              <a:gd name="adj" fmla="val 0"/>
            </a:avLst>
          </a:prstGeom>
        </p:spPr>
        <p:txBody>
          <a:bodyPr lIns="50800" tIns="50800" rIns="50800" bIns="50800" anchor="ctr"/>
          <a:lstStyle>
            <a:lvl1pPr>
              <a:spcBef>
                <a:spcPts val="4000"/>
              </a:spcBef>
              <a:defRPr sz="1800">
                <a:solidFill>
                  <a:srgbClr val="E6BAA1"/>
                </a:solidFill>
                <a:latin typeface="+mn-lt"/>
                <a:ea typeface="+mn-ea"/>
                <a:cs typeface="+mn-cs"/>
                <a:sym typeface="Futura"/>
              </a:defRPr>
            </a:lvl1pPr>
          </a:lstStyle>
          <a:p>
            <a:pPr/>
            <a:r>
              <a:t>Cursus Adipiscing</a:t>
            </a:r>
          </a:p>
        </p:txBody>
      </p:sp>
      <p:sp>
        <p:nvSpPr>
          <p:cNvPr id="66" name="Dapibus Fusce"/>
          <p:cNvSpPr/>
          <p:nvPr>
            <p:ph type="body" sz="quarter" idx="32"/>
          </p:nvPr>
        </p:nvSpPr>
        <p:spPr>
          <a:xfrm>
            <a:off x="9952049" y="1955800"/>
            <a:ext cx="2290751" cy="508000"/>
          </a:xfrm>
          <a:prstGeom prst="roundRect">
            <a:avLst>
              <a:gd name="adj" fmla="val 0"/>
            </a:avLst>
          </a:prstGeom>
        </p:spPr>
        <p:txBody>
          <a:bodyPr lIns="50800" tIns="50800" rIns="50800" bIns="50800" anchor="ctr"/>
          <a:lstStyle>
            <a:lvl1pPr>
              <a:spcBef>
                <a:spcPts val="4000"/>
              </a:spcBef>
              <a:defRPr sz="1800">
                <a:solidFill>
                  <a:srgbClr val="E6BAA1"/>
                </a:solidFill>
                <a:latin typeface="+mn-lt"/>
                <a:ea typeface="+mn-ea"/>
                <a:cs typeface="+mn-cs"/>
                <a:sym typeface="Futura"/>
              </a:defRPr>
            </a:lvl1pPr>
          </a:lstStyle>
          <a:p>
            <a:pPr/>
            <a:r>
              <a:t>Dapibus Fusce</a:t>
            </a:r>
          </a:p>
        </p:txBody>
      </p:sp>
      <p:sp>
        <p:nvSpPr>
          <p:cNvPr id="6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alues &amp; Photo">
    <p:spTree>
      <p:nvGrpSpPr>
        <p:cNvPr id="1" name=""/>
        <p:cNvGrpSpPr/>
        <p:nvPr/>
      </p:nvGrpSpPr>
      <p:grpSpPr>
        <a:xfrm>
          <a:off x="0" y="0"/>
          <a:ext cx="0" cy="0"/>
          <a:chOff x="0" y="0"/>
          <a:chExt cx="0" cy="0"/>
        </a:xfrm>
      </p:grpSpPr>
      <p:sp>
        <p:nvSpPr>
          <p:cNvPr id="74" name="Donec ullamcorper nulla non metus auctor fringilla. Nulla vitae elit pharetra augue. Sed posuere consectetur est at lobortis. Nullam id dolor id nibh ultricies vehicula ut id elit."/>
          <p:cNvSpPr/>
          <p:nvPr>
            <p:ph type="body" sz="quarter" idx="13"/>
          </p:nvPr>
        </p:nvSpPr>
        <p:spPr>
          <a:xfrm>
            <a:off x="9690100" y="2717800"/>
            <a:ext cx="2552700" cy="1905000"/>
          </a:xfrm>
          <a:prstGeom prst="roundRect">
            <a:avLst>
              <a:gd name="adj" fmla="val 0"/>
            </a:avLst>
          </a:prstGeom>
        </p:spPr>
        <p:txBody>
          <a:bodyPr/>
          <a:lstStyle/>
          <a:p>
            <a:pPr/>
            <a:r>
              <a:t>Donec ullamcorper nulla non metus auctor fringilla. Nulla vitae elit pharetra augue. Sed posuere consectetur est at lobortis. Nullam id dolor id nibh ultricies vehicula ut id elit.</a:t>
            </a:r>
          </a:p>
        </p:txBody>
      </p:sp>
      <p:sp>
        <p:nvSpPr>
          <p:cNvPr id="75" name="Nullam quis risus eget urna mollis ornare vel eu leo. Nullam quis risus eget urna mollis ornare vel eu leo. Sed posuere consectetur est at lobortis."/>
          <p:cNvSpPr/>
          <p:nvPr>
            <p:ph type="body" sz="quarter" idx="14"/>
          </p:nvPr>
        </p:nvSpPr>
        <p:spPr>
          <a:xfrm>
            <a:off x="6714066" y="2717800"/>
            <a:ext cx="2552701" cy="2159000"/>
          </a:xfrm>
          <a:prstGeom prst="roundRect">
            <a:avLst>
              <a:gd name="adj" fmla="val 0"/>
            </a:avLst>
          </a:prstGeom>
        </p:spPr>
        <p:txBody>
          <a:bodyPr/>
          <a:lstStyle/>
          <a:p>
            <a:pPr/>
            <a:r>
              <a:t>Nullam quis risus eget urna mollis ornare vel eu leo. Nullam quis risus eget urna mollis ornare vel eu leo. Sed posuere consectetur est at lobortis.</a:t>
            </a:r>
          </a:p>
        </p:txBody>
      </p:sp>
      <p:sp>
        <p:nvSpPr>
          <p:cNvPr id="76" name="Curabitur blandit tempus porttitor. Morbi leo risus, porta ac consectetur ac, vestibulum at eros. Nulla vitae elit libero, a pharetra augue. Cum sociis natoque penatibus et magnis. Vestibulum id ligula porta felis."/>
          <p:cNvSpPr/>
          <p:nvPr>
            <p:ph type="body" sz="quarter" idx="15"/>
          </p:nvPr>
        </p:nvSpPr>
        <p:spPr>
          <a:xfrm>
            <a:off x="3738033" y="2717800"/>
            <a:ext cx="2552701" cy="2413000"/>
          </a:xfrm>
          <a:prstGeom prst="roundRect">
            <a:avLst>
              <a:gd name="adj" fmla="val 0"/>
            </a:avLst>
          </a:prstGeom>
        </p:spPr>
        <p:txBody>
          <a:bodyPr/>
          <a:lstStyle/>
          <a:p>
            <a:pPr/>
            <a:r>
              <a:t>Curabitur blandit tempus porttitor. Morbi leo risus, porta ac consectetur ac, vestibulum at eros. Nulla vitae elit libero, a pharetra augue. Cum sociis natoque penatibus et magnis. Vestibulum id ligula porta felis.</a:t>
            </a:r>
          </a:p>
        </p:txBody>
      </p:sp>
      <p:sp>
        <p:nvSpPr>
          <p:cNvPr id="77" name="Etiam porta sem malesuada magna mollis euismod. Cum sociis natoque penatibus et magnis dis parturient montes, nascetur ridiculus mus. Aenean eu leo quam. Nullam quis risus eget urna mollis ornare vel eu leo. Cras justo odio, dapibus."/>
          <p:cNvSpPr/>
          <p:nvPr>
            <p:ph type="body" sz="quarter" idx="16"/>
          </p:nvPr>
        </p:nvSpPr>
        <p:spPr>
          <a:xfrm>
            <a:off x="762000" y="2717800"/>
            <a:ext cx="2552700" cy="2667000"/>
          </a:xfrm>
          <a:prstGeom prst="roundRect">
            <a:avLst>
              <a:gd name="adj" fmla="val 0"/>
            </a:avLst>
          </a:prstGeom>
        </p:spPr>
        <p:txBody>
          <a:bodyPr/>
          <a:lstStyle/>
          <a:p>
            <a:pPr/>
            <a:r>
              <a:t>Etiam porta sem malesuada magna mollis euismod. Cum sociis natoque penatibus et magnis dis parturient montes, nascetur ridiculus mus. Aenean eu leo quam. Nullam quis risus eget urna mollis ornare vel eu leo. Cras justo odio, dapibus.</a:t>
            </a:r>
          </a:p>
        </p:txBody>
      </p:sp>
      <p:sp>
        <p:nvSpPr>
          <p:cNvPr id="78" name="Fourth"/>
          <p:cNvSpPr/>
          <p:nvPr>
            <p:ph type="body" sz="quarter" idx="17"/>
          </p:nvPr>
        </p:nvSpPr>
        <p:spPr>
          <a:xfrm>
            <a:off x="9690100" y="1955800"/>
            <a:ext cx="2552700"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Fourth</a:t>
            </a:r>
          </a:p>
        </p:txBody>
      </p:sp>
      <p:sp>
        <p:nvSpPr>
          <p:cNvPr id="79" name="Third"/>
          <p:cNvSpPr/>
          <p:nvPr>
            <p:ph type="body" sz="quarter" idx="18"/>
          </p:nvPr>
        </p:nvSpPr>
        <p:spPr>
          <a:xfrm>
            <a:off x="6714066" y="1955800"/>
            <a:ext cx="2552701"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Third</a:t>
            </a:r>
          </a:p>
        </p:txBody>
      </p:sp>
      <p:sp>
        <p:nvSpPr>
          <p:cNvPr id="80" name="Second"/>
          <p:cNvSpPr/>
          <p:nvPr>
            <p:ph type="body" sz="quarter" idx="19"/>
          </p:nvPr>
        </p:nvSpPr>
        <p:spPr>
          <a:xfrm>
            <a:off x="3738033" y="1955800"/>
            <a:ext cx="2552701"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Second</a:t>
            </a:r>
          </a:p>
        </p:txBody>
      </p:sp>
      <p:sp>
        <p:nvSpPr>
          <p:cNvPr id="81" name="First"/>
          <p:cNvSpPr/>
          <p:nvPr>
            <p:ph type="body" sz="quarter" idx="20"/>
          </p:nvPr>
        </p:nvSpPr>
        <p:spPr>
          <a:xfrm>
            <a:off x="762000" y="1955800"/>
            <a:ext cx="2552700" cy="508000"/>
          </a:xfrm>
          <a:prstGeom prst="roundRect">
            <a:avLst>
              <a:gd name="adj" fmla="val 0"/>
            </a:avLst>
          </a:prstGeom>
        </p:spPr>
        <p:txBody>
          <a:bodyPr anchor="ctr"/>
          <a:lstStyle>
            <a:lvl1pPr>
              <a:spcBef>
                <a:spcPts val="0"/>
              </a:spcBef>
              <a:defRPr sz="3000">
                <a:solidFill>
                  <a:srgbClr val="000000"/>
                </a:solidFill>
                <a:latin typeface="+mj-lt"/>
                <a:ea typeface="+mj-ea"/>
                <a:cs typeface="+mj-cs"/>
                <a:sym typeface="Bodoni SvtyTwo ITC TT-Bold"/>
              </a:defRPr>
            </a:lvl1pPr>
          </a:lstStyle>
          <a:p>
            <a:pPr/>
            <a:r>
              <a:t>First</a:t>
            </a:r>
          </a:p>
        </p:txBody>
      </p:sp>
      <p:sp>
        <p:nvSpPr>
          <p:cNvPr id="82" name="影像"/>
          <p:cNvSpPr/>
          <p:nvPr>
            <p:ph type="pic" idx="21"/>
          </p:nvPr>
        </p:nvSpPr>
        <p:spPr>
          <a:xfrm>
            <a:off x="-1" y="201562"/>
            <a:ext cx="13004801" cy="9753601"/>
          </a:xfrm>
          <a:prstGeom prst="rect">
            <a:avLst/>
          </a:prstGeom>
        </p:spPr>
        <p:txBody>
          <a:bodyPr lIns="91439" tIns="45719" rIns="91439" bIns="45719"/>
          <a:lstStyle/>
          <a:p>
            <a:pPr/>
          </a:p>
        </p:txBody>
      </p:sp>
      <p:sp>
        <p:nvSpPr>
          <p:cNvPr id="8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0" name="影像"/>
          <p:cNvSpPr/>
          <p:nvPr>
            <p:ph type="pic" idx="13"/>
          </p:nvPr>
        </p:nvSpPr>
        <p:spPr>
          <a:xfrm>
            <a:off x="0" y="0"/>
            <a:ext cx="13004800" cy="9753600"/>
          </a:xfrm>
          <a:prstGeom prst="rect">
            <a:avLst/>
          </a:prstGeom>
        </p:spPr>
        <p:txBody>
          <a:bodyPr lIns="91439" tIns="45719" rIns="91439" bIns="45719"/>
          <a:lstStyle/>
          <a:p>
            <a:pPr/>
          </a:p>
        </p:txBody>
      </p:sp>
      <p:sp>
        <p:nvSpPr>
          <p:cNvPr id="91" name="大標題文字"/>
          <p:cNvSpPr txBox="1"/>
          <p:nvPr>
            <p:ph type="title"/>
          </p:nvPr>
        </p:nvSpPr>
        <p:spPr>
          <a:xfrm>
            <a:off x="762000" y="7289800"/>
            <a:ext cx="5524500" cy="508000"/>
          </a:xfrm>
          <a:prstGeom prst="rect">
            <a:avLst/>
          </a:prstGeom>
        </p:spPr>
        <p:txBody>
          <a:bodyPr/>
          <a:lstStyle>
            <a:lvl1pPr>
              <a:spcBef>
                <a:spcPts val="4000"/>
              </a:spcBef>
              <a:defRPr sz="1800">
                <a:solidFill>
                  <a:srgbClr val="E6BAA1"/>
                </a:solidFill>
                <a:latin typeface="+mn-lt"/>
                <a:ea typeface="+mn-ea"/>
                <a:cs typeface="+mn-cs"/>
                <a:sym typeface="Futura"/>
              </a:defRPr>
            </a:lvl1pPr>
          </a:lstStyle>
          <a:p>
            <a:pPr/>
            <a:r>
              <a:t>大標題文字</a:t>
            </a:r>
          </a:p>
        </p:txBody>
      </p:sp>
      <p:sp>
        <p:nvSpPr>
          <p:cNvPr id="92" name="內文層級一…"/>
          <p:cNvSpPr txBox="1"/>
          <p:nvPr>
            <p:ph type="body" sz="half" idx="1"/>
          </p:nvPr>
        </p:nvSpPr>
        <p:spPr>
          <a:xfrm>
            <a:off x="762000" y="1954708"/>
            <a:ext cx="5530106" cy="5085061"/>
          </a:xfrm>
          <a:prstGeom prst="rect">
            <a:avLst/>
          </a:prstGeom>
        </p:spPr>
        <p:txBody>
          <a:bodyPr anchor="b"/>
          <a:lstStyle/>
          <a:p>
            <a:pPr/>
            <a:r>
              <a:t>內文層級一</a:t>
            </a:r>
          </a:p>
          <a:p>
            <a:pPr lvl="1"/>
            <a:r>
              <a:t>內文層級二</a:t>
            </a:r>
          </a:p>
          <a:p>
            <a:pPr lvl="2"/>
            <a:r>
              <a:t>內文層級三</a:t>
            </a:r>
          </a:p>
          <a:p>
            <a:pPr lvl="3"/>
            <a:r>
              <a:t>內文層級四</a:t>
            </a:r>
          </a:p>
          <a:p>
            <a:pPr lvl="4"/>
            <a:r>
              <a:t>內文層級五</a:t>
            </a:r>
          </a:p>
        </p:txBody>
      </p:sp>
      <p:sp>
        <p:nvSpPr>
          <p:cNvPr id="9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sion">
    <p:spTree>
      <p:nvGrpSpPr>
        <p:cNvPr id="1" name=""/>
        <p:cNvGrpSpPr/>
        <p:nvPr/>
      </p:nvGrpSpPr>
      <p:grpSpPr>
        <a:xfrm>
          <a:off x="0" y="0"/>
          <a:ext cx="0" cy="0"/>
          <a:chOff x="0" y="0"/>
          <a:chExt cx="0" cy="0"/>
        </a:xfrm>
      </p:grpSpPr>
      <p:sp>
        <p:nvSpPr>
          <p:cNvPr id="100" name="形狀"/>
          <p:cNvSpPr/>
          <p:nvPr/>
        </p:nvSpPr>
        <p:spPr>
          <a:xfrm>
            <a:off x="7073422" y="0"/>
            <a:ext cx="5931378" cy="975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75" y="0"/>
                </a:moveTo>
                <a:lnTo>
                  <a:pt x="21600" y="0"/>
                </a:lnTo>
                <a:lnTo>
                  <a:pt x="21600" y="21600"/>
                </a:lnTo>
                <a:lnTo>
                  <a:pt x="0" y="21600"/>
                </a:lnTo>
                <a:lnTo>
                  <a:pt x="2775" y="0"/>
                </a:lnTo>
                <a:close/>
              </a:path>
            </a:pathLst>
          </a:custGeom>
          <a:solidFill>
            <a:srgbClr val="000000"/>
          </a:solidFill>
          <a:ln w="12700">
            <a:miter lim="400000"/>
          </a:ln>
        </p:spPr>
        <p:txBody>
          <a:bodyPr lIns="254000" tIns="254000" rIns="254000" bIns="254000"/>
          <a:lstStyle/>
          <a:p>
            <a:pPr>
              <a:spcBef>
                <a:spcPts val="0"/>
              </a:spcBef>
              <a:defRPr sz="1200">
                <a:latin typeface="Helvetica Neue Medium"/>
                <a:ea typeface="Helvetica Neue Medium"/>
                <a:cs typeface="Helvetica Neue Medium"/>
                <a:sym typeface="Helvetica Neue Medium"/>
              </a:defRPr>
            </a:pPr>
          </a:p>
        </p:txBody>
      </p:sp>
      <p:sp>
        <p:nvSpPr>
          <p:cNvPr id="101" name="Mattis"/>
          <p:cNvSpPr txBox="1"/>
          <p:nvPr>
            <p:ph type="body" sz="quarter" idx="13"/>
          </p:nvPr>
        </p:nvSpPr>
        <p:spPr>
          <a:xfrm>
            <a:off x="10133418" y="1954262"/>
            <a:ext cx="674986" cy="511076"/>
          </a:xfrm>
          <a:prstGeom prst="rect">
            <a:avLst/>
          </a:prstGeom>
        </p:spPr>
        <p:txBody>
          <a:bodyPr anchor="ctr"/>
          <a:lstStyle>
            <a:lvl1pPr algn="ctr">
              <a:spcBef>
                <a:spcPts val="4000"/>
              </a:spcBef>
              <a:defRPr sz="1800">
                <a:solidFill>
                  <a:srgbClr val="E6BAA1"/>
                </a:solidFill>
                <a:latin typeface="+mn-lt"/>
                <a:ea typeface="+mn-ea"/>
                <a:cs typeface="+mn-cs"/>
                <a:sym typeface="Futura"/>
              </a:defRPr>
            </a:lvl1pPr>
          </a:lstStyle>
          <a:p>
            <a:pPr/>
            <a:r>
              <a:t>Mattis</a:t>
            </a:r>
          </a:p>
        </p:txBody>
      </p:sp>
      <p:sp>
        <p:nvSpPr>
          <p:cNvPr id="102" name="Tellus"/>
          <p:cNvSpPr txBox="1"/>
          <p:nvPr>
            <p:ph type="body" sz="quarter" idx="14"/>
          </p:nvPr>
        </p:nvSpPr>
        <p:spPr>
          <a:xfrm>
            <a:off x="9933740" y="4621336"/>
            <a:ext cx="622351" cy="511077"/>
          </a:xfrm>
          <a:prstGeom prst="rect">
            <a:avLst/>
          </a:prstGeom>
        </p:spPr>
        <p:txBody>
          <a:bodyPr anchor="ctr"/>
          <a:lstStyle>
            <a:lvl1pPr algn="ctr">
              <a:spcBef>
                <a:spcPts val="4000"/>
              </a:spcBef>
              <a:defRPr sz="1800">
                <a:solidFill>
                  <a:srgbClr val="F2DBCE"/>
                </a:solidFill>
                <a:latin typeface="+mn-lt"/>
                <a:ea typeface="+mn-ea"/>
                <a:cs typeface="+mn-cs"/>
                <a:sym typeface="Futura"/>
              </a:defRPr>
            </a:lvl1pPr>
          </a:lstStyle>
          <a:p>
            <a:pPr/>
            <a:r>
              <a:t>Tellus</a:t>
            </a:r>
          </a:p>
        </p:txBody>
      </p:sp>
      <p:sp>
        <p:nvSpPr>
          <p:cNvPr id="103" name="Etiam"/>
          <p:cNvSpPr txBox="1"/>
          <p:nvPr>
            <p:ph type="body" sz="quarter" idx="15"/>
          </p:nvPr>
        </p:nvSpPr>
        <p:spPr>
          <a:xfrm>
            <a:off x="9714318" y="7286873"/>
            <a:ext cx="583804" cy="511076"/>
          </a:xfrm>
          <a:prstGeom prst="rect">
            <a:avLst/>
          </a:prstGeom>
        </p:spPr>
        <p:txBody>
          <a:bodyPr anchor="ctr"/>
          <a:lstStyle>
            <a:lvl1pPr algn="ctr">
              <a:spcBef>
                <a:spcPts val="4000"/>
              </a:spcBef>
              <a:defRPr sz="1800">
                <a:solidFill>
                  <a:srgbClr val="FFFFFF"/>
                </a:solidFill>
                <a:latin typeface="+mn-lt"/>
                <a:ea typeface="+mn-ea"/>
                <a:cs typeface="+mn-cs"/>
                <a:sym typeface="Futura"/>
              </a:defRPr>
            </a:lvl1pPr>
          </a:lstStyle>
          <a:p>
            <a:pPr/>
            <a:r>
              <a:t>Etiam</a:t>
            </a:r>
          </a:p>
        </p:txBody>
      </p:sp>
      <p:sp>
        <p:nvSpPr>
          <p:cNvPr id="104" name="線條"/>
          <p:cNvSpPr/>
          <p:nvPr>
            <p:ph type="body" sz="quarter" idx="16"/>
          </p:nvPr>
        </p:nvSpPr>
        <p:spPr>
          <a:xfrm flipV="1">
            <a:off x="10256055" y="2682131"/>
            <a:ext cx="131644" cy="1718172"/>
          </a:xfrm>
          <a:prstGeom prst="line">
            <a:avLst/>
          </a:prstGeom>
          <a:ln w="25400">
            <a:solidFill>
              <a:srgbClr val="FFFFFF"/>
            </a:solidFill>
            <a:tailEnd type="arrow"/>
          </a:ln>
        </p:spPr>
        <p:txBody>
          <a:bodyPr lIns="50800" tIns="50800" rIns="50800" bIns="50800" anchor="ctr"/>
          <a:lstStyle/>
          <a:p>
            <a:pPr>
              <a:spcBef>
                <a:spcPts val="0"/>
              </a:spcBef>
              <a:tabLst/>
              <a:defRPr sz="1200">
                <a:solidFill>
                  <a:srgbClr val="000000"/>
                </a:solidFill>
                <a:latin typeface="Helvetica"/>
                <a:ea typeface="Helvetica"/>
                <a:cs typeface="Helvetica"/>
                <a:sym typeface="Helvetica"/>
              </a:defRPr>
            </a:pPr>
          </a:p>
        </p:txBody>
      </p:sp>
      <p:sp>
        <p:nvSpPr>
          <p:cNvPr id="105" name="線條"/>
          <p:cNvSpPr/>
          <p:nvPr>
            <p:ph type="body" sz="quarter" idx="17"/>
          </p:nvPr>
        </p:nvSpPr>
        <p:spPr>
          <a:xfrm flipV="1">
            <a:off x="10040155" y="5361831"/>
            <a:ext cx="131644" cy="1718172"/>
          </a:xfrm>
          <a:prstGeom prst="line">
            <a:avLst/>
          </a:prstGeom>
          <a:ln w="25400">
            <a:solidFill>
              <a:srgbClr val="FFFFFF"/>
            </a:solidFill>
            <a:tailEnd type="arrow"/>
          </a:ln>
        </p:spPr>
        <p:txBody>
          <a:bodyPr lIns="50800" tIns="50800" rIns="50800" bIns="50800" anchor="ctr"/>
          <a:lstStyle/>
          <a:p>
            <a:pPr>
              <a:spcBef>
                <a:spcPts val="0"/>
              </a:spcBef>
              <a:tabLst/>
              <a:defRPr sz="1200">
                <a:solidFill>
                  <a:srgbClr val="000000"/>
                </a:solidFill>
                <a:latin typeface="Helvetica"/>
                <a:ea typeface="Helvetica"/>
                <a:cs typeface="Helvetica"/>
                <a:sym typeface="Helvetica"/>
              </a:defRPr>
            </a:pPr>
          </a:p>
        </p:txBody>
      </p:sp>
      <p:sp>
        <p:nvSpPr>
          <p:cNvPr id="106" name="大標題文字"/>
          <p:cNvSpPr txBox="1"/>
          <p:nvPr>
            <p:ph type="title"/>
          </p:nvPr>
        </p:nvSpPr>
        <p:spPr>
          <a:xfrm>
            <a:off x="762000" y="1955800"/>
            <a:ext cx="5524500" cy="508000"/>
          </a:xfrm>
          <a:prstGeom prst="rect">
            <a:avLst/>
          </a:prstGeom>
        </p:spPr>
        <p:txBody>
          <a:bodyPr/>
          <a:lstStyle/>
          <a:p>
            <a:pPr/>
            <a:r>
              <a:t>大標題文字</a:t>
            </a:r>
          </a:p>
        </p:txBody>
      </p:sp>
      <p:sp>
        <p:nvSpPr>
          <p:cNvPr id="107" name="內文層級一…"/>
          <p:cNvSpPr txBox="1"/>
          <p:nvPr>
            <p:ph type="body" sz="half" idx="1"/>
          </p:nvPr>
        </p:nvSpPr>
        <p:spPr>
          <a:xfrm>
            <a:off x="762000" y="2717800"/>
            <a:ext cx="5524500" cy="508511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0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parator 2">
    <p:spTree>
      <p:nvGrpSpPr>
        <p:cNvPr id="1" name=""/>
        <p:cNvGrpSpPr/>
        <p:nvPr/>
      </p:nvGrpSpPr>
      <p:grpSpPr>
        <a:xfrm>
          <a:off x="0" y="0"/>
          <a:ext cx="0" cy="0"/>
          <a:chOff x="0" y="0"/>
          <a:chExt cx="0" cy="0"/>
        </a:xfrm>
      </p:grpSpPr>
      <p:sp>
        <p:nvSpPr>
          <p:cNvPr id="115" name="線條"/>
          <p:cNvSpPr/>
          <p:nvPr>
            <p:ph type="body" idx="13"/>
          </p:nvPr>
        </p:nvSpPr>
        <p:spPr>
          <a:xfrm>
            <a:off x="1233683" y="1247208"/>
            <a:ext cx="10575780" cy="7551482"/>
          </a:xfrm>
          <a:custGeom>
            <a:avLst/>
            <a:gdLst/>
            <a:ahLst/>
            <a:cxnLst>
              <a:cxn ang="0">
                <a:pos x="wd2" y="hd2"/>
              </a:cxn>
              <a:cxn ang="5400000">
                <a:pos x="wd2" y="hd2"/>
              </a:cxn>
              <a:cxn ang="10800000">
                <a:pos x="wd2" y="hd2"/>
              </a:cxn>
              <a:cxn ang="16200000">
                <a:pos x="wd2" y="hd2"/>
              </a:cxn>
            </a:cxnLst>
            <a:rect l="0" t="0" r="r" b="b"/>
            <a:pathLst>
              <a:path w="21522" h="18486" fill="norm" stroke="1" extrusionOk="0">
                <a:moveTo>
                  <a:pt x="1" y="6534"/>
                </a:moveTo>
                <a:cubicBezTo>
                  <a:pt x="-78" y="853"/>
                  <a:pt x="5570" y="-2137"/>
                  <a:pt x="8999" y="1771"/>
                </a:cubicBezTo>
                <a:cubicBezTo>
                  <a:pt x="9474" y="2313"/>
                  <a:pt x="9841" y="2986"/>
                  <a:pt x="9988" y="3753"/>
                </a:cubicBezTo>
                <a:cubicBezTo>
                  <a:pt x="10617" y="7050"/>
                  <a:pt x="7761" y="9329"/>
                  <a:pt x="4862" y="10663"/>
                </a:cubicBezTo>
                <a:cubicBezTo>
                  <a:pt x="2723" y="11647"/>
                  <a:pt x="597" y="13298"/>
                  <a:pt x="1005" y="15765"/>
                </a:cubicBezTo>
                <a:cubicBezTo>
                  <a:pt x="1505" y="18789"/>
                  <a:pt x="5000" y="19463"/>
                  <a:pt x="7431" y="16919"/>
                </a:cubicBezTo>
                <a:cubicBezTo>
                  <a:pt x="9250" y="15015"/>
                  <a:pt x="10102" y="12012"/>
                  <a:pt x="12119" y="10397"/>
                </a:cubicBezTo>
                <a:cubicBezTo>
                  <a:pt x="15688" y="7538"/>
                  <a:pt x="20533" y="9834"/>
                  <a:pt x="21522" y="14853"/>
                </a:cubicBezTo>
              </a:path>
            </a:pathLst>
          </a:custGeom>
          <a:ln w="508000">
            <a:solidFill>
              <a:srgbClr val="FFF7F3"/>
            </a:solidFill>
          </a:ln>
        </p:spPr>
        <p:txBody>
          <a:bodyPr lIns="50800" tIns="50800" rIns="50800" bIns="50800" anchor="ct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116" name="a"/>
          <p:cNvSpPr txBox="1"/>
          <p:nvPr>
            <p:ph type="body" sz="quarter" idx="14"/>
          </p:nvPr>
        </p:nvSpPr>
        <p:spPr>
          <a:xfrm>
            <a:off x="3822700" y="6477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a</a:t>
            </a:r>
          </a:p>
        </p:txBody>
      </p:sp>
      <p:sp>
        <p:nvSpPr>
          <p:cNvPr id="117" name="p"/>
          <p:cNvSpPr txBox="1"/>
          <p:nvPr>
            <p:ph type="body" sz="quarter" idx="15"/>
          </p:nvPr>
        </p:nvSpPr>
        <p:spPr>
          <a:xfrm>
            <a:off x="1016000" y="8509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p</a:t>
            </a:r>
          </a:p>
        </p:txBody>
      </p:sp>
      <p:sp>
        <p:nvSpPr>
          <p:cNvPr id="118" name="l"/>
          <p:cNvSpPr txBox="1"/>
          <p:nvPr>
            <p:ph type="body" sz="quarter" idx="16"/>
          </p:nvPr>
        </p:nvSpPr>
        <p:spPr>
          <a:xfrm>
            <a:off x="4813300" y="3937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l</a:t>
            </a:r>
          </a:p>
        </p:txBody>
      </p:sp>
      <p:sp>
        <p:nvSpPr>
          <p:cNvPr id="119" name="e"/>
          <p:cNvSpPr txBox="1"/>
          <p:nvPr>
            <p:ph type="body" sz="quarter" idx="17"/>
          </p:nvPr>
        </p:nvSpPr>
        <p:spPr>
          <a:xfrm>
            <a:off x="3467100" y="66421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e</a:t>
            </a:r>
          </a:p>
        </p:txBody>
      </p:sp>
      <p:sp>
        <p:nvSpPr>
          <p:cNvPr id="120" name="t"/>
          <p:cNvSpPr txBox="1"/>
          <p:nvPr>
            <p:ph type="body" sz="quarter" idx="18"/>
          </p:nvPr>
        </p:nvSpPr>
        <p:spPr>
          <a:xfrm>
            <a:off x="8077200" y="3242030"/>
            <a:ext cx="2540000" cy="2540001"/>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t</a:t>
            </a:r>
          </a:p>
        </p:txBody>
      </p:sp>
      <p:sp>
        <p:nvSpPr>
          <p:cNvPr id="121" name="e"/>
          <p:cNvSpPr txBox="1"/>
          <p:nvPr>
            <p:ph type="body" sz="quarter" idx="19"/>
          </p:nvPr>
        </p:nvSpPr>
        <p:spPr>
          <a:xfrm>
            <a:off x="10134600" y="47625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e</a:t>
            </a:r>
          </a:p>
        </p:txBody>
      </p:sp>
      <p:sp>
        <p:nvSpPr>
          <p:cNvPr id="122" name="t"/>
          <p:cNvSpPr txBox="1"/>
          <p:nvPr>
            <p:ph type="body" sz="quarter" idx="20"/>
          </p:nvPr>
        </p:nvSpPr>
        <p:spPr>
          <a:xfrm>
            <a:off x="7188200" y="3937000"/>
            <a:ext cx="2540000" cy="2540000"/>
          </a:xfrm>
          <a:prstGeom prst="rect">
            <a:avLst/>
          </a:prstGeom>
        </p:spPr>
        <p:txBody>
          <a:bodyPr anchor="ctr"/>
          <a:lstStyle>
            <a:lvl1pPr algn="ctr">
              <a:spcBef>
                <a:spcPts val="0"/>
              </a:spcBef>
              <a:defRPr sz="14000">
                <a:solidFill>
                  <a:srgbClr val="000000"/>
                </a:solidFill>
                <a:latin typeface="+mj-lt"/>
                <a:ea typeface="+mj-ea"/>
                <a:cs typeface="+mj-cs"/>
                <a:sym typeface="Bodoni SvtyTwo ITC TT-Bold"/>
              </a:defRPr>
            </a:lvl1pPr>
          </a:lstStyle>
          <a:p>
            <a:pPr/>
            <a:r>
              <a:t>t</a:t>
            </a:r>
          </a:p>
        </p:txBody>
      </p:sp>
      <p:sp>
        <p:nvSpPr>
          <p:cNvPr id="1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lumn List">
    <p:spTree>
      <p:nvGrpSpPr>
        <p:cNvPr id="1" name=""/>
        <p:cNvGrpSpPr/>
        <p:nvPr/>
      </p:nvGrpSpPr>
      <p:grpSpPr>
        <a:xfrm>
          <a:off x="0" y="0"/>
          <a:ext cx="0" cy="0"/>
          <a:chOff x="0" y="0"/>
          <a:chExt cx="0" cy="0"/>
        </a:xfrm>
      </p:grpSpPr>
      <p:sp>
        <p:nvSpPr>
          <p:cNvPr id="130" name="Cum sociis natoque penatibus et magnis dis parturient montes, nascetur ridiculus mus. Cras justo odio, dapibus ac facilisis in, egestas eget quam. Lorem ipsum dolor sit amet."/>
          <p:cNvSpPr/>
          <p:nvPr>
            <p:ph type="body" sz="quarter" idx="13"/>
          </p:nvPr>
        </p:nvSpPr>
        <p:spPr>
          <a:xfrm>
            <a:off x="9690100" y="5892800"/>
            <a:ext cx="2552700" cy="1905000"/>
          </a:xfrm>
          <a:prstGeom prst="roundRect">
            <a:avLst>
              <a:gd name="adj" fmla="val 0"/>
            </a:avLst>
          </a:prstGeom>
        </p:spPr>
        <p:txBody>
          <a:bodyPr/>
          <a:lstStyle/>
          <a:p>
            <a:pPr/>
            <a:r>
              <a:t>Cum sociis natoque penatibus et magnis dis parturient montes, nascetur ridiculus mus. Cras justo odio, dapibus ac facilisis in, egestas eget quam. Lorem ipsum dolor sit amet.</a:t>
            </a:r>
          </a:p>
        </p:txBody>
      </p:sp>
      <p:sp>
        <p:nvSpPr>
          <p:cNvPr id="131" name="Morbi leo risus, porta ac consectetur ac, vestibulum at eros. Vestibulum id ligula porta felis euismod semper. Vivamus sagittis lacus vel augue laoreet rutrum faucibus dolor auctor."/>
          <p:cNvSpPr/>
          <p:nvPr>
            <p:ph type="body" sz="quarter" idx="14"/>
          </p:nvPr>
        </p:nvSpPr>
        <p:spPr>
          <a:xfrm>
            <a:off x="6714066" y="5892800"/>
            <a:ext cx="2552701" cy="1905000"/>
          </a:xfrm>
          <a:prstGeom prst="roundRect">
            <a:avLst>
              <a:gd name="adj" fmla="val 0"/>
            </a:avLst>
          </a:prstGeom>
        </p:spPr>
        <p:txBody>
          <a:bodyPr/>
          <a:lstStyle/>
          <a:p>
            <a:pPr/>
            <a:r>
              <a:t>Morbi leo risus, porta ac consectetur ac, vestibulum at eros. Vestibulum id ligula porta felis euismod semper. Vivamus sagittis lacus vel augue laoreet rutrum faucibus dolor auctor.</a:t>
            </a:r>
          </a:p>
        </p:txBody>
      </p:sp>
      <p:sp>
        <p:nvSpPr>
          <p:cNvPr id="132" name="Nullam id dolor id nibh ultricies vehicula ut id elit. Vivamus sagittis lacus vel augue laoreet rutrum faucibus dolor auctor. Donec id elit non mi porta gravida at eget metus."/>
          <p:cNvSpPr/>
          <p:nvPr>
            <p:ph type="body" sz="quarter" idx="15"/>
          </p:nvPr>
        </p:nvSpPr>
        <p:spPr>
          <a:xfrm>
            <a:off x="3738033" y="5892800"/>
            <a:ext cx="2552701" cy="1905000"/>
          </a:xfrm>
          <a:prstGeom prst="roundRect">
            <a:avLst>
              <a:gd name="adj" fmla="val 0"/>
            </a:avLst>
          </a:prstGeom>
        </p:spPr>
        <p:txBody>
          <a:bodyPr/>
          <a:lstStyle/>
          <a:p>
            <a:pPr/>
            <a:r>
              <a:t>Nullam id dolor id nibh ultricies vehicula ut id elit. Vivamus sagittis lacus vel augue laoreet rutrum faucibus dolor auctor. Donec id elit non mi porta gravida at eget metus.</a:t>
            </a:r>
          </a:p>
        </p:txBody>
      </p:sp>
      <p:sp>
        <p:nvSpPr>
          <p:cNvPr id="133" name="Donec ullamcorper nulla non metus auctor fringilla. Fusce dapibus, tellus ac cursus commodo, tortor mauris condimentum nibh, fermentum massa justo sit amet risus."/>
          <p:cNvSpPr/>
          <p:nvPr>
            <p:ph type="body" sz="quarter" idx="16"/>
          </p:nvPr>
        </p:nvSpPr>
        <p:spPr>
          <a:xfrm>
            <a:off x="762000" y="5892800"/>
            <a:ext cx="2552700" cy="1905000"/>
          </a:xfrm>
          <a:prstGeom prst="roundRect">
            <a:avLst>
              <a:gd name="adj" fmla="val 0"/>
            </a:avLst>
          </a:prstGeom>
        </p:spPr>
        <p:txBody>
          <a:bodyPr/>
          <a:lstStyle/>
          <a:p>
            <a:pPr/>
            <a:r>
              <a:t>Donec ullamcorper nulla non metus auctor fringilla. Fusce dapibus, tellus ac cursus commodo, tortor mauris condimentum nibh, fermentum massa justo sit amet risus.</a:t>
            </a:r>
          </a:p>
        </p:txBody>
      </p:sp>
      <p:sp>
        <p:nvSpPr>
          <p:cNvPr id="134" name="Lorem ipsum dolor sit?"/>
          <p:cNvSpPr/>
          <p:nvPr>
            <p:ph type="body" sz="quarter" idx="17"/>
          </p:nvPr>
        </p:nvSpPr>
        <p:spPr>
          <a:xfrm>
            <a:off x="9690100" y="5130800"/>
            <a:ext cx="2552700"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Lorem ipsum dolor sit?</a:t>
            </a:r>
          </a:p>
        </p:txBody>
      </p:sp>
      <p:sp>
        <p:nvSpPr>
          <p:cNvPr id="135" name="Integer posuere erat?"/>
          <p:cNvSpPr/>
          <p:nvPr>
            <p:ph type="body" sz="quarter" idx="18"/>
          </p:nvPr>
        </p:nvSpPr>
        <p:spPr>
          <a:xfrm>
            <a:off x="6714066" y="5130800"/>
            <a:ext cx="2552701"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Integer posuere erat?</a:t>
            </a:r>
          </a:p>
        </p:txBody>
      </p:sp>
      <p:sp>
        <p:nvSpPr>
          <p:cNvPr id="136" name="Fusce dapibus, tellus?"/>
          <p:cNvSpPr/>
          <p:nvPr>
            <p:ph type="body" sz="quarter" idx="19"/>
          </p:nvPr>
        </p:nvSpPr>
        <p:spPr>
          <a:xfrm>
            <a:off x="3738033" y="5130800"/>
            <a:ext cx="2552701"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Fusce dapibus, tellus?</a:t>
            </a:r>
          </a:p>
        </p:txBody>
      </p:sp>
      <p:sp>
        <p:nvSpPr>
          <p:cNvPr id="137" name="Nullam quis risus?"/>
          <p:cNvSpPr/>
          <p:nvPr>
            <p:ph type="body" sz="quarter" idx="20"/>
          </p:nvPr>
        </p:nvSpPr>
        <p:spPr>
          <a:xfrm>
            <a:off x="762000" y="5130800"/>
            <a:ext cx="2552700" cy="508000"/>
          </a:xfrm>
          <a:prstGeom prst="roundRect">
            <a:avLst>
              <a:gd name="adj" fmla="val 0"/>
            </a:avLst>
          </a:prstGeom>
        </p:spPr>
        <p:txBody>
          <a:bodyPr anchor="ctr"/>
          <a:lstStyle>
            <a:lvl1pPr>
              <a:spcBef>
                <a:spcPts val="4000"/>
              </a:spcBef>
              <a:defRPr sz="1800">
                <a:solidFill>
                  <a:srgbClr val="E6BAA1"/>
                </a:solidFill>
                <a:latin typeface="+mn-lt"/>
                <a:ea typeface="+mn-ea"/>
                <a:cs typeface="+mn-cs"/>
                <a:sym typeface="Futura"/>
              </a:defRPr>
            </a:lvl1pPr>
          </a:lstStyle>
          <a:p>
            <a:pPr/>
            <a:r>
              <a:t>Nullam quis risus?</a:t>
            </a:r>
          </a:p>
        </p:txBody>
      </p:sp>
      <p:sp>
        <p:nvSpPr>
          <p:cNvPr id="138" name="大標題文字"/>
          <p:cNvSpPr txBox="1"/>
          <p:nvPr>
            <p:ph type="title"/>
          </p:nvPr>
        </p:nvSpPr>
        <p:spPr>
          <a:xfrm>
            <a:off x="762000" y="1955800"/>
            <a:ext cx="8506967" cy="508000"/>
          </a:xfrm>
          <a:prstGeom prst="rect">
            <a:avLst/>
          </a:prstGeom>
        </p:spPr>
        <p:txBody>
          <a:bodyPr/>
          <a:lstStyle/>
          <a:p>
            <a:pPr/>
            <a:r>
              <a:t>大標題文字</a:t>
            </a:r>
          </a:p>
        </p:txBody>
      </p:sp>
      <p:sp>
        <p:nvSpPr>
          <p:cNvPr id="139" name="內文層級一…"/>
          <p:cNvSpPr txBox="1"/>
          <p:nvPr>
            <p:ph type="body" sz="quarter" idx="1"/>
          </p:nvPr>
        </p:nvSpPr>
        <p:spPr>
          <a:xfrm>
            <a:off x="762000" y="2717800"/>
            <a:ext cx="8509000" cy="19050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14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762000" y="762000"/>
            <a:ext cx="114808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大標題文字</a:t>
            </a:r>
          </a:p>
        </p:txBody>
      </p:sp>
      <p:sp>
        <p:nvSpPr>
          <p:cNvPr id="3" name="內文層級一…"/>
          <p:cNvSpPr txBox="1"/>
          <p:nvPr>
            <p:ph type="body" idx="1"/>
          </p:nvPr>
        </p:nvSpPr>
        <p:spPr>
          <a:xfrm>
            <a:off x="762000" y="1524000"/>
            <a:ext cx="11480800" cy="746229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761999" y="8953500"/>
            <a:ext cx="210415" cy="241300"/>
          </a:xfrm>
          <a:prstGeom prst="rect">
            <a:avLst/>
          </a:prstGeom>
          <a:ln w="12700">
            <a:miter lim="400000"/>
          </a:ln>
        </p:spPr>
        <p:txBody>
          <a:bodyPr wrap="none" lIns="0" tIns="0" rIns="0" bIns="0">
            <a:spAutoFit/>
          </a:bodyPr>
          <a:lstStyle>
            <a:lvl1pPr>
              <a:lnSpc>
                <a:spcPct val="120000"/>
              </a:lnSpc>
              <a:spcBef>
                <a:spcPts val="0"/>
              </a:spcBef>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1pPr>
      <a:lvl2pPr marL="0" marR="0" indent="2286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2pPr>
      <a:lvl3pPr marL="0" marR="0" indent="4572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3pPr>
      <a:lvl4pPr marL="0" marR="0" indent="6858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4pPr>
      <a:lvl5pPr marL="0" marR="0" indent="9144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5pPr>
      <a:lvl6pPr marL="0" marR="0" indent="11430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6pPr>
      <a:lvl7pPr marL="0" marR="0" indent="13716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7pPr>
      <a:lvl8pPr marL="0" marR="0" indent="16002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8pPr>
      <a:lvl9pPr marL="0" marR="0" indent="1828800" algn="l" defTabSz="457200" rtl="0" latinLnBrk="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000" u="none">
          <a:solidFill>
            <a:srgbClr val="000000"/>
          </a:solidFill>
          <a:uFillTx/>
          <a:latin typeface="+mj-lt"/>
          <a:ea typeface="+mj-ea"/>
          <a:cs typeface="+mj-cs"/>
          <a:sym typeface="Bodoni SvtyTwo ITC TT-Bold"/>
        </a:defRPr>
      </a:lvl9pPr>
    </p:titleStyle>
    <p:bodyStyle>
      <a:lvl1pPr marL="0" marR="0" indent="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1pPr>
      <a:lvl2pPr marL="0" marR="0" indent="2286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2pPr>
      <a:lvl3pPr marL="0" marR="0" indent="4572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3pPr>
      <a:lvl4pPr marL="0" marR="0" indent="6858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4pPr>
      <a:lvl5pPr marL="0" marR="0" indent="9144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5pPr>
      <a:lvl6pPr marL="0" marR="0" indent="11430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6pPr>
      <a:lvl7pPr marL="0" marR="0" indent="13716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7pPr>
      <a:lvl8pPr marL="0" marR="0" indent="16002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8pPr>
      <a:lvl9pPr marL="0" marR="0" indent="1828800" algn="l" defTabSz="457200" rtl="0" latinLnBrk="0">
        <a:lnSpc>
          <a:spcPct val="10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rgbClr val="4D4D4D"/>
          </a:solidFill>
          <a:uFillTx/>
          <a:latin typeface="Avenir Roman"/>
          <a:ea typeface="Avenir Roman"/>
          <a:cs typeface="Avenir Roman"/>
          <a:sym typeface="Avenir Roman"/>
        </a:defRPr>
      </a:lvl9pPr>
    </p:bodyStyle>
    <p:otherStyle>
      <a:lvl1pPr marL="0" marR="0" indent="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1pPr>
      <a:lvl2pPr marL="0" marR="0" indent="3429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2pPr>
      <a:lvl3pPr marL="0" marR="0" indent="6858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3pPr>
      <a:lvl4pPr marL="0" marR="0" indent="10287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4pPr>
      <a:lvl5pPr marL="0" marR="0" indent="13716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5pPr>
      <a:lvl6pPr marL="0" marR="0" indent="17145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6pPr>
      <a:lvl7pPr marL="0" marR="0" indent="20574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7pPr>
      <a:lvl8pPr marL="0" marR="0" indent="24003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8pPr>
      <a:lvl9pPr marL="0" marR="0" indent="2743200" algn="ctr" defTabSz="457200" rtl="0" latinLnBrk="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a:solidFill>
            <a:schemeClr val="tx1"/>
          </a:solidFill>
          <a:uFillTx/>
          <a:latin typeface="+mn-lt"/>
          <a:ea typeface="+mn-ea"/>
          <a:cs typeface="+mn-cs"/>
          <a:sym typeface="Avenir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2" name="螢幕快照 2019-09-29 下午4.54.02.png" descr="螢幕快照 2019-09-29 下午4.54.02.png"/>
          <p:cNvPicPr>
            <a:picLocks noChangeAspect="1"/>
          </p:cNvPicPr>
          <p:nvPr>
            <p:ph type="pic" idx="13"/>
          </p:nvPr>
        </p:nvPicPr>
        <p:blipFill>
          <a:blip r:embed="rId2">
            <a:extLst/>
          </a:blip>
          <a:srcRect l="6428" t="132" r="6428" b="38819"/>
          <a:stretch>
            <a:fillRect/>
          </a:stretch>
        </p:blipFill>
        <p:spPr>
          <a:xfrm>
            <a:off x="-1" y="5445025"/>
            <a:ext cx="13004801" cy="4321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5079"/>
                </a:lnTo>
                <a:lnTo>
                  <a:pt x="0" y="21600"/>
                </a:lnTo>
                <a:lnTo>
                  <a:pt x="21600" y="21600"/>
                </a:lnTo>
                <a:lnTo>
                  <a:pt x="21600" y="0"/>
                </a:lnTo>
                <a:close/>
              </a:path>
            </a:pathLst>
          </a:custGeom>
        </p:spPr>
      </p:pic>
      <p:sp>
        <p:nvSpPr>
          <p:cNvPr id="423" name="HTML"/>
          <p:cNvSpPr txBox="1"/>
          <p:nvPr>
            <p:ph type="ctrTitle"/>
          </p:nvPr>
        </p:nvSpPr>
        <p:spPr>
          <a:prstGeom prst="rect">
            <a:avLst/>
          </a:prstGeom>
        </p:spPr>
        <p:txBody>
          <a:bodyPr/>
          <a:lstStyle/>
          <a:p>
            <a:pPr/>
            <a:r>
              <a:t>HTML</a:t>
            </a:r>
          </a:p>
        </p:txBody>
      </p:sp>
      <p:sp>
        <p:nvSpPr>
          <p:cNvPr id="424" name="Lecture 3"/>
          <p:cNvSpPr txBox="1"/>
          <p:nvPr>
            <p:ph type="subTitle" sz="quarter" idx="1"/>
          </p:nvPr>
        </p:nvSpPr>
        <p:spPr>
          <a:prstGeom prst="rect">
            <a:avLst/>
          </a:prstGeom>
        </p:spPr>
        <p:txBody>
          <a:bodyPr/>
          <a:lstStyle/>
          <a:p>
            <a:pPr/>
            <a:r>
              <a:t>Lecture 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Texture 文字"/>
          <p:cNvSpPr txBox="1"/>
          <p:nvPr>
            <p:ph type="title"/>
          </p:nvPr>
        </p:nvSpPr>
        <p:spPr>
          <a:xfrm>
            <a:off x="809625" y="1384300"/>
            <a:ext cx="8506967" cy="508000"/>
          </a:xfrm>
          <a:prstGeom prst="rect">
            <a:avLst/>
          </a:prstGeom>
        </p:spPr>
        <p:txBody>
          <a:bodyPr/>
          <a:lstStyle/>
          <a:p>
            <a:pPr/>
            <a:r>
              <a:t>Texture 文字</a:t>
            </a:r>
          </a:p>
        </p:txBody>
      </p:sp>
      <p:pic>
        <p:nvPicPr>
          <p:cNvPr id="499" name="影像" descr="影像"/>
          <p:cNvPicPr>
            <a:picLocks noChangeAspect="1"/>
          </p:cNvPicPr>
          <p:nvPr/>
        </p:nvPicPr>
        <p:blipFill>
          <a:blip r:embed="rId2">
            <a:extLst/>
          </a:blip>
          <a:srcRect l="0" t="47143" r="0" b="0"/>
          <a:stretch>
            <a:fillRect/>
          </a:stretch>
        </p:blipFill>
        <p:spPr>
          <a:xfrm>
            <a:off x="0" y="4023025"/>
            <a:ext cx="13004801" cy="2037592"/>
          </a:xfrm>
          <a:prstGeom prst="rect">
            <a:avLst/>
          </a:prstGeom>
          <a:ln w="12700">
            <a:miter lim="400000"/>
          </a:ln>
        </p:spPr>
      </p:pic>
      <p:pic>
        <p:nvPicPr>
          <p:cNvPr id="500" name="影像" descr="影像"/>
          <p:cNvPicPr>
            <a:picLocks noChangeAspect="1"/>
          </p:cNvPicPr>
          <p:nvPr/>
        </p:nvPicPr>
        <p:blipFill>
          <a:blip r:embed="rId3">
            <a:extLst/>
          </a:blip>
          <a:stretch>
            <a:fillRect/>
          </a:stretch>
        </p:blipFill>
        <p:spPr>
          <a:xfrm>
            <a:off x="-1" y="2160327"/>
            <a:ext cx="13004801" cy="1038579"/>
          </a:xfrm>
          <a:prstGeom prst="rect">
            <a:avLst/>
          </a:prstGeom>
          <a:ln w="12700">
            <a:miter lim="400000"/>
          </a:ln>
        </p:spPr>
      </p:pic>
      <p:grpSp>
        <p:nvGrpSpPr>
          <p:cNvPr id="503" name="箭頭"/>
          <p:cNvGrpSpPr/>
          <p:nvPr/>
        </p:nvGrpSpPr>
        <p:grpSpPr>
          <a:xfrm rot="5400000">
            <a:off x="6152139" y="3232583"/>
            <a:ext cx="700522" cy="756765"/>
            <a:chOff x="0" y="0"/>
            <a:chExt cx="700521" cy="756763"/>
          </a:xfrm>
        </p:grpSpPr>
        <p:sp>
          <p:nvSpPr>
            <p:cNvPr id="502" name="箭頭"/>
            <p:cNvSpPr/>
            <p:nvPr/>
          </p:nvSpPr>
          <p:spPr>
            <a:xfrm>
              <a:off x="38100" y="78114"/>
              <a:ext cx="600536" cy="600536"/>
            </a:xfrm>
            <a:prstGeom prst="rightArrow">
              <a:avLst>
                <a:gd name="adj1" fmla="val 32000"/>
                <a:gd name="adj2" fmla="val 64000"/>
              </a:avLst>
            </a:prstGeom>
            <a:solidFill>
              <a:srgbClr val="53585F"/>
            </a:solidFill>
            <a:ln>
              <a:noFill/>
            </a:ln>
            <a:effectLst/>
          </p:spPr>
          <p:txBody>
            <a:bodyPr wrap="square" lIns="50800" tIns="50800" rIns="50800" bIns="50800" numCol="1" anchor="ctr">
              <a:noAutofit/>
            </a:bodyPr>
            <a:lstStyle/>
            <a:p>
              <a:pPr>
                <a:lnSpc>
                  <a:spcPct val="120000"/>
                </a:lnSpc>
                <a:spcBef>
                  <a:spcPts val="0"/>
                </a:spcBef>
              </a:pPr>
            </a:p>
          </p:txBody>
        </p:sp>
        <p:pic>
          <p:nvPicPr>
            <p:cNvPr id="501" name="箭頭" descr="箭頭"/>
            <p:cNvPicPr>
              <a:picLocks noChangeAspect="0"/>
            </p:cNvPicPr>
            <p:nvPr/>
          </p:nvPicPr>
          <p:blipFill>
            <a:blip r:embed="rId4">
              <a:extLst/>
            </a:blip>
            <a:stretch>
              <a:fillRect/>
            </a:stretch>
          </p:blipFill>
          <p:spPr>
            <a:xfrm>
              <a:off x="0" y="-1"/>
              <a:ext cx="700522" cy="756765"/>
            </a:xfrm>
            <a:prstGeom prst="rect">
              <a:avLst/>
            </a:prstGeom>
            <a:effectLst/>
          </p:spPr>
        </p:pic>
      </p:grpSp>
      <p:sp>
        <p:nvSpPr>
          <p:cNvPr id="504" name="比較上下兩個畫面的文字，有什麼差異？（1000Will/個）"/>
          <p:cNvSpPr txBox="1"/>
          <p:nvPr/>
        </p:nvSpPr>
        <p:spPr>
          <a:xfrm>
            <a:off x="808525" y="6381308"/>
            <a:ext cx="11387750" cy="306030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0"/>
              </a:spcBef>
              <a:defRPr sz="3000">
                <a:solidFill>
                  <a:srgbClr val="000000"/>
                </a:solidFill>
                <a:latin typeface="+mj-lt"/>
                <a:ea typeface="+mj-ea"/>
                <a:cs typeface="+mj-cs"/>
                <a:sym typeface="Bodoni SvtyTwo ITC TT-Bold"/>
              </a:defRPr>
            </a:lvl1pPr>
          </a:lstStyle>
          <a:p>
            <a:pPr/>
            <a:r>
              <a:t>比較上下兩個畫面的文字，有什麼差異？（1000Will/個）</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lt;h5&gt;跟&lt;p&gt;顯示出來的好像差不多，那我可不可以全部都用&lt;h5&gt;就好？…"/>
          <p:cNvSpPr/>
          <p:nvPr>
            <p:ph type="body" idx="14"/>
          </p:nvPr>
        </p:nvSpPr>
        <p:spPr>
          <a:xfrm>
            <a:off x="6761691" y="6992423"/>
            <a:ext cx="5870773" cy="2621857"/>
          </a:xfrm>
          <a:prstGeom prst="roundRect">
            <a:avLst>
              <a:gd name="adj" fmla="val 0"/>
            </a:avLst>
          </a:prstGeom>
        </p:spPr>
        <p:txBody>
          <a:bodyPr/>
          <a:lstStyle/>
          <a:p>
            <a:pPr/>
            <a:r>
              <a:t>&lt;h5&gt;跟&lt;p&gt;顯示出來的好像差不多，那我可不可以全部都用&lt;h5&gt;就好？</a:t>
            </a:r>
          </a:p>
          <a:p>
            <a:pPr/>
            <a:r>
              <a:t>網頁除了要給使用者看，也要給搜尋引擎看，要讓Google知道一個網頁的重點/分類，就是透過tag的運用方式來告訴它。</a:t>
            </a:r>
          </a:p>
        </p:txBody>
      </p:sp>
      <p:sp>
        <p:nvSpPr>
          <p:cNvPr id="507" name="網頁中的內文，會用 &lt;p&gt;&lt;/p&gt;tag來表示。…"/>
          <p:cNvSpPr/>
          <p:nvPr>
            <p:ph type="body" idx="15"/>
          </p:nvPr>
        </p:nvSpPr>
        <p:spPr>
          <a:xfrm>
            <a:off x="3785658" y="6992423"/>
            <a:ext cx="2552701" cy="2305150"/>
          </a:xfrm>
          <a:prstGeom prst="roundRect">
            <a:avLst>
              <a:gd name="adj" fmla="val 0"/>
            </a:avLst>
          </a:prstGeom>
        </p:spPr>
        <p:txBody>
          <a:bodyPr/>
          <a:lstStyle/>
          <a:p>
            <a:pPr/>
            <a:r>
              <a:t>網頁中的</a:t>
            </a:r>
            <a:r>
              <a:rPr>
                <a:solidFill>
                  <a:schemeClr val="accent4">
                    <a:satOff val="1488"/>
                    <a:lumOff val="-7242"/>
                  </a:schemeClr>
                </a:solidFill>
              </a:rPr>
              <a:t>內文</a:t>
            </a:r>
            <a:r>
              <a:t>，會用</a:t>
            </a:r>
            <a:br/>
            <a:r>
              <a:rPr>
                <a:solidFill>
                  <a:schemeClr val="accent4">
                    <a:satOff val="1488"/>
                    <a:lumOff val="-7242"/>
                  </a:schemeClr>
                </a:solidFill>
              </a:rPr>
              <a:t>&lt;p&gt;&lt;/p&gt;tag</a:t>
            </a:r>
            <a:r>
              <a:t>來表示。</a:t>
            </a:r>
          </a:p>
          <a:p>
            <a:pPr/>
            <a:r>
              <a:t>特性：</a:t>
            </a:r>
            <a:br/>
            <a:r>
              <a:rPr>
                <a:solidFill>
                  <a:schemeClr val="accent4">
                    <a:satOff val="1488"/>
                    <a:lumOff val="-7242"/>
                  </a:schemeClr>
                </a:solidFill>
              </a:rPr>
              <a:t>強制換行 / 下方留白</a:t>
            </a:r>
          </a:p>
        </p:txBody>
      </p:sp>
      <p:sp>
        <p:nvSpPr>
          <p:cNvPr id="508" name="網頁中的標題，會用 &lt;h*&gt;&lt;/h*&gt;tag來表示，但不可能所有標題的重要性都一樣，所以提供1~6，6個等級可使用。…"/>
          <p:cNvSpPr/>
          <p:nvPr>
            <p:ph type="body" idx="16"/>
          </p:nvPr>
        </p:nvSpPr>
        <p:spPr>
          <a:xfrm>
            <a:off x="809625" y="6992424"/>
            <a:ext cx="2552700" cy="2621855"/>
          </a:xfrm>
          <a:prstGeom prst="roundRect">
            <a:avLst>
              <a:gd name="adj" fmla="val 0"/>
            </a:avLst>
          </a:prstGeom>
        </p:spPr>
        <p:txBody>
          <a:bodyPr/>
          <a:lstStyle/>
          <a:p>
            <a:pPr/>
            <a:r>
              <a:t>網頁中的</a:t>
            </a:r>
            <a:r>
              <a:rPr>
                <a:solidFill>
                  <a:schemeClr val="accent4">
                    <a:satOff val="1488"/>
                    <a:lumOff val="-7242"/>
                  </a:schemeClr>
                </a:solidFill>
              </a:rPr>
              <a:t>標題</a:t>
            </a:r>
            <a:r>
              <a:t>，會用</a:t>
            </a:r>
            <a:br/>
            <a:r>
              <a:rPr>
                <a:solidFill>
                  <a:schemeClr val="accent4">
                    <a:satOff val="1488"/>
                    <a:lumOff val="-7242"/>
                  </a:schemeClr>
                </a:solidFill>
              </a:rPr>
              <a:t>&lt;h*&gt;&lt;/h*&gt;tag</a:t>
            </a:r>
            <a:r>
              <a:t>來表示，但不可能所有標題的重要性都一樣，所以提供1~6，6個等級可使用。</a:t>
            </a:r>
          </a:p>
          <a:p>
            <a:pPr/>
            <a:r>
              <a:t>由</a:t>
            </a:r>
            <a:r>
              <a:rPr>
                <a:solidFill>
                  <a:schemeClr val="accent4">
                    <a:satOff val="1488"/>
                    <a:lumOff val="-7242"/>
                  </a:schemeClr>
                </a:solidFill>
              </a:rPr>
              <a:t>重要性高➡︎低 / 字體大➡︎小</a:t>
            </a:r>
            <a:br/>
            <a:r>
              <a:t>h1 / h2 / h3 / h4 / h5 / h6</a:t>
            </a:r>
            <a:br/>
            <a:r>
              <a:t>特性：</a:t>
            </a:r>
            <a:br/>
            <a:r>
              <a:rPr>
                <a:solidFill>
                  <a:schemeClr val="accent4">
                    <a:satOff val="1488"/>
                    <a:lumOff val="-7242"/>
                  </a:schemeClr>
                </a:solidFill>
              </a:rPr>
              <a:t>強制換行 / 下方留白</a:t>
            </a:r>
          </a:p>
        </p:txBody>
      </p:sp>
      <p:sp>
        <p:nvSpPr>
          <p:cNvPr id="509" name="tag不可以亂用"/>
          <p:cNvSpPr/>
          <p:nvPr>
            <p:ph type="body" idx="18"/>
          </p:nvPr>
        </p:nvSpPr>
        <p:spPr>
          <a:xfrm>
            <a:off x="6761691" y="6230423"/>
            <a:ext cx="2552701" cy="508001"/>
          </a:xfrm>
          <a:prstGeom prst="roundRect">
            <a:avLst>
              <a:gd name="adj" fmla="val 0"/>
            </a:avLst>
          </a:prstGeom>
        </p:spPr>
        <p:txBody>
          <a:bodyPr/>
          <a:lstStyle>
            <a:lvl1pPr>
              <a:defRPr>
                <a:solidFill>
                  <a:schemeClr val="accent5">
                    <a:hueOff val="-176146"/>
                    <a:satOff val="3665"/>
                    <a:lumOff val="-13986"/>
                  </a:schemeClr>
                </a:solidFill>
              </a:defRPr>
            </a:lvl1pPr>
          </a:lstStyle>
          <a:p>
            <a:pPr/>
            <a:r>
              <a:t>tag不可以亂用</a:t>
            </a:r>
          </a:p>
        </p:txBody>
      </p:sp>
      <p:sp>
        <p:nvSpPr>
          <p:cNvPr id="510" name="Paragraphs"/>
          <p:cNvSpPr/>
          <p:nvPr>
            <p:ph type="body" idx="19"/>
          </p:nvPr>
        </p:nvSpPr>
        <p:spPr>
          <a:xfrm>
            <a:off x="3785658" y="6230423"/>
            <a:ext cx="2552701" cy="508001"/>
          </a:xfrm>
          <a:prstGeom prst="roundRect">
            <a:avLst>
              <a:gd name="adj" fmla="val 0"/>
            </a:avLst>
          </a:prstGeom>
        </p:spPr>
        <p:txBody>
          <a:bodyPr/>
          <a:lstStyle/>
          <a:p>
            <a:pPr/>
            <a:r>
              <a:t>Paragraphs</a:t>
            </a:r>
          </a:p>
        </p:txBody>
      </p:sp>
      <p:sp>
        <p:nvSpPr>
          <p:cNvPr id="511" name="Headings"/>
          <p:cNvSpPr/>
          <p:nvPr>
            <p:ph type="body" idx="20"/>
          </p:nvPr>
        </p:nvSpPr>
        <p:spPr>
          <a:xfrm>
            <a:off x="809625" y="6230423"/>
            <a:ext cx="2552700" cy="508001"/>
          </a:xfrm>
          <a:prstGeom prst="roundRect">
            <a:avLst>
              <a:gd name="adj" fmla="val 0"/>
            </a:avLst>
          </a:prstGeom>
        </p:spPr>
        <p:txBody>
          <a:bodyPr/>
          <a:lstStyle/>
          <a:p>
            <a:pPr/>
            <a:r>
              <a:t>Headings</a:t>
            </a:r>
          </a:p>
        </p:txBody>
      </p:sp>
      <p:sp>
        <p:nvSpPr>
          <p:cNvPr id="512" name="Texture 文字"/>
          <p:cNvSpPr txBox="1"/>
          <p:nvPr>
            <p:ph type="title"/>
          </p:nvPr>
        </p:nvSpPr>
        <p:spPr>
          <a:xfrm>
            <a:off x="809625" y="1384300"/>
            <a:ext cx="8506967" cy="508000"/>
          </a:xfrm>
          <a:prstGeom prst="rect">
            <a:avLst/>
          </a:prstGeom>
        </p:spPr>
        <p:txBody>
          <a:bodyPr/>
          <a:lstStyle/>
          <a:p>
            <a:pPr/>
            <a:r>
              <a:t>Texture 文字</a:t>
            </a:r>
          </a:p>
        </p:txBody>
      </p:sp>
      <p:pic>
        <p:nvPicPr>
          <p:cNvPr id="513" name="影像" descr="影像"/>
          <p:cNvPicPr>
            <a:picLocks noChangeAspect="1"/>
          </p:cNvPicPr>
          <p:nvPr/>
        </p:nvPicPr>
        <p:blipFill>
          <a:blip r:embed="rId2">
            <a:extLst/>
          </a:blip>
          <a:srcRect l="0" t="47143" r="0" b="0"/>
          <a:stretch>
            <a:fillRect/>
          </a:stretch>
        </p:blipFill>
        <p:spPr>
          <a:xfrm>
            <a:off x="0" y="4023024"/>
            <a:ext cx="13004801" cy="2037593"/>
          </a:xfrm>
          <a:prstGeom prst="rect">
            <a:avLst/>
          </a:prstGeom>
          <a:ln w="12700">
            <a:miter lim="400000"/>
          </a:ln>
        </p:spPr>
      </p:pic>
      <p:pic>
        <p:nvPicPr>
          <p:cNvPr id="514" name="影像" descr="影像"/>
          <p:cNvPicPr>
            <a:picLocks noChangeAspect="1"/>
          </p:cNvPicPr>
          <p:nvPr/>
        </p:nvPicPr>
        <p:blipFill>
          <a:blip r:embed="rId3">
            <a:extLst/>
          </a:blip>
          <a:stretch>
            <a:fillRect/>
          </a:stretch>
        </p:blipFill>
        <p:spPr>
          <a:xfrm>
            <a:off x="-1" y="2160327"/>
            <a:ext cx="13004801" cy="1038579"/>
          </a:xfrm>
          <a:prstGeom prst="rect">
            <a:avLst/>
          </a:prstGeom>
          <a:ln w="12700">
            <a:miter lim="400000"/>
          </a:ln>
        </p:spPr>
      </p:pic>
      <p:grpSp>
        <p:nvGrpSpPr>
          <p:cNvPr id="517" name="箭頭"/>
          <p:cNvGrpSpPr/>
          <p:nvPr/>
        </p:nvGrpSpPr>
        <p:grpSpPr>
          <a:xfrm rot="5400000">
            <a:off x="6152139" y="3232583"/>
            <a:ext cx="700522" cy="756765"/>
            <a:chOff x="0" y="0"/>
            <a:chExt cx="700521" cy="756763"/>
          </a:xfrm>
        </p:grpSpPr>
        <p:sp>
          <p:nvSpPr>
            <p:cNvPr id="516" name="箭頭"/>
            <p:cNvSpPr/>
            <p:nvPr/>
          </p:nvSpPr>
          <p:spPr>
            <a:xfrm>
              <a:off x="38100" y="78114"/>
              <a:ext cx="600536" cy="600536"/>
            </a:xfrm>
            <a:prstGeom prst="rightArrow">
              <a:avLst>
                <a:gd name="adj1" fmla="val 32000"/>
                <a:gd name="adj2" fmla="val 64000"/>
              </a:avLst>
            </a:prstGeom>
            <a:solidFill>
              <a:srgbClr val="53585F"/>
            </a:solidFill>
            <a:ln>
              <a:noFill/>
            </a:ln>
            <a:effectLst/>
          </p:spPr>
          <p:txBody>
            <a:bodyPr wrap="square" lIns="50800" tIns="50800" rIns="50800" bIns="50800" numCol="1" anchor="ctr">
              <a:noAutofit/>
            </a:bodyPr>
            <a:lstStyle/>
            <a:p>
              <a:pPr>
                <a:lnSpc>
                  <a:spcPct val="120000"/>
                </a:lnSpc>
                <a:spcBef>
                  <a:spcPts val="0"/>
                </a:spcBef>
              </a:pPr>
            </a:p>
          </p:txBody>
        </p:sp>
        <p:pic>
          <p:nvPicPr>
            <p:cNvPr id="515" name="箭頭" descr="箭頭"/>
            <p:cNvPicPr>
              <a:picLocks noChangeAspect="0"/>
            </p:cNvPicPr>
            <p:nvPr/>
          </p:nvPicPr>
          <p:blipFill>
            <a:blip r:embed="rId4">
              <a:extLst/>
            </a:blip>
            <a:stretch>
              <a:fillRect/>
            </a:stretch>
          </p:blipFill>
          <p:spPr>
            <a:xfrm>
              <a:off x="0" y="-1"/>
              <a:ext cx="700522" cy="756765"/>
            </a:xfrm>
            <a:prstGeom prst="rect">
              <a:avLst/>
            </a:prstGeom>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Image 圖片"/>
          <p:cNvSpPr txBox="1"/>
          <p:nvPr>
            <p:ph type="title"/>
          </p:nvPr>
        </p:nvSpPr>
        <p:spPr>
          <a:xfrm>
            <a:off x="809625" y="1384300"/>
            <a:ext cx="8506967" cy="508000"/>
          </a:xfrm>
          <a:prstGeom prst="rect">
            <a:avLst/>
          </a:prstGeom>
        </p:spPr>
        <p:txBody>
          <a:bodyPr/>
          <a:lstStyle/>
          <a:p>
            <a:pPr/>
            <a:r>
              <a:t>Image 圖片</a:t>
            </a:r>
          </a:p>
        </p:txBody>
      </p:sp>
      <p:pic>
        <p:nvPicPr>
          <p:cNvPr id="520" name="影像" descr="影像"/>
          <p:cNvPicPr>
            <a:picLocks noChangeAspect="1"/>
          </p:cNvPicPr>
          <p:nvPr/>
        </p:nvPicPr>
        <p:blipFill>
          <a:blip r:embed="rId2">
            <a:extLst/>
          </a:blip>
          <a:stretch>
            <a:fillRect/>
          </a:stretch>
        </p:blipFill>
        <p:spPr>
          <a:xfrm>
            <a:off x="0" y="2289626"/>
            <a:ext cx="13004801" cy="3187983"/>
          </a:xfrm>
          <a:prstGeom prst="rect">
            <a:avLst/>
          </a:prstGeom>
          <a:ln w="12700">
            <a:miter lim="400000"/>
          </a:ln>
        </p:spPr>
      </p:pic>
      <p:sp>
        <p:nvSpPr>
          <p:cNvPr id="521" name="網頁中要顯示一張圖片，需要告訴電腦哪些資訊？（1000Will/個）"/>
          <p:cNvSpPr txBox="1"/>
          <p:nvPr/>
        </p:nvSpPr>
        <p:spPr>
          <a:xfrm>
            <a:off x="808525" y="6101908"/>
            <a:ext cx="11387750" cy="306030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0"/>
              </a:spcBef>
              <a:defRPr sz="3000">
                <a:solidFill>
                  <a:srgbClr val="000000"/>
                </a:solidFill>
                <a:latin typeface="+mj-lt"/>
                <a:ea typeface="+mj-ea"/>
                <a:cs typeface="+mj-cs"/>
                <a:sym typeface="Bodoni SvtyTwo ITC TT-Bold"/>
              </a:defRPr>
            </a:lvl1pPr>
          </a:lstStyle>
          <a:p>
            <a:pPr/>
            <a:r>
              <a:t>網頁中要顯示一張圖片，需要告訴電腦哪些資訊？（1000Will/個）</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Image 圖片"/>
          <p:cNvSpPr txBox="1"/>
          <p:nvPr>
            <p:ph type="title"/>
          </p:nvPr>
        </p:nvSpPr>
        <p:spPr>
          <a:xfrm>
            <a:off x="809625" y="1384300"/>
            <a:ext cx="8506967" cy="508000"/>
          </a:xfrm>
          <a:prstGeom prst="rect">
            <a:avLst/>
          </a:prstGeom>
        </p:spPr>
        <p:txBody>
          <a:bodyPr/>
          <a:lstStyle/>
          <a:p>
            <a:pPr/>
            <a:r>
              <a:t>Image 圖片</a:t>
            </a:r>
          </a:p>
        </p:txBody>
      </p:sp>
      <p:pic>
        <p:nvPicPr>
          <p:cNvPr id="524" name="影像" descr="影像"/>
          <p:cNvPicPr>
            <a:picLocks noChangeAspect="1"/>
          </p:cNvPicPr>
          <p:nvPr/>
        </p:nvPicPr>
        <p:blipFill>
          <a:blip r:embed="rId2">
            <a:extLst/>
          </a:blip>
          <a:stretch>
            <a:fillRect/>
          </a:stretch>
        </p:blipFill>
        <p:spPr>
          <a:xfrm>
            <a:off x="0" y="2289626"/>
            <a:ext cx="13004801" cy="3187983"/>
          </a:xfrm>
          <a:prstGeom prst="rect">
            <a:avLst/>
          </a:prstGeom>
          <a:ln w="12700">
            <a:miter lim="400000"/>
          </a:ln>
        </p:spPr>
      </p:pic>
      <p:sp>
        <p:nvSpPr>
          <p:cNvPr id="525" name="圖片的顯示大小。…"/>
          <p:cNvSpPr/>
          <p:nvPr/>
        </p:nvSpPr>
        <p:spPr>
          <a:xfrm>
            <a:off x="9737725" y="6992424"/>
            <a:ext cx="2552700" cy="2461359"/>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圖片的</a:t>
            </a:r>
            <a:r>
              <a:rPr>
                <a:solidFill>
                  <a:schemeClr val="accent4">
                    <a:satOff val="1488"/>
                    <a:lumOff val="-7242"/>
                  </a:schemeClr>
                </a:solidFill>
              </a:rPr>
              <a:t>顯示大小</a:t>
            </a:r>
            <a:r>
              <a:t>。</a:t>
            </a:r>
          </a:p>
          <a:p>
            <a:pPr algn="l">
              <a:lnSpc>
                <a:spcPct val="100000"/>
              </a:lnSpc>
            </a:pPr>
            <a:r>
              <a:t>大小的單位：</a:t>
            </a:r>
            <a:br/>
            <a:r>
              <a:t>px ： 螢幕解析度。</a:t>
            </a:r>
            <a:br/>
            <a:r>
              <a:t>cm： 公分。</a:t>
            </a:r>
            <a:br/>
            <a:r>
              <a:t>em：一單位的字體大小。</a:t>
            </a:r>
            <a:br/>
            <a:r>
              <a:t>%  ：比例。</a:t>
            </a:r>
          </a:p>
        </p:txBody>
      </p:sp>
      <p:sp>
        <p:nvSpPr>
          <p:cNvPr id="526" name="圖片的備案文字。…"/>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圖片的</a:t>
            </a:r>
            <a:r>
              <a:rPr>
                <a:solidFill>
                  <a:schemeClr val="accent4">
                    <a:satOff val="1488"/>
                    <a:lumOff val="-7242"/>
                  </a:schemeClr>
                </a:solidFill>
              </a:rPr>
              <a:t>備案文字</a:t>
            </a:r>
            <a:r>
              <a:t>。</a:t>
            </a:r>
          </a:p>
          <a:p>
            <a:pPr algn="l">
              <a:lnSpc>
                <a:spcPct val="100000"/>
              </a:lnSpc>
            </a:pPr>
            <a:r>
              <a:t>當檔案損毀或遺失時，取代圖片顯示出來的文字。</a:t>
            </a:r>
          </a:p>
          <a:p>
            <a:pPr algn="l">
              <a:lnSpc>
                <a:spcPct val="100000"/>
              </a:lnSpc>
            </a:pPr>
            <a:r>
              <a:t>同時也是提供搜尋引擎搜尋的</a:t>
            </a:r>
            <a:r>
              <a:rPr>
                <a:solidFill>
                  <a:schemeClr val="accent4">
                    <a:satOff val="1488"/>
                    <a:lumOff val="-7242"/>
                  </a:schemeClr>
                </a:solidFill>
              </a:rPr>
              <a:t>關鍵字</a:t>
            </a:r>
            <a:r>
              <a:t>。</a:t>
            </a:r>
          </a:p>
        </p:txBody>
      </p:sp>
      <p:sp>
        <p:nvSpPr>
          <p:cNvPr id="527" name="圖片的檔案路徑。…"/>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圖片的</a:t>
            </a:r>
            <a:r>
              <a:rPr>
                <a:solidFill>
                  <a:schemeClr val="accent4">
                    <a:satOff val="1488"/>
                    <a:lumOff val="-7242"/>
                  </a:schemeClr>
                </a:solidFill>
              </a:rPr>
              <a:t>檔案路徑。</a:t>
            </a:r>
            <a:endParaRPr>
              <a:solidFill>
                <a:schemeClr val="accent4">
                  <a:satOff val="1488"/>
                  <a:lumOff val="-7242"/>
                </a:schemeClr>
              </a:solidFill>
            </a:endParaRPr>
          </a:p>
          <a:p>
            <a:pPr algn="l">
              <a:lnSpc>
                <a:spcPct val="100000"/>
              </a:lnSpc>
            </a:pPr>
            <a:r>
              <a:t>路徑：</a:t>
            </a:r>
            <a:br/>
            <a:r>
              <a:rPr>
                <a:solidFill>
                  <a:schemeClr val="accent4">
                    <a:satOff val="1488"/>
                    <a:lumOff val="-7242"/>
                  </a:schemeClr>
                </a:solidFill>
              </a:rPr>
              <a:t>絕對路徑 </a:t>
            </a:r>
            <a:r>
              <a:t>：完整的網址。</a:t>
            </a:r>
            <a:br/>
            <a:r>
              <a:rPr>
                <a:solidFill>
                  <a:schemeClr val="accent4">
                    <a:satOff val="1488"/>
                    <a:lumOff val="-7242"/>
                  </a:schemeClr>
                </a:solidFill>
              </a:rPr>
              <a:t>相對路徑</a:t>
            </a:r>
            <a:r>
              <a:t> ：與網頁的html檔案存在</a:t>
            </a:r>
            <a:r>
              <a:rPr>
                <a:solidFill>
                  <a:schemeClr val="accent4">
                    <a:satOff val="1488"/>
                    <a:lumOff val="-7242"/>
                  </a:schemeClr>
                </a:solidFill>
              </a:rPr>
              <a:t>同一組資料夾</a:t>
            </a:r>
            <a:r>
              <a:t>下，透過相對位子來呼叫檔案。</a:t>
            </a:r>
          </a:p>
        </p:txBody>
      </p:sp>
      <p:sp>
        <p:nvSpPr>
          <p:cNvPr id="528" name="網頁中的圖片，會使用 &lt;img&gt;tag來表示。…"/>
          <p:cNvSpPr/>
          <p:nvPr/>
        </p:nvSpPr>
        <p:spPr>
          <a:xfrm>
            <a:off x="809625" y="6992424"/>
            <a:ext cx="2552700" cy="1905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圖片</a:t>
            </a:r>
            <a:r>
              <a:t>，會使用</a:t>
            </a:r>
            <a:br/>
            <a:r>
              <a:rPr>
                <a:solidFill>
                  <a:schemeClr val="accent4">
                    <a:satOff val="1488"/>
                    <a:lumOff val="-7242"/>
                  </a:schemeClr>
                </a:solidFill>
              </a:rPr>
              <a:t>&lt;img&gt;tag</a:t>
            </a:r>
            <a:r>
              <a:t>來表示。</a:t>
            </a:r>
          </a:p>
          <a:p>
            <a:pPr algn="l">
              <a:lnSpc>
                <a:spcPct val="100000"/>
              </a:lnSpc>
            </a:pPr>
            <a:r>
              <a:t>特性：</a:t>
            </a:r>
            <a:br/>
            <a:r>
              <a:t>不會換行。</a:t>
            </a:r>
          </a:p>
        </p:txBody>
      </p:sp>
      <p:sp>
        <p:nvSpPr>
          <p:cNvPr id="529" name="width/height"/>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width/height</a:t>
            </a:r>
          </a:p>
        </p:txBody>
      </p:sp>
      <p:sp>
        <p:nvSpPr>
          <p:cNvPr id="530" name="alt"/>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alt</a:t>
            </a:r>
          </a:p>
        </p:txBody>
      </p:sp>
      <p:sp>
        <p:nvSpPr>
          <p:cNvPr id="531" name="src*"/>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 src*</a:t>
            </a:r>
          </a:p>
        </p:txBody>
      </p:sp>
      <p:sp>
        <p:nvSpPr>
          <p:cNvPr id="532" name="image"/>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image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Link 連結"/>
          <p:cNvSpPr txBox="1"/>
          <p:nvPr>
            <p:ph type="title"/>
          </p:nvPr>
        </p:nvSpPr>
        <p:spPr>
          <a:xfrm>
            <a:off x="809625" y="1384300"/>
            <a:ext cx="8506967" cy="508000"/>
          </a:xfrm>
          <a:prstGeom prst="rect">
            <a:avLst/>
          </a:prstGeom>
        </p:spPr>
        <p:txBody>
          <a:bodyPr/>
          <a:lstStyle/>
          <a:p>
            <a:pPr/>
            <a:r>
              <a:t>Link 連結</a:t>
            </a:r>
          </a:p>
        </p:txBody>
      </p:sp>
      <p:sp>
        <p:nvSpPr>
          <p:cNvPr id="535" name="連結可以是文字， 也可以是圖片/按鈕。"/>
          <p:cNvSpPr/>
          <p:nvPr/>
        </p:nvSpPr>
        <p:spPr>
          <a:xfrm>
            <a:off x="9737725" y="6992424"/>
            <a:ext cx="2552700" cy="2461359"/>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連結可以是文字，</a:t>
            </a:r>
            <a:br/>
            <a:r>
              <a:t>也可以是圖片/按鈕。</a:t>
            </a:r>
          </a:p>
        </p:txBody>
      </p:sp>
      <p:sp>
        <p:nvSpPr>
          <p:cNvPr id="536" name="連結的開啟方式。…"/>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連結的開啟方式。</a:t>
            </a:r>
          </a:p>
          <a:p>
            <a:pPr algn="l">
              <a:lnSpc>
                <a:spcPct val="100000"/>
              </a:lnSpc>
            </a:pPr>
            <a:r>
              <a:t>方式：</a:t>
            </a:r>
            <a:br/>
            <a:r>
              <a:rPr>
                <a:solidFill>
                  <a:schemeClr val="accent4">
                    <a:satOff val="1488"/>
                    <a:lumOff val="-7242"/>
                  </a:schemeClr>
                </a:solidFill>
              </a:rPr>
              <a:t>_blank ：開啟開分頁。</a:t>
            </a:r>
            <a:br>
              <a:rPr>
                <a:solidFill>
                  <a:schemeClr val="accent4">
                    <a:satOff val="1488"/>
                    <a:lumOff val="-7242"/>
                  </a:schemeClr>
                </a:solidFill>
              </a:rPr>
            </a:br>
            <a:r>
              <a:rPr>
                <a:solidFill>
                  <a:schemeClr val="accent4">
                    <a:satOff val="1488"/>
                    <a:lumOff val="-7242"/>
                  </a:schemeClr>
                </a:solidFill>
              </a:rPr>
              <a:t>_self：原頁面開啟。(Default)</a:t>
            </a:r>
          </a:p>
        </p:txBody>
      </p:sp>
      <p:sp>
        <p:nvSpPr>
          <p:cNvPr id="537" name="連結的網頁路徑。…"/>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連結的</a:t>
            </a:r>
            <a:r>
              <a:rPr>
                <a:solidFill>
                  <a:schemeClr val="accent4">
                    <a:satOff val="1488"/>
                    <a:lumOff val="-7242"/>
                  </a:schemeClr>
                </a:solidFill>
              </a:rPr>
              <a:t>網頁路徑。</a:t>
            </a:r>
            <a:endParaRPr>
              <a:solidFill>
                <a:schemeClr val="accent4">
                  <a:satOff val="1488"/>
                  <a:lumOff val="-7242"/>
                </a:schemeClr>
              </a:solidFill>
            </a:endParaRPr>
          </a:p>
          <a:p>
            <a:pPr algn="l">
              <a:lnSpc>
                <a:spcPct val="100000"/>
              </a:lnSpc>
            </a:pPr>
            <a:r>
              <a:t>路徑：</a:t>
            </a:r>
            <a:r>
              <a:rPr>
                <a:solidFill>
                  <a:schemeClr val="accent4">
                    <a:satOff val="1488"/>
                    <a:lumOff val="-7242"/>
                  </a:schemeClr>
                </a:solidFill>
              </a:rPr>
              <a:t>絕對路徑 / 相對路徑</a:t>
            </a:r>
            <a:r>
              <a:rPr>
                <a:solidFill>
                  <a:srgbClr val="53585F"/>
                </a:solidFill>
              </a:rPr>
              <a:t>。</a:t>
            </a:r>
            <a:endParaRPr>
              <a:solidFill>
                <a:schemeClr val="accent4">
                  <a:satOff val="1488"/>
                  <a:lumOff val="-7242"/>
                </a:schemeClr>
              </a:solidFill>
            </a:endParaRPr>
          </a:p>
          <a:p>
            <a:pPr algn="l">
              <a:lnSpc>
                <a:spcPct val="100000"/>
              </a:lnSpc>
            </a:pPr>
            <a:r>
              <a:t>相對路徑的指定方式：</a:t>
            </a:r>
            <a:br/>
            <a:r>
              <a:t>“/“ ：最上層。</a:t>
            </a:r>
            <a:br/>
            <a:r>
              <a:t>“./“：同一層。</a:t>
            </a:r>
            <a:br/>
            <a:r>
              <a:t>“../“：上一層。</a:t>
            </a:r>
          </a:p>
        </p:txBody>
      </p:sp>
      <p:sp>
        <p:nvSpPr>
          <p:cNvPr id="538" name="網頁中的連結，會使用 &lt;a&gt;&lt;/a&gt;tag來表示。…"/>
          <p:cNvSpPr/>
          <p:nvPr/>
        </p:nvSpPr>
        <p:spPr>
          <a:xfrm>
            <a:off x="809625" y="6992424"/>
            <a:ext cx="2552700" cy="1905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連結</a:t>
            </a:r>
            <a:r>
              <a:t>，會使用</a:t>
            </a:r>
            <a:br/>
            <a:r>
              <a:rPr>
                <a:solidFill>
                  <a:schemeClr val="accent4">
                    <a:satOff val="1488"/>
                    <a:lumOff val="-7242"/>
                  </a:schemeClr>
                </a:solidFill>
              </a:rPr>
              <a:t>&lt;a&gt;&lt;/a&gt;tag</a:t>
            </a:r>
            <a:r>
              <a:t>來表示。</a:t>
            </a:r>
          </a:p>
          <a:p>
            <a:pPr algn="l">
              <a:lnSpc>
                <a:spcPct val="100000"/>
              </a:lnSpc>
            </a:pPr>
            <a:r>
              <a:t>特性：</a:t>
            </a:r>
            <a:br/>
            <a:r>
              <a:t>滑鼠移上去(hover)時，會顯示</a:t>
            </a:r>
            <a:r>
              <a:rPr>
                <a:solidFill>
                  <a:schemeClr val="accent4">
                    <a:satOff val="1488"/>
                    <a:lumOff val="-7242"/>
                  </a:schemeClr>
                </a:solidFill>
              </a:rPr>
              <a:t>下底線</a:t>
            </a:r>
            <a:r>
              <a:t>與</a:t>
            </a:r>
            <a:r>
              <a:rPr>
                <a:solidFill>
                  <a:schemeClr val="accent4">
                    <a:satOff val="1488"/>
                    <a:lumOff val="-7242"/>
                  </a:schemeClr>
                </a:solidFill>
              </a:rPr>
              <a:t>連結網址</a:t>
            </a:r>
            <a:r>
              <a:t>(畫面左下角)。</a:t>
            </a:r>
            <a:br/>
            <a:r>
              <a:t>不會換行。</a:t>
            </a:r>
          </a:p>
        </p:txBody>
      </p:sp>
      <p:sp>
        <p:nvSpPr>
          <p:cNvPr id="539" name="未必是文字"/>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未必是文字</a:t>
            </a:r>
          </a:p>
        </p:txBody>
      </p:sp>
      <p:sp>
        <p:nvSpPr>
          <p:cNvPr id="540" name="target"/>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target</a:t>
            </a:r>
          </a:p>
        </p:txBody>
      </p:sp>
      <p:sp>
        <p:nvSpPr>
          <p:cNvPr id="541" name="href*"/>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href*</a:t>
            </a:r>
          </a:p>
        </p:txBody>
      </p:sp>
      <p:sp>
        <p:nvSpPr>
          <p:cNvPr id="542" name="link"/>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link</a:t>
            </a:r>
          </a:p>
        </p:txBody>
      </p:sp>
      <p:pic>
        <p:nvPicPr>
          <p:cNvPr id="543" name="影像" descr="影像"/>
          <p:cNvPicPr>
            <a:picLocks noChangeAspect="1"/>
          </p:cNvPicPr>
          <p:nvPr/>
        </p:nvPicPr>
        <p:blipFill>
          <a:blip r:embed="rId2">
            <a:extLst/>
          </a:blip>
          <a:stretch>
            <a:fillRect/>
          </a:stretch>
        </p:blipFill>
        <p:spPr>
          <a:xfrm>
            <a:off x="-1" y="3045361"/>
            <a:ext cx="13004801" cy="2032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List 清單"/>
          <p:cNvSpPr txBox="1"/>
          <p:nvPr>
            <p:ph type="title"/>
          </p:nvPr>
        </p:nvSpPr>
        <p:spPr>
          <a:xfrm>
            <a:off x="809625" y="1384300"/>
            <a:ext cx="8506967" cy="508000"/>
          </a:xfrm>
          <a:prstGeom prst="rect">
            <a:avLst/>
          </a:prstGeom>
        </p:spPr>
        <p:txBody>
          <a:bodyPr/>
          <a:lstStyle/>
          <a:p>
            <a:pPr/>
            <a:r>
              <a:t>List 清單</a:t>
            </a:r>
          </a:p>
        </p:txBody>
      </p:sp>
      <p:sp>
        <p:nvSpPr>
          <p:cNvPr id="546" name="清單List…"/>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marL="246944" indent="-246944" algn="l">
              <a:lnSpc>
                <a:spcPct val="100000"/>
              </a:lnSpc>
              <a:buSzPct val="100000"/>
              <a:buAutoNum type="arabicPeriod" startAt="1"/>
            </a:pPr>
            <a:r>
              <a:t>清單List</a:t>
            </a:r>
          </a:p>
          <a:p>
            <a:pPr marL="246944" indent="-246944" algn="l">
              <a:lnSpc>
                <a:spcPct val="100000"/>
              </a:lnSpc>
              <a:buSzPct val="100000"/>
              <a:buAutoNum type="arabicPeriod" startAt="1"/>
            </a:pPr>
            <a:r>
              <a:t>導覽列Navbar</a:t>
            </a:r>
          </a:p>
          <a:p>
            <a:pPr marL="246944" indent="-246944" algn="l">
              <a:lnSpc>
                <a:spcPct val="100000"/>
              </a:lnSpc>
              <a:buSzPct val="100000"/>
              <a:buAutoNum type="arabicPeriod" startAt="1"/>
            </a:pPr>
            <a:r>
              <a:t>麵包屑導航Breadcrumb</a:t>
            </a:r>
          </a:p>
          <a:p>
            <a:pPr marL="246944" indent="-246944" algn="l">
              <a:lnSpc>
                <a:spcPct val="100000"/>
              </a:lnSpc>
              <a:buSzPct val="100000"/>
              <a:buAutoNum type="arabicPeriod" startAt="1"/>
            </a:pPr>
            <a:r>
              <a:t>分頁Pagination</a:t>
            </a:r>
          </a:p>
        </p:txBody>
      </p:sp>
      <p:sp>
        <p:nvSpPr>
          <p:cNvPr id="547" name="網頁中的數列式清單，會使用 &lt;ol&gt;&lt;/ol&gt;tag來表示樣式，用 &lt;li&gt;&lt;/li&gt;tag來表示項目。…"/>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數列式清單</a:t>
            </a:r>
            <a:r>
              <a:t>，會使用</a:t>
            </a:r>
            <a:br/>
            <a:r>
              <a:rPr>
                <a:solidFill>
                  <a:schemeClr val="accent4">
                    <a:satOff val="1488"/>
                    <a:lumOff val="-7242"/>
                  </a:schemeClr>
                </a:solidFill>
              </a:rPr>
              <a:t>&lt;ol&gt;&lt;/ol&gt;tag</a:t>
            </a:r>
            <a:r>
              <a:t>來表示樣式，用</a:t>
            </a:r>
            <a:br/>
            <a:r>
              <a:rPr>
                <a:solidFill>
                  <a:schemeClr val="accent4">
                    <a:satOff val="1488"/>
                    <a:lumOff val="-7242"/>
                  </a:schemeClr>
                </a:solidFill>
              </a:rPr>
              <a:t>&lt;li&gt;&lt;/li&gt;tag</a:t>
            </a:r>
            <a:r>
              <a:t>來表示項目。</a:t>
            </a:r>
          </a:p>
          <a:p>
            <a:pPr algn="l">
              <a:lnSpc>
                <a:spcPct val="100000"/>
              </a:lnSpc>
            </a:pPr>
            <a:r>
              <a:t>特性：</a:t>
            </a:r>
            <a:br/>
            <a:r>
              <a:rPr>
                <a:solidFill>
                  <a:schemeClr val="accent4">
                    <a:satOff val="1488"/>
                    <a:lumOff val="-7242"/>
                  </a:schemeClr>
                </a:solidFill>
              </a:rPr>
              <a:t>項目符號：數字</a:t>
            </a:r>
            <a:r>
              <a:t>。</a:t>
            </a:r>
            <a:br/>
            <a:r>
              <a:rPr>
                <a:solidFill>
                  <a:schemeClr val="accent4">
                    <a:satOff val="1488"/>
                    <a:lumOff val="-7242"/>
                  </a:schemeClr>
                </a:solidFill>
              </a:rPr>
              <a:t>區塊性</a:t>
            </a:r>
            <a:r>
              <a:t>：以</a:t>
            </a:r>
            <a:r>
              <a:rPr>
                <a:solidFill>
                  <a:schemeClr val="accent4">
                    <a:satOff val="1488"/>
                    <a:lumOff val="-7242"/>
                  </a:schemeClr>
                </a:solidFill>
              </a:rPr>
              <a:t>&lt;ul&gt;包住&lt;li&gt;</a:t>
            </a:r>
            <a:r>
              <a:t>，來賦予項目符號。</a:t>
            </a:r>
            <a:br/>
            <a:r>
              <a:rPr>
                <a:solidFill>
                  <a:schemeClr val="accent4">
                    <a:satOff val="1488"/>
                    <a:lumOff val="-7242"/>
                  </a:schemeClr>
                </a:solidFill>
              </a:rPr>
              <a:t>&lt;li&gt;強制換行。</a:t>
            </a:r>
          </a:p>
        </p:txBody>
      </p:sp>
      <p:sp>
        <p:nvSpPr>
          <p:cNvPr id="548" name="網頁中的符號式清單，會使用 &lt;ul&gt;&lt;/ul&gt;tag來表示樣式，用 &lt;li&gt;&lt;/li&gt;tag來表示項目。…"/>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符號式清單</a:t>
            </a:r>
            <a:r>
              <a:t>，會使用</a:t>
            </a:r>
            <a:br/>
            <a:r>
              <a:rPr>
                <a:solidFill>
                  <a:schemeClr val="accent4">
                    <a:satOff val="1488"/>
                    <a:lumOff val="-7242"/>
                  </a:schemeClr>
                </a:solidFill>
              </a:rPr>
              <a:t>&lt;ul&gt;&lt;/ul&gt;tag</a:t>
            </a:r>
            <a:r>
              <a:t>來表示樣式，用</a:t>
            </a:r>
            <a:br/>
            <a:r>
              <a:rPr>
                <a:solidFill>
                  <a:schemeClr val="accent4">
                    <a:satOff val="1488"/>
                    <a:lumOff val="-7242"/>
                  </a:schemeClr>
                </a:solidFill>
              </a:rPr>
              <a:t>&lt;li&gt;&lt;/li&gt;tag</a:t>
            </a:r>
            <a:r>
              <a:t>來表示項目。</a:t>
            </a:r>
          </a:p>
          <a:p>
            <a:pPr algn="l">
              <a:lnSpc>
                <a:spcPct val="100000"/>
              </a:lnSpc>
            </a:pPr>
            <a:r>
              <a:t>特性：</a:t>
            </a:r>
            <a:br/>
            <a:r>
              <a:rPr>
                <a:solidFill>
                  <a:schemeClr val="accent4">
                    <a:satOff val="1488"/>
                    <a:lumOff val="-7242"/>
                  </a:schemeClr>
                </a:solidFill>
              </a:rPr>
              <a:t>項目符號：・</a:t>
            </a:r>
            <a:r>
              <a:t>。</a:t>
            </a:r>
            <a:br/>
            <a:r>
              <a:rPr>
                <a:solidFill>
                  <a:schemeClr val="accent4">
                    <a:satOff val="1488"/>
                    <a:lumOff val="-7242"/>
                  </a:schemeClr>
                </a:solidFill>
              </a:rPr>
              <a:t>區塊性</a:t>
            </a:r>
            <a:r>
              <a:t>：以</a:t>
            </a:r>
            <a:r>
              <a:rPr>
                <a:solidFill>
                  <a:schemeClr val="accent4">
                    <a:satOff val="1488"/>
                    <a:lumOff val="-7242"/>
                  </a:schemeClr>
                </a:solidFill>
              </a:rPr>
              <a:t>&lt;ul&gt;包住&lt;li&gt;</a:t>
            </a:r>
            <a:r>
              <a:t>，來賦予項目符號。</a:t>
            </a:r>
            <a:br/>
            <a:r>
              <a:rPr>
                <a:solidFill>
                  <a:schemeClr val="accent4">
                    <a:satOff val="1488"/>
                    <a:lumOff val="-7242"/>
                  </a:schemeClr>
                </a:solidFill>
              </a:rPr>
              <a:t>&lt;li&gt;強制換行。</a:t>
            </a:r>
          </a:p>
        </p:txBody>
      </p:sp>
      <p:sp>
        <p:nvSpPr>
          <p:cNvPr id="549" name="用途"/>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用途</a:t>
            </a:r>
          </a:p>
        </p:txBody>
      </p:sp>
      <p:sp>
        <p:nvSpPr>
          <p:cNvPr id="550" name="數列式Ordered List"/>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數列式Ordered List</a:t>
            </a:r>
          </a:p>
        </p:txBody>
      </p:sp>
      <p:sp>
        <p:nvSpPr>
          <p:cNvPr id="551" name="符號式Unordered List"/>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符號式Unordered List</a:t>
            </a:r>
          </a:p>
        </p:txBody>
      </p:sp>
      <p:pic>
        <p:nvPicPr>
          <p:cNvPr id="552" name="影像" descr="影像"/>
          <p:cNvPicPr>
            <a:picLocks noChangeAspect="1"/>
          </p:cNvPicPr>
          <p:nvPr/>
        </p:nvPicPr>
        <p:blipFill>
          <a:blip r:embed="rId2">
            <a:extLst/>
          </a:blip>
          <a:stretch>
            <a:fillRect/>
          </a:stretch>
        </p:blipFill>
        <p:spPr>
          <a:xfrm>
            <a:off x="0" y="2982104"/>
            <a:ext cx="13004800" cy="2570192"/>
          </a:xfrm>
          <a:prstGeom prst="rect">
            <a:avLst/>
          </a:prstGeom>
          <a:ln w="12700">
            <a:miter lim="400000"/>
          </a:ln>
        </p:spPr>
      </p:pic>
      <p:pic>
        <p:nvPicPr>
          <p:cNvPr id="553" name="影像" descr="影像"/>
          <p:cNvPicPr>
            <a:picLocks noChangeAspect="1"/>
          </p:cNvPicPr>
          <p:nvPr/>
        </p:nvPicPr>
        <p:blipFill>
          <a:blip r:embed="rId3">
            <a:extLst/>
          </a:blip>
          <a:srcRect l="0" t="0" r="68318" b="0"/>
          <a:stretch>
            <a:fillRect/>
          </a:stretch>
        </p:blipFill>
        <p:spPr>
          <a:xfrm>
            <a:off x="8993541" y="7867582"/>
            <a:ext cx="2552886" cy="605523"/>
          </a:xfrm>
          <a:prstGeom prst="rect">
            <a:avLst/>
          </a:prstGeom>
          <a:ln w="12700">
            <a:miter lim="400000"/>
          </a:ln>
        </p:spPr>
      </p:pic>
      <p:pic>
        <p:nvPicPr>
          <p:cNvPr id="554" name="影像" descr="影像"/>
          <p:cNvPicPr>
            <a:picLocks noChangeAspect="1"/>
          </p:cNvPicPr>
          <p:nvPr/>
        </p:nvPicPr>
        <p:blipFill>
          <a:blip r:embed="rId4">
            <a:extLst/>
          </a:blip>
          <a:srcRect l="0" t="0" r="52522" b="0"/>
          <a:stretch>
            <a:fillRect/>
          </a:stretch>
        </p:blipFill>
        <p:spPr>
          <a:xfrm>
            <a:off x="8904426" y="7203766"/>
            <a:ext cx="3518291" cy="681321"/>
          </a:xfrm>
          <a:prstGeom prst="rect">
            <a:avLst/>
          </a:prstGeom>
          <a:ln w="12700">
            <a:miter lim="400000"/>
          </a:ln>
        </p:spPr>
      </p:pic>
      <p:pic>
        <p:nvPicPr>
          <p:cNvPr id="555" name="影像" descr="影像"/>
          <p:cNvPicPr>
            <a:picLocks noChangeAspect="1"/>
          </p:cNvPicPr>
          <p:nvPr/>
        </p:nvPicPr>
        <p:blipFill>
          <a:blip r:embed="rId5">
            <a:extLst/>
          </a:blip>
          <a:stretch>
            <a:fillRect/>
          </a:stretch>
        </p:blipFill>
        <p:spPr>
          <a:xfrm>
            <a:off x="8932333" y="8401343"/>
            <a:ext cx="3132565" cy="681436"/>
          </a:xfrm>
          <a:prstGeom prst="rect">
            <a:avLst/>
          </a:prstGeom>
          <a:ln w="12700">
            <a:miter lim="400000"/>
          </a:ln>
        </p:spPr>
      </p:pic>
      <p:sp>
        <p:nvSpPr>
          <p:cNvPr id="556" name="&lt;li&gt;強制換行呢？➡︎透過css來變更。"/>
          <p:cNvSpPr txBox="1"/>
          <p:nvPr/>
        </p:nvSpPr>
        <p:spPr>
          <a:xfrm>
            <a:off x="9098182" y="9050340"/>
            <a:ext cx="2853079" cy="2586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nSpc>
                <a:spcPct val="100000"/>
              </a:lnSpc>
              <a:defRPr>
                <a:solidFill>
                  <a:schemeClr val="accent4">
                    <a:satOff val="1488"/>
                    <a:lumOff val="-7242"/>
                  </a:schemeClr>
                </a:solidFill>
              </a:defRPr>
            </a:lvl1pPr>
          </a:lstStyle>
          <a:p>
            <a:pPr>
              <a:defRPr>
                <a:solidFill>
                  <a:srgbClr val="4D4D4D"/>
                </a:solidFill>
              </a:defRPr>
            </a:pPr>
            <a:r>
              <a:rPr>
                <a:solidFill>
                  <a:schemeClr val="accent4">
                    <a:satOff val="1488"/>
                    <a:lumOff val="-7242"/>
                  </a:schemeClr>
                </a:solidFill>
              </a:rPr>
              <a:t>&lt;li&gt;強制換行呢？➡︎透過css來變更。</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Table 表格"/>
          <p:cNvSpPr txBox="1"/>
          <p:nvPr>
            <p:ph type="title"/>
          </p:nvPr>
        </p:nvSpPr>
        <p:spPr>
          <a:xfrm>
            <a:off x="809625" y="1384300"/>
            <a:ext cx="8506967" cy="508000"/>
          </a:xfrm>
          <a:prstGeom prst="rect">
            <a:avLst/>
          </a:prstGeom>
        </p:spPr>
        <p:txBody>
          <a:bodyPr/>
          <a:lstStyle/>
          <a:p>
            <a:pPr/>
            <a:r>
              <a:t>Table 表格</a:t>
            </a:r>
          </a:p>
        </p:txBody>
      </p:sp>
      <p:sp>
        <p:nvSpPr>
          <p:cNvPr id="559" name="表格的每一行，都要用 &lt;tr&gt;&lt;/tr&gt;tag來定義。…"/>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表格的</a:t>
            </a:r>
            <a:r>
              <a:rPr>
                <a:solidFill>
                  <a:schemeClr val="accent4">
                    <a:satOff val="1488"/>
                    <a:lumOff val="-7242"/>
                  </a:schemeClr>
                </a:solidFill>
              </a:rPr>
              <a:t>每一行</a:t>
            </a:r>
            <a:r>
              <a:t>，都要用</a:t>
            </a:r>
            <a:br/>
            <a:r>
              <a:rPr>
                <a:solidFill>
                  <a:schemeClr val="accent4">
                    <a:satOff val="1488"/>
                    <a:lumOff val="-7242"/>
                  </a:schemeClr>
                </a:solidFill>
              </a:rPr>
              <a:t>&lt;tr&gt;&lt;/tr&gt;tag</a:t>
            </a:r>
            <a:r>
              <a:t>來定義。</a:t>
            </a:r>
          </a:p>
          <a:p>
            <a:pPr algn="l">
              <a:lnSpc>
                <a:spcPct val="100000"/>
              </a:lnSpc>
            </a:pPr>
            <a:r>
              <a:t>特性：</a:t>
            </a:r>
            <a:br/>
            <a:r>
              <a:rPr>
                <a:solidFill>
                  <a:schemeClr val="accent4">
                    <a:satOff val="1488"/>
                    <a:lumOff val="-7242"/>
                  </a:schemeClr>
                </a:solidFill>
              </a:rPr>
              <a:t>強制換行。</a:t>
            </a:r>
            <a:endParaRPr>
              <a:solidFill>
                <a:schemeClr val="accent4">
                  <a:satOff val="1488"/>
                  <a:lumOff val="-7242"/>
                </a:schemeClr>
              </a:solidFill>
            </a:endParaRPr>
          </a:p>
          <a:p>
            <a:pPr algn="l">
              <a:lnSpc>
                <a:spcPct val="100000"/>
              </a:lnSpc>
            </a:pPr>
            <a:r>
              <a:t>結構：</a:t>
            </a:r>
            <a:br/>
            <a:r>
              <a:t>一個&lt;table&gt;裡可以有無數個&lt;tr&gt;，幾個&lt;tr&gt;表格就會有幾行。</a:t>
            </a:r>
          </a:p>
        </p:txBody>
      </p:sp>
      <p:sp>
        <p:nvSpPr>
          <p:cNvPr id="560" name="表格中可以分為表頭/表身/表尾，會透過 &lt;thead&gt;&lt;/thead&gt;tag表示表頭 &lt;tbody&gt;&lt;/tbody&gt;tag表示表身 &lt;tfoot&gt;&lt;/tfoot&gt;tag表示表尾。…"/>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表格中</a:t>
            </a:r>
            <a:r>
              <a:rPr>
                <a:solidFill>
                  <a:srgbClr val="53585F"/>
                </a:solidFill>
              </a:rPr>
              <a:t>可以分為</a:t>
            </a:r>
            <a:r>
              <a:rPr>
                <a:solidFill>
                  <a:schemeClr val="accent4">
                    <a:satOff val="1488"/>
                    <a:lumOff val="-7242"/>
                  </a:schemeClr>
                </a:solidFill>
              </a:rPr>
              <a:t>表頭/表身/表尾</a:t>
            </a:r>
            <a:r>
              <a:t>，會</a:t>
            </a:r>
            <a:r>
              <a:rPr>
                <a:solidFill>
                  <a:srgbClr val="53585F"/>
                </a:solidFill>
              </a:rPr>
              <a:t>透過</a:t>
            </a:r>
            <a:br>
              <a:rPr>
                <a:solidFill>
                  <a:srgbClr val="53585F"/>
                </a:solidFill>
              </a:rPr>
            </a:br>
            <a:r>
              <a:rPr>
                <a:solidFill>
                  <a:schemeClr val="accent4">
                    <a:satOff val="1488"/>
                    <a:lumOff val="-7242"/>
                  </a:schemeClr>
                </a:solidFill>
              </a:rPr>
              <a:t>&lt;thead&gt;&lt;/thead&gt;tag</a:t>
            </a:r>
            <a:r>
              <a:t>表示表頭</a:t>
            </a:r>
            <a:br/>
            <a:r>
              <a:rPr>
                <a:solidFill>
                  <a:schemeClr val="accent4">
                    <a:satOff val="1488"/>
                    <a:lumOff val="-7242"/>
                  </a:schemeClr>
                </a:solidFill>
              </a:rPr>
              <a:t>&lt;tbody&gt;&lt;/tbody&gt;tag</a:t>
            </a:r>
            <a:r>
              <a:t>表示表身</a:t>
            </a:r>
            <a:br/>
            <a:r>
              <a:rPr>
                <a:solidFill>
                  <a:schemeClr val="accent4">
                    <a:satOff val="1488"/>
                    <a:lumOff val="-7242"/>
                  </a:schemeClr>
                </a:solidFill>
              </a:rPr>
              <a:t>&lt;tfoot&gt;&lt;/tfoot&gt;tag</a:t>
            </a:r>
            <a:r>
              <a:t>表示表尾。</a:t>
            </a:r>
          </a:p>
          <a:p>
            <a:pPr algn="l">
              <a:lnSpc>
                <a:spcPct val="100000"/>
              </a:lnSpc>
            </a:pPr>
            <a:r>
              <a:t>結構：</a:t>
            </a:r>
            <a:br/>
            <a:r>
              <a:rPr>
                <a:solidFill>
                  <a:schemeClr val="accent4">
                    <a:satOff val="1488"/>
                    <a:lumOff val="-7242"/>
                  </a:schemeClr>
                </a:solidFill>
              </a:rPr>
              <a:t>tabel</a:t>
            </a:r>
            <a:r>
              <a:t> </a:t>
            </a:r>
            <a:r>
              <a:rPr>
                <a:solidFill>
                  <a:schemeClr val="accent4">
                    <a:satOff val="1488"/>
                    <a:lumOff val="-7242"/>
                  </a:schemeClr>
                </a:solidFill>
              </a:rPr>
              <a:t>➡︎ thead(tbody/tfoot) ➡︎ tr ➡︎ td</a:t>
            </a:r>
          </a:p>
        </p:txBody>
      </p:sp>
      <p:sp>
        <p:nvSpPr>
          <p:cNvPr id="561" name="網頁中的表格，會使用 &lt;table&gt;&lt;/table&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表格</a:t>
            </a:r>
            <a:r>
              <a:t>，會使用</a:t>
            </a:r>
            <a:br/>
            <a:r>
              <a:rPr>
                <a:solidFill>
                  <a:schemeClr val="accent4">
                    <a:satOff val="1488"/>
                    <a:lumOff val="-7242"/>
                  </a:schemeClr>
                </a:solidFill>
              </a:rPr>
              <a:t>&lt;table&gt;&lt;/table&gt;tag</a:t>
            </a:r>
            <a:r>
              <a:t>來表示。</a:t>
            </a:r>
          </a:p>
          <a:p>
            <a:pPr algn="l">
              <a:lnSpc>
                <a:spcPct val="100000"/>
              </a:lnSpc>
            </a:pPr>
            <a:r>
              <a:t>特性：</a:t>
            </a:r>
            <a:br/>
            <a:r>
              <a:rPr>
                <a:solidFill>
                  <a:schemeClr val="accent4">
                    <a:satOff val="1488"/>
                    <a:lumOff val="-7242"/>
                  </a:schemeClr>
                </a:solidFill>
              </a:rPr>
              <a:t>區塊性</a:t>
            </a:r>
            <a:r>
              <a:t>：以</a:t>
            </a:r>
            <a:r>
              <a:rPr>
                <a:solidFill>
                  <a:schemeClr val="accent4">
                    <a:satOff val="1488"/>
                    <a:lumOff val="-7242"/>
                  </a:schemeClr>
                </a:solidFill>
              </a:rPr>
              <a:t>&lt;table&gt;包住&lt;tr&gt;/&lt;td&gt;</a:t>
            </a:r>
            <a:r>
              <a:t>，來顯示表格</a:t>
            </a:r>
            <a:r>
              <a:rPr>
                <a:solidFill>
                  <a:schemeClr val="accent4">
                    <a:satOff val="1488"/>
                    <a:lumOff val="-7242"/>
                  </a:schemeClr>
                </a:solidFill>
              </a:rPr>
              <a:t>行列</a:t>
            </a:r>
            <a:r>
              <a:t>。</a:t>
            </a:r>
            <a:br/>
            <a:r>
              <a:rPr>
                <a:solidFill>
                  <a:schemeClr val="accent4">
                    <a:satOff val="1488"/>
                    <a:lumOff val="-7242"/>
                  </a:schemeClr>
                </a:solidFill>
              </a:rPr>
              <a:t>強制換行。</a:t>
            </a:r>
          </a:p>
        </p:txBody>
      </p:sp>
      <p:sp>
        <p:nvSpPr>
          <p:cNvPr id="562" name="行tr"/>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行tr</a:t>
            </a:r>
          </a:p>
        </p:txBody>
      </p:sp>
      <p:sp>
        <p:nvSpPr>
          <p:cNvPr id="563" name="表格區塊"/>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表格區塊</a:t>
            </a:r>
          </a:p>
        </p:txBody>
      </p:sp>
      <p:sp>
        <p:nvSpPr>
          <p:cNvPr id="564" name="表格Table"/>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表格Table</a:t>
            </a:r>
          </a:p>
        </p:txBody>
      </p:sp>
      <p:pic>
        <p:nvPicPr>
          <p:cNvPr id="565" name="影像" descr="影像"/>
          <p:cNvPicPr>
            <a:picLocks noChangeAspect="1"/>
          </p:cNvPicPr>
          <p:nvPr/>
        </p:nvPicPr>
        <p:blipFill>
          <a:blip r:embed="rId2">
            <a:extLst/>
          </a:blip>
          <a:stretch>
            <a:fillRect/>
          </a:stretch>
        </p:blipFill>
        <p:spPr>
          <a:xfrm>
            <a:off x="0" y="3178951"/>
            <a:ext cx="13004801" cy="2041032"/>
          </a:xfrm>
          <a:prstGeom prst="rect">
            <a:avLst/>
          </a:prstGeom>
          <a:ln w="12700">
            <a:miter lim="400000"/>
          </a:ln>
        </p:spPr>
      </p:pic>
      <p:sp>
        <p:nvSpPr>
          <p:cNvPr id="566" name="表格裡每一行裡的每一格。都要用&lt;td&gt;&lt;/td&gt;tag來定義。…"/>
          <p:cNvSpPr/>
          <p:nvPr/>
        </p:nvSpPr>
        <p:spPr>
          <a:xfrm>
            <a:off x="97377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表格裡每一行裡的</a:t>
            </a:r>
            <a:r>
              <a:rPr>
                <a:solidFill>
                  <a:schemeClr val="accent4">
                    <a:satOff val="1488"/>
                    <a:lumOff val="-7242"/>
                  </a:schemeClr>
                </a:solidFill>
              </a:rPr>
              <a:t>每一格</a:t>
            </a:r>
            <a:r>
              <a:t>。都要用</a:t>
            </a:r>
            <a:r>
              <a:rPr>
                <a:solidFill>
                  <a:schemeClr val="accent4">
                    <a:satOff val="1488"/>
                    <a:lumOff val="-7242"/>
                  </a:schemeClr>
                </a:solidFill>
              </a:rPr>
              <a:t>&lt;td&gt;&lt;/td&gt;tag</a:t>
            </a:r>
            <a:r>
              <a:t>來定義。</a:t>
            </a:r>
          </a:p>
          <a:p>
            <a:pPr algn="l">
              <a:lnSpc>
                <a:spcPct val="100000"/>
              </a:lnSpc>
            </a:pPr>
            <a:r>
              <a:t>定義：</a:t>
            </a:r>
            <a:br/>
            <a:r>
              <a:rPr>
                <a:solidFill>
                  <a:schemeClr val="accent4">
                    <a:satOff val="1488"/>
                    <a:lumOff val="-7242"/>
                  </a:schemeClr>
                </a:solidFill>
              </a:rPr>
              <a:t>&lt;td&gt;：一般表格。</a:t>
            </a:r>
            <a:br>
              <a:rPr>
                <a:solidFill>
                  <a:schemeClr val="accent4">
                    <a:satOff val="1488"/>
                    <a:lumOff val="-7242"/>
                  </a:schemeClr>
                </a:solidFill>
              </a:rPr>
            </a:br>
            <a:r>
              <a:rPr>
                <a:solidFill>
                  <a:schemeClr val="accent4">
                    <a:satOff val="1488"/>
                    <a:lumOff val="-7242"/>
                  </a:schemeClr>
                </a:solidFill>
              </a:rPr>
              <a:t>&lt;th&gt;：標頭表格。</a:t>
            </a:r>
          </a:p>
          <a:p>
            <a:pPr algn="l">
              <a:lnSpc>
                <a:spcPct val="100000"/>
              </a:lnSpc>
            </a:pPr>
            <a:r>
              <a:t>結構：</a:t>
            </a:r>
            <a:br/>
            <a:r>
              <a:t>一個&lt;tr&gt;裡可以有無數個&lt;td&gt;，每一行的格數可以不一樣。</a:t>
            </a:r>
          </a:p>
        </p:txBody>
      </p:sp>
      <p:sp>
        <p:nvSpPr>
          <p:cNvPr id="567" name="列td / th"/>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列td / th</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Form 表單"/>
          <p:cNvSpPr txBox="1"/>
          <p:nvPr>
            <p:ph type="title"/>
          </p:nvPr>
        </p:nvSpPr>
        <p:spPr>
          <a:xfrm>
            <a:off x="809625" y="1384300"/>
            <a:ext cx="8506967" cy="508000"/>
          </a:xfrm>
          <a:prstGeom prst="rect">
            <a:avLst/>
          </a:prstGeom>
        </p:spPr>
        <p:txBody>
          <a:bodyPr/>
          <a:lstStyle/>
          <a:p>
            <a:pPr/>
            <a:r>
              <a:t>Form 表單</a:t>
            </a:r>
          </a:p>
        </p:txBody>
      </p:sp>
      <p:pic>
        <p:nvPicPr>
          <p:cNvPr id="570"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
        <p:nvSpPr>
          <p:cNvPr id="571" name="為什麼網頁需要表單？用途是什麼？（1000Will/個）"/>
          <p:cNvSpPr txBox="1"/>
          <p:nvPr/>
        </p:nvSpPr>
        <p:spPr>
          <a:xfrm>
            <a:off x="808525" y="6440575"/>
            <a:ext cx="11387750" cy="306030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0"/>
              </a:spcBef>
              <a:defRPr sz="3000">
                <a:solidFill>
                  <a:srgbClr val="000000"/>
                </a:solidFill>
                <a:latin typeface="+mj-lt"/>
                <a:ea typeface="+mj-ea"/>
                <a:cs typeface="+mj-cs"/>
                <a:sym typeface="Bodoni SvtyTwo ITC TT-Bold"/>
              </a:defRPr>
            </a:lvl1pPr>
          </a:lstStyle>
          <a:p>
            <a:pPr/>
            <a:r>
              <a:t>為什麼網頁需要表單？用途是什麼？（1000Will/個）</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Form 表單"/>
          <p:cNvSpPr txBox="1"/>
          <p:nvPr>
            <p:ph type="title"/>
          </p:nvPr>
        </p:nvSpPr>
        <p:spPr>
          <a:xfrm>
            <a:off x="809625" y="1384300"/>
            <a:ext cx="8506967" cy="508000"/>
          </a:xfrm>
          <a:prstGeom prst="rect">
            <a:avLst/>
          </a:prstGeom>
        </p:spPr>
        <p:txBody>
          <a:bodyPr/>
          <a:lstStyle/>
          <a:p>
            <a:pPr/>
            <a:r>
              <a:t>Form 表單</a:t>
            </a:r>
          </a:p>
        </p:txBody>
      </p:sp>
      <p:pic>
        <p:nvPicPr>
          <p:cNvPr id="574"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
        <p:nvSpPr>
          <p:cNvPr id="575" name="表單的輸入格有幾種？（1000Will/個）…"/>
          <p:cNvSpPr txBox="1"/>
          <p:nvPr/>
        </p:nvSpPr>
        <p:spPr>
          <a:xfrm>
            <a:off x="808525" y="6440575"/>
            <a:ext cx="11387750" cy="306030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lnSpc>
                <a:spcPct val="100000"/>
              </a:lnSpc>
              <a:spcBef>
                <a:spcPts val="0"/>
              </a:spcBef>
              <a:defRPr sz="3000">
                <a:solidFill>
                  <a:srgbClr val="000000"/>
                </a:solidFill>
                <a:latin typeface="+mj-lt"/>
                <a:ea typeface="+mj-ea"/>
                <a:cs typeface="+mj-cs"/>
                <a:sym typeface="Bodoni SvtyTwo ITC TT-Bold"/>
              </a:defRPr>
            </a:pPr>
            <a:r>
              <a:t>表單的輸入格有幾種？（1000Will/個）</a:t>
            </a:r>
          </a:p>
          <a:p>
            <a:pPr algn="l">
              <a:lnSpc>
                <a:spcPct val="100000"/>
              </a:lnSpc>
              <a:spcBef>
                <a:spcPts val="0"/>
              </a:spcBef>
              <a:defRPr sz="3000">
                <a:solidFill>
                  <a:srgbClr val="000000"/>
                </a:solidFill>
                <a:latin typeface="+mj-lt"/>
                <a:ea typeface="+mj-ea"/>
                <a:cs typeface="+mj-cs"/>
                <a:sym typeface="Bodoni SvtyTwo ITC TT-Bold"/>
              </a:defRPr>
            </a:pPr>
            <a:r>
              <a:t>每一組輸入格會提供使用者/PC什麼元素？（1000Will/個）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Form 表單"/>
          <p:cNvSpPr txBox="1"/>
          <p:nvPr>
            <p:ph type="title"/>
          </p:nvPr>
        </p:nvSpPr>
        <p:spPr>
          <a:xfrm>
            <a:off x="809625" y="1384300"/>
            <a:ext cx="8506967" cy="508000"/>
          </a:xfrm>
          <a:prstGeom prst="rect">
            <a:avLst/>
          </a:prstGeom>
        </p:spPr>
        <p:txBody>
          <a:bodyPr/>
          <a:lstStyle/>
          <a:p>
            <a:pPr/>
            <a:r>
              <a:t>Form 表單</a:t>
            </a:r>
          </a:p>
        </p:txBody>
      </p:sp>
      <p:sp>
        <p:nvSpPr>
          <p:cNvPr id="578" name="網頁中的表單，會使用 &lt;form&gt;&lt;/form&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表單</a:t>
            </a:r>
            <a:r>
              <a:t>，會使用</a:t>
            </a:r>
            <a:br/>
            <a:r>
              <a:rPr>
                <a:solidFill>
                  <a:schemeClr val="accent4">
                    <a:satOff val="1488"/>
                    <a:lumOff val="-7242"/>
                  </a:schemeClr>
                </a:solidFill>
              </a:rPr>
              <a:t>&lt;form&gt;&lt;/form&gt;tag</a:t>
            </a:r>
            <a:r>
              <a:t>來表示。</a:t>
            </a:r>
          </a:p>
          <a:p>
            <a:pPr algn="l">
              <a:lnSpc>
                <a:spcPct val="100000"/>
              </a:lnSpc>
            </a:pPr>
            <a:r>
              <a:t>特性：</a:t>
            </a:r>
            <a:br/>
            <a:r>
              <a:rPr>
                <a:solidFill>
                  <a:schemeClr val="accent4">
                    <a:satOff val="1488"/>
                    <a:lumOff val="-7242"/>
                  </a:schemeClr>
                </a:solidFill>
              </a:rPr>
              <a:t>區塊性</a:t>
            </a:r>
            <a:r>
              <a:t>：一個網頁可能同時有多個表單，以</a:t>
            </a:r>
            <a:r>
              <a:rPr>
                <a:solidFill>
                  <a:schemeClr val="accent4">
                    <a:satOff val="1488"/>
                    <a:lumOff val="-7242"/>
                  </a:schemeClr>
                </a:solidFill>
              </a:rPr>
              <a:t>&lt;form&gt;包住表單的內容</a:t>
            </a:r>
            <a:r>
              <a:t>，來定義哪些輸入格是哪一個表單的。</a:t>
            </a:r>
          </a:p>
        </p:txBody>
      </p:sp>
      <p:sp>
        <p:nvSpPr>
          <p:cNvPr id="579" name="表單Form"/>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表單Form</a:t>
            </a:r>
          </a:p>
        </p:txBody>
      </p:sp>
      <p:pic>
        <p:nvPicPr>
          <p:cNvPr id="580"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
        <p:nvSpPr>
          <p:cNvPr id="581" name="表單的提交方式。…"/>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表單的</a:t>
            </a:r>
            <a:r>
              <a:rPr>
                <a:solidFill>
                  <a:schemeClr val="accent4">
                    <a:satOff val="1488"/>
                    <a:lumOff val="-7242"/>
                  </a:schemeClr>
                </a:solidFill>
              </a:rPr>
              <a:t>提交方式</a:t>
            </a:r>
            <a:r>
              <a:t>。</a:t>
            </a:r>
          </a:p>
          <a:p>
            <a:pPr algn="l">
              <a:lnSpc>
                <a:spcPct val="100000"/>
              </a:lnSpc>
            </a:pPr>
            <a:r>
              <a:t>方式：</a:t>
            </a:r>
            <a:br/>
            <a:r>
              <a:t>post ：透過dataset傳遞參數。</a:t>
            </a:r>
            <a:br/>
            <a:r>
              <a:t>get：透過網址傳遞參數。</a:t>
            </a:r>
          </a:p>
        </p:txBody>
      </p:sp>
      <p:sp>
        <p:nvSpPr>
          <p:cNvPr id="582" name="表單在提交後要處理的作業項目，可以是function/php...。"/>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表單在提交後要處理的</a:t>
            </a:r>
            <a:r>
              <a:rPr>
                <a:solidFill>
                  <a:schemeClr val="accent4">
                    <a:satOff val="1488"/>
                    <a:lumOff val="-7242"/>
                  </a:schemeClr>
                </a:solidFill>
              </a:rPr>
              <a:t>作業項目</a:t>
            </a:r>
            <a:r>
              <a:t>，可以是function/php...。</a:t>
            </a:r>
          </a:p>
        </p:txBody>
      </p:sp>
      <p:sp>
        <p:nvSpPr>
          <p:cNvPr id="583" name="method 提交方式"/>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method 提交方式</a:t>
            </a:r>
          </a:p>
        </p:txBody>
      </p:sp>
      <p:sp>
        <p:nvSpPr>
          <p:cNvPr id="584" name="action 提交處理"/>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action 提交處理</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Html的連結用Tag…"/>
          <p:cNvSpPr/>
          <p:nvPr>
            <p:ph type="body" idx="13"/>
          </p:nvPr>
        </p:nvSpPr>
        <p:spPr>
          <a:xfrm>
            <a:off x="9690100" y="2717800"/>
            <a:ext cx="2552700" cy="2358480"/>
          </a:xfrm>
          <a:prstGeom prst="roundRect">
            <a:avLst>
              <a:gd name="adj" fmla="val 0"/>
            </a:avLst>
          </a:prstGeom>
        </p:spPr>
        <p:txBody>
          <a:bodyPr/>
          <a:lstStyle/>
          <a:p>
            <a:pPr/>
            <a:r>
              <a:t>Html的連結用Tag</a:t>
            </a:r>
          </a:p>
          <a:p>
            <a:pPr marL="172861" indent="-172861">
              <a:buSzPct val="75000"/>
              <a:buChar char="•"/>
            </a:pPr>
            <a:r>
              <a:t>a</a:t>
            </a:r>
          </a:p>
        </p:txBody>
      </p:sp>
      <p:sp>
        <p:nvSpPr>
          <p:cNvPr id="427" name="Html的圖片用Tag…"/>
          <p:cNvSpPr/>
          <p:nvPr>
            <p:ph type="body" idx="14"/>
          </p:nvPr>
        </p:nvSpPr>
        <p:spPr>
          <a:prstGeom prst="roundRect">
            <a:avLst>
              <a:gd name="adj" fmla="val 0"/>
            </a:avLst>
          </a:prstGeom>
        </p:spPr>
        <p:txBody>
          <a:bodyPr/>
          <a:lstStyle/>
          <a:p>
            <a:pPr/>
            <a:r>
              <a:t>Html的圖片用Tag</a:t>
            </a:r>
          </a:p>
          <a:p>
            <a:pPr marL="172861" indent="-172861">
              <a:buSzPct val="75000"/>
              <a:buChar char="•"/>
            </a:pPr>
            <a:r>
              <a:t>img</a:t>
            </a:r>
          </a:p>
        </p:txBody>
      </p:sp>
      <p:sp>
        <p:nvSpPr>
          <p:cNvPr id="428" name="Html的文字用Tag…"/>
          <p:cNvSpPr/>
          <p:nvPr>
            <p:ph type="body" idx="15"/>
          </p:nvPr>
        </p:nvSpPr>
        <p:spPr>
          <a:xfrm>
            <a:off x="3738033" y="2717800"/>
            <a:ext cx="2552701" cy="2358480"/>
          </a:xfrm>
          <a:prstGeom prst="roundRect">
            <a:avLst>
              <a:gd name="adj" fmla="val 0"/>
            </a:avLst>
          </a:prstGeom>
        </p:spPr>
        <p:txBody>
          <a:bodyPr/>
          <a:lstStyle/>
          <a:p>
            <a:pPr/>
            <a:r>
              <a:t>Html的文字用Tag</a:t>
            </a:r>
          </a:p>
          <a:p>
            <a:pPr marL="172861" indent="-172861">
              <a:buSzPct val="75000"/>
              <a:buChar char="•"/>
            </a:pPr>
            <a:r>
              <a:t>h1 ~ h6</a:t>
            </a:r>
          </a:p>
          <a:p>
            <a:pPr marL="172861" indent="-172861">
              <a:buSzPct val="75000"/>
              <a:buChar char="•"/>
            </a:pPr>
            <a:r>
              <a:t>p</a:t>
            </a:r>
          </a:p>
        </p:txBody>
      </p:sp>
      <p:sp>
        <p:nvSpPr>
          <p:cNvPr id="429" name="Html基本骨架、head、body、外部資源介紹。"/>
          <p:cNvSpPr/>
          <p:nvPr>
            <p:ph type="body" idx="16"/>
          </p:nvPr>
        </p:nvSpPr>
        <p:spPr>
          <a:prstGeom prst="roundRect">
            <a:avLst>
              <a:gd name="adj" fmla="val 0"/>
            </a:avLst>
          </a:prstGeom>
        </p:spPr>
        <p:txBody>
          <a:bodyPr/>
          <a:lstStyle/>
          <a:p>
            <a:pPr/>
            <a:r>
              <a:t>Html基本骨架、head、body、外部資源介紹。</a:t>
            </a:r>
          </a:p>
        </p:txBody>
      </p:sp>
      <p:sp>
        <p:nvSpPr>
          <p:cNvPr id="430" name="Html的其他常用Tag…"/>
          <p:cNvSpPr/>
          <p:nvPr>
            <p:ph type="body" idx="17"/>
          </p:nvPr>
        </p:nvSpPr>
        <p:spPr>
          <a:xfrm>
            <a:off x="9690100" y="5892800"/>
            <a:ext cx="2552700" cy="3155752"/>
          </a:xfrm>
          <a:prstGeom prst="roundRect">
            <a:avLst>
              <a:gd name="adj" fmla="val 0"/>
            </a:avLst>
          </a:prstGeom>
        </p:spPr>
        <p:txBody>
          <a:bodyPr/>
          <a:lstStyle/>
          <a:p>
            <a:pPr/>
            <a:r>
              <a:t>Html的其他常用Tag</a:t>
            </a:r>
          </a:p>
          <a:p>
            <a:pPr marL="172861" indent="-172861">
              <a:buSzPct val="75000"/>
              <a:buChar char="•"/>
            </a:pPr>
            <a:r>
              <a:t>div</a:t>
            </a:r>
          </a:p>
          <a:p>
            <a:pPr marL="172861" indent="-172861">
              <a:buSzPct val="75000"/>
              <a:buChar char="•"/>
            </a:pPr>
            <a:r>
              <a:t>span</a:t>
            </a:r>
          </a:p>
          <a:p>
            <a:pPr marL="172861" indent="-172861">
              <a:buSzPct val="75000"/>
              <a:buChar char="•"/>
            </a:pPr>
            <a:r>
              <a:t>br/hr</a:t>
            </a:r>
          </a:p>
        </p:txBody>
      </p:sp>
      <p:sp>
        <p:nvSpPr>
          <p:cNvPr id="431" name="Html的表單用Tag…"/>
          <p:cNvSpPr/>
          <p:nvPr>
            <p:ph type="body" idx="18"/>
          </p:nvPr>
        </p:nvSpPr>
        <p:spPr>
          <a:xfrm>
            <a:off x="6714066" y="5892800"/>
            <a:ext cx="2552701" cy="2457252"/>
          </a:xfrm>
          <a:prstGeom prst="roundRect">
            <a:avLst>
              <a:gd name="adj" fmla="val 0"/>
            </a:avLst>
          </a:prstGeom>
        </p:spPr>
        <p:txBody>
          <a:bodyPr/>
          <a:lstStyle/>
          <a:p>
            <a:pPr/>
            <a:r>
              <a:t>Html的表單用Tag</a:t>
            </a:r>
          </a:p>
          <a:p>
            <a:pPr marL="172861" indent="-172861">
              <a:buSzPct val="75000"/>
              <a:buChar char="•"/>
            </a:pPr>
            <a:r>
              <a:t>input </a:t>
            </a:r>
          </a:p>
          <a:p>
            <a:pPr marL="172861" indent="-172861">
              <a:buSzPct val="75000"/>
              <a:buChar char="•"/>
            </a:pPr>
            <a:r>
              <a:t>label</a:t>
            </a:r>
          </a:p>
          <a:p>
            <a:pPr marL="172861" indent="-172861">
              <a:buSzPct val="75000"/>
              <a:buChar char="•"/>
            </a:pPr>
            <a:r>
              <a:t>textarea</a:t>
            </a:r>
          </a:p>
          <a:p>
            <a:pPr marL="172861" indent="-172861">
              <a:buSzPct val="75000"/>
              <a:buChar char="•"/>
            </a:pPr>
            <a:r>
              <a:t>button </a:t>
            </a:r>
          </a:p>
        </p:txBody>
      </p:sp>
      <p:sp>
        <p:nvSpPr>
          <p:cNvPr id="432" name="Html的表格用Tag…"/>
          <p:cNvSpPr/>
          <p:nvPr>
            <p:ph type="body" idx="19"/>
          </p:nvPr>
        </p:nvSpPr>
        <p:spPr>
          <a:xfrm>
            <a:off x="3738033" y="5892800"/>
            <a:ext cx="2552701" cy="2457252"/>
          </a:xfrm>
          <a:prstGeom prst="roundRect">
            <a:avLst>
              <a:gd name="adj" fmla="val 0"/>
            </a:avLst>
          </a:prstGeom>
        </p:spPr>
        <p:txBody>
          <a:bodyPr/>
          <a:lstStyle/>
          <a:p>
            <a:pPr/>
            <a:r>
              <a:t>Html的表格用Tag</a:t>
            </a:r>
          </a:p>
          <a:p>
            <a:pPr marL="172861" indent="-172861">
              <a:buSzPct val="75000"/>
              <a:buChar char="•"/>
            </a:pPr>
            <a:r>
              <a:t>table</a:t>
            </a:r>
          </a:p>
          <a:p>
            <a:pPr marL="172861" indent="-172861">
              <a:buSzPct val="75000"/>
              <a:buChar char="•"/>
            </a:pPr>
            <a:r>
              <a:t>thead / tbody / tfoot</a:t>
            </a:r>
          </a:p>
          <a:p>
            <a:pPr marL="172861" indent="-172861">
              <a:buSzPct val="75000"/>
              <a:buChar char="•"/>
            </a:pPr>
            <a:r>
              <a:t>tr</a:t>
            </a:r>
          </a:p>
          <a:p>
            <a:pPr marL="172861" indent="-172861">
              <a:buSzPct val="75000"/>
              <a:buChar char="•"/>
            </a:pPr>
            <a:r>
              <a:t>td/th </a:t>
            </a:r>
          </a:p>
        </p:txBody>
      </p:sp>
      <p:sp>
        <p:nvSpPr>
          <p:cNvPr id="433" name="Html的清單用Tag…"/>
          <p:cNvSpPr/>
          <p:nvPr>
            <p:ph type="body" idx="20"/>
          </p:nvPr>
        </p:nvSpPr>
        <p:spPr>
          <a:prstGeom prst="roundRect">
            <a:avLst>
              <a:gd name="adj" fmla="val 0"/>
            </a:avLst>
          </a:prstGeom>
        </p:spPr>
        <p:txBody>
          <a:bodyPr/>
          <a:lstStyle/>
          <a:p>
            <a:pPr/>
            <a:r>
              <a:t>Html的清單用Tag</a:t>
            </a:r>
          </a:p>
          <a:p>
            <a:pPr marL="172861" indent="-172861">
              <a:buSzPct val="75000"/>
              <a:buChar char="•"/>
            </a:pPr>
            <a:r>
              <a:t>ul / ol</a:t>
            </a:r>
          </a:p>
          <a:p>
            <a:pPr marL="172861" indent="-172861">
              <a:buSzPct val="75000"/>
              <a:buChar char="•"/>
            </a:pPr>
            <a:r>
              <a:t>li </a:t>
            </a:r>
          </a:p>
        </p:txBody>
      </p:sp>
      <p:sp>
        <p:nvSpPr>
          <p:cNvPr id="434" name="4"/>
          <p:cNvSpPr/>
          <p:nvPr>
            <p:ph type="body" idx="21"/>
          </p:nvPr>
        </p:nvSpPr>
        <p:spPr>
          <a:prstGeom prst="roundRect">
            <a:avLst>
              <a:gd name="adj" fmla="val 0"/>
            </a:avLst>
          </a:prstGeom>
        </p:spPr>
        <p:txBody>
          <a:bodyPr/>
          <a:lstStyle/>
          <a:p>
            <a:pPr/>
            <a:r>
              <a:t>4</a:t>
            </a:r>
          </a:p>
        </p:txBody>
      </p:sp>
      <p:sp>
        <p:nvSpPr>
          <p:cNvPr id="435" name="3"/>
          <p:cNvSpPr/>
          <p:nvPr>
            <p:ph type="body" idx="22"/>
          </p:nvPr>
        </p:nvSpPr>
        <p:spPr>
          <a:prstGeom prst="roundRect">
            <a:avLst>
              <a:gd name="adj" fmla="val 0"/>
            </a:avLst>
          </a:prstGeom>
        </p:spPr>
        <p:txBody>
          <a:bodyPr/>
          <a:lstStyle/>
          <a:p>
            <a:pPr/>
            <a:r>
              <a:t>3</a:t>
            </a:r>
          </a:p>
        </p:txBody>
      </p:sp>
      <p:sp>
        <p:nvSpPr>
          <p:cNvPr id="436" name="2"/>
          <p:cNvSpPr/>
          <p:nvPr>
            <p:ph type="body" idx="23"/>
          </p:nvPr>
        </p:nvSpPr>
        <p:spPr>
          <a:prstGeom prst="roundRect">
            <a:avLst>
              <a:gd name="adj" fmla="val 0"/>
            </a:avLst>
          </a:prstGeom>
        </p:spPr>
        <p:txBody>
          <a:bodyPr/>
          <a:lstStyle/>
          <a:p>
            <a:pPr/>
            <a:r>
              <a:t>2</a:t>
            </a:r>
          </a:p>
        </p:txBody>
      </p:sp>
      <p:sp>
        <p:nvSpPr>
          <p:cNvPr id="437" name="1"/>
          <p:cNvSpPr/>
          <p:nvPr>
            <p:ph type="body" idx="24"/>
          </p:nvPr>
        </p:nvSpPr>
        <p:spPr>
          <a:prstGeom prst="roundRect">
            <a:avLst>
              <a:gd name="adj" fmla="val 0"/>
            </a:avLst>
          </a:prstGeom>
        </p:spPr>
        <p:txBody>
          <a:bodyPr/>
          <a:lstStyle/>
          <a:p>
            <a:pPr/>
            <a:r>
              <a:t>1</a:t>
            </a:r>
          </a:p>
        </p:txBody>
      </p:sp>
      <p:sp>
        <p:nvSpPr>
          <p:cNvPr id="438" name="8"/>
          <p:cNvSpPr/>
          <p:nvPr>
            <p:ph type="body" idx="25"/>
          </p:nvPr>
        </p:nvSpPr>
        <p:spPr>
          <a:prstGeom prst="roundRect">
            <a:avLst>
              <a:gd name="adj" fmla="val 0"/>
            </a:avLst>
          </a:prstGeom>
        </p:spPr>
        <p:txBody>
          <a:bodyPr/>
          <a:lstStyle/>
          <a:p>
            <a:pPr/>
            <a:r>
              <a:t>8</a:t>
            </a:r>
          </a:p>
        </p:txBody>
      </p:sp>
      <p:sp>
        <p:nvSpPr>
          <p:cNvPr id="439" name="7"/>
          <p:cNvSpPr/>
          <p:nvPr>
            <p:ph type="body" idx="26"/>
          </p:nvPr>
        </p:nvSpPr>
        <p:spPr>
          <a:prstGeom prst="roundRect">
            <a:avLst>
              <a:gd name="adj" fmla="val 0"/>
            </a:avLst>
          </a:prstGeom>
        </p:spPr>
        <p:txBody>
          <a:bodyPr/>
          <a:lstStyle/>
          <a:p>
            <a:pPr/>
            <a:r>
              <a:t>7</a:t>
            </a:r>
          </a:p>
        </p:txBody>
      </p:sp>
      <p:sp>
        <p:nvSpPr>
          <p:cNvPr id="440" name="6"/>
          <p:cNvSpPr/>
          <p:nvPr>
            <p:ph type="body" idx="27"/>
          </p:nvPr>
        </p:nvSpPr>
        <p:spPr>
          <a:prstGeom prst="roundRect">
            <a:avLst>
              <a:gd name="adj" fmla="val 0"/>
            </a:avLst>
          </a:prstGeom>
        </p:spPr>
        <p:txBody>
          <a:bodyPr/>
          <a:lstStyle/>
          <a:p>
            <a:pPr/>
            <a:r>
              <a:t>6</a:t>
            </a:r>
          </a:p>
        </p:txBody>
      </p:sp>
      <p:sp>
        <p:nvSpPr>
          <p:cNvPr id="441" name="5"/>
          <p:cNvSpPr/>
          <p:nvPr>
            <p:ph type="body" idx="28"/>
          </p:nvPr>
        </p:nvSpPr>
        <p:spPr>
          <a:prstGeom prst="roundRect">
            <a:avLst>
              <a:gd name="adj" fmla="val 0"/>
            </a:avLst>
          </a:prstGeom>
        </p:spPr>
        <p:txBody>
          <a:bodyPr/>
          <a:lstStyle/>
          <a:p>
            <a:pPr/>
            <a:r>
              <a:t>5</a:t>
            </a:r>
          </a:p>
        </p:txBody>
      </p:sp>
      <p:sp>
        <p:nvSpPr>
          <p:cNvPr id="442" name="HTML架構"/>
          <p:cNvSpPr/>
          <p:nvPr>
            <p:ph type="body" idx="29"/>
          </p:nvPr>
        </p:nvSpPr>
        <p:spPr>
          <a:prstGeom prst="roundRect">
            <a:avLst>
              <a:gd name="adj" fmla="val 0"/>
            </a:avLst>
          </a:prstGeom>
        </p:spPr>
        <p:txBody>
          <a:bodyPr/>
          <a:lstStyle/>
          <a:p>
            <a:pPr/>
            <a:r>
              <a:t>HTML架構</a:t>
            </a:r>
          </a:p>
        </p:txBody>
      </p:sp>
      <p:sp>
        <p:nvSpPr>
          <p:cNvPr id="443" name="Table"/>
          <p:cNvSpPr/>
          <p:nvPr>
            <p:ph type="body" idx="30"/>
          </p:nvPr>
        </p:nvSpPr>
        <p:spPr>
          <a:prstGeom prst="roundRect">
            <a:avLst>
              <a:gd name="adj" fmla="val 0"/>
            </a:avLst>
          </a:prstGeom>
        </p:spPr>
        <p:txBody>
          <a:bodyPr/>
          <a:lstStyle/>
          <a:p>
            <a:pPr/>
            <a:r>
              <a:t>Table</a:t>
            </a:r>
          </a:p>
        </p:txBody>
      </p:sp>
      <p:sp>
        <p:nvSpPr>
          <p:cNvPr id="444" name="Other"/>
          <p:cNvSpPr/>
          <p:nvPr>
            <p:ph type="body" idx="31"/>
          </p:nvPr>
        </p:nvSpPr>
        <p:spPr>
          <a:prstGeom prst="roundRect">
            <a:avLst>
              <a:gd name="adj" fmla="val 0"/>
            </a:avLst>
          </a:prstGeom>
        </p:spPr>
        <p:txBody>
          <a:bodyPr/>
          <a:lstStyle/>
          <a:p>
            <a:pPr/>
            <a:r>
              <a:t>Other</a:t>
            </a:r>
          </a:p>
        </p:txBody>
      </p:sp>
      <p:sp>
        <p:nvSpPr>
          <p:cNvPr id="445" name="Link"/>
          <p:cNvSpPr/>
          <p:nvPr>
            <p:ph type="body" idx="32"/>
          </p:nvPr>
        </p:nvSpPr>
        <p:spPr>
          <a:prstGeom prst="roundRect">
            <a:avLst>
              <a:gd name="adj" fmla="val 0"/>
            </a:avLst>
          </a:prstGeom>
        </p:spPr>
        <p:txBody>
          <a:bodyPr/>
          <a:lstStyle/>
          <a:p>
            <a:pPr/>
            <a:r>
              <a:t>Link</a:t>
            </a:r>
          </a:p>
        </p:txBody>
      </p:sp>
      <p:sp>
        <p:nvSpPr>
          <p:cNvPr id="446" name="Texture"/>
          <p:cNvSpPr/>
          <p:nvPr/>
        </p:nvSpPr>
        <p:spPr>
          <a:xfrm>
            <a:off x="4002340" y="1955800"/>
            <a:ext cx="2286980" cy="50800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100000"/>
              </a:lnSpc>
              <a:spcBef>
                <a:spcPts val="4000"/>
              </a:spcBef>
              <a:defRPr sz="1800">
                <a:solidFill>
                  <a:srgbClr val="E6BAA1"/>
                </a:solidFill>
                <a:latin typeface="+mn-lt"/>
                <a:ea typeface="+mn-ea"/>
                <a:cs typeface="+mn-cs"/>
                <a:sym typeface="Futura"/>
              </a:defRPr>
            </a:lvl1pPr>
          </a:lstStyle>
          <a:p>
            <a:pPr/>
            <a:r>
              <a:t>Texture</a:t>
            </a:r>
          </a:p>
        </p:txBody>
      </p:sp>
      <p:sp>
        <p:nvSpPr>
          <p:cNvPr id="447" name="Image"/>
          <p:cNvSpPr/>
          <p:nvPr/>
        </p:nvSpPr>
        <p:spPr>
          <a:xfrm>
            <a:off x="6972041" y="1955800"/>
            <a:ext cx="2286981" cy="50800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100000"/>
              </a:lnSpc>
              <a:spcBef>
                <a:spcPts val="4000"/>
              </a:spcBef>
              <a:defRPr sz="1800">
                <a:solidFill>
                  <a:srgbClr val="E6BAA1"/>
                </a:solidFill>
                <a:latin typeface="+mn-lt"/>
                <a:ea typeface="+mn-ea"/>
                <a:cs typeface="+mn-cs"/>
                <a:sym typeface="Futura"/>
              </a:defRPr>
            </a:lvl1pPr>
          </a:lstStyle>
          <a:p>
            <a:pPr/>
            <a:r>
              <a:t>Image</a:t>
            </a:r>
          </a:p>
        </p:txBody>
      </p:sp>
      <p:sp>
        <p:nvSpPr>
          <p:cNvPr id="448" name="List"/>
          <p:cNvSpPr/>
          <p:nvPr/>
        </p:nvSpPr>
        <p:spPr>
          <a:xfrm>
            <a:off x="1027720" y="5130800"/>
            <a:ext cx="2286980" cy="50800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100000"/>
              </a:lnSpc>
              <a:spcBef>
                <a:spcPts val="4000"/>
              </a:spcBef>
              <a:defRPr sz="1800">
                <a:solidFill>
                  <a:srgbClr val="E6BAA1"/>
                </a:solidFill>
                <a:latin typeface="+mn-lt"/>
                <a:ea typeface="+mn-ea"/>
                <a:cs typeface="+mn-cs"/>
                <a:sym typeface="Futura"/>
              </a:defRPr>
            </a:lvl1pPr>
          </a:lstStyle>
          <a:p>
            <a:pPr/>
            <a:r>
              <a:t>List</a:t>
            </a:r>
          </a:p>
        </p:txBody>
      </p:sp>
      <p:sp>
        <p:nvSpPr>
          <p:cNvPr id="449" name="Input"/>
          <p:cNvSpPr/>
          <p:nvPr/>
        </p:nvSpPr>
        <p:spPr>
          <a:xfrm>
            <a:off x="6972041" y="5130800"/>
            <a:ext cx="2286981" cy="50800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100000"/>
              </a:lnSpc>
              <a:spcBef>
                <a:spcPts val="4000"/>
              </a:spcBef>
              <a:defRPr sz="1800">
                <a:solidFill>
                  <a:srgbClr val="E6BAA1"/>
                </a:solidFill>
                <a:latin typeface="+mn-lt"/>
                <a:ea typeface="+mn-ea"/>
                <a:cs typeface="+mn-cs"/>
                <a:sym typeface="Futura"/>
              </a:defRPr>
            </a:lvl1pPr>
          </a:lstStyle>
          <a:p>
            <a:pPr/>
            <a:r>
              <a:t>Input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Form 表單"/>
          <p:cNvSpPr txBox="1"/>
          <p:nvPr>
            <p:ph type="title"/>
          </p:nvPr>
        </p:nvSpPr>
        <p:spPr>
          <a:xfrm>
            <a:off x="809625" y="1384300"/>
            <a:ext cx="8506967" cy="508000"/>
          </a:xfrm>
          <a:prstGeom prst="rect">
            <a:avLst/>
          </a:prstGeom>
        </p:spPr>
        <p:txBody>
          <a:bodyPr/>
          <a:lstStyle/>
          <a:p>
            <a:pPr/>
            <a:r>
              <a:t>Form 表單</a:t>
            </a:r>
          </a:p>
        </p:txBody>
      </p:sp>
      <p:sp>
        <p:nvSpPr>
          <p:cNvPr id="587" name="定義這個標籤，所代表的輸入格是哪一個。…"/>
          <p:cNvSpPr/>
          <p:nvPr/>
        </p:nvSpPr>
        <p:spPr>
          <a:xfrm>
            <a:off x="3785658" y="6992423"/>
            <a:ext cx="6298418"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定義這個標籤，所代表的輸入格是哪一個。</a:t>
            </a:r>
          </a:p>
          <a:p>
            <a:pPr algn="l">
              <a:lnSpc>
                <a:spcPct val="100000"/>
              </a:lnSpc>
            </a:pPr>
            <a:r>
              <a:t>&lt;label </a:t>
            </a:r>
            <a:r>
              <a:rPr>
                <a:solidFill>
                  <a:schemeClr val="accent4">
                    <a:satOff val="1488"/>
                    <a:lumOff val="-7242"/>
                  </a:schemeClr>
                </a:solidFill>
              </a:rPr>
              <a:t>for=“name”</a:t>
            </a:r>
            <a:r>
              <a:t>&gt;Name&lt;/label&gt;</a:t>
            </a:r>
            <a:br/>
            <a:r>
              <a:t>&lt;input </a:t>
            </a:r>
            <a:r>
              <a:rPr>
                <a:solidFill>
                  <a:schemeClr val="accent4">
                    <a:satOff val="1488"/>
                    <a:lumOff val="-7242"/>
                  </a:schemeClr>
                </a:solidFill>
              </a:rPr>
              <a:t>id=“name”</a:t>
            </a:r>
            <a:r>
              <a:t>/&gt;</a:t>
            </a:r>
          </a:p>
        </p:txBody>
      </p:sp>
      <p:sp>
        <p:nvSpPr>
          <p:cNvPr id="588" name="輸入格的標題，會用 &lt;label&gt;&lt;/label&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標題</a:t>
            </a:r>
            <a:r>
              <a:t>，會用</a:t>
            </a:r>
            <a:br/>
            <a:r>
              <a:rPr>
                <a:solidFill>
                  <a:schemeClr val="accent4">
                    <a:satOff val="1488"/>
                    <a:lumOff val="-7242"/>
                  </a:schemeClr>
                </a:solidFill>
              </a:rPr>
              <a:t>&lt;label&gt;&lt;/label&gt;tag</a:t>
            </a:r>
            <a:r>
              <a:t>來表示。</a:t>
            </a:r>
          </a:p>
          <a:p>
            <a:pPr algn="l">
              <a:lnSpc>
                <a:spcPct val="100000"/>
              </a:lnSpc>
            </a:pPr>
            <a:r>
              <a:t>特性：</a:t>
            </a:r>
            <a:br/>
            <a:r>
              <a:rPr>
                <a:solidFill>
                  <a:schemeClr val="accent4">
                    <a:satOff val="1488"/>
                    <a:lumOff val="-7242"/>
                  </a:schemeClr>
                </a:solidFill>
              </a:rPr>
              <a:t>不會換行。</a:t>
            </a:r>
          </a:p>
        </p:txBody>
      </p:sp>
      <p:sp>
        <p:nvSpPr>
          <p:cNvPr id="589" name="for"/>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for</a:t>
            </a:r>
          </a:p>
        </p:txBody>
      </p:sp>
      <p:sp>
        <p:nvSpPr>
          <p:cNvPr id="590" name="標籤Label"/>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標籤Label</a:t>
            </a:r>
          </a:p>
        </p:txBody>
      </p:sp>
      <p:pic>
        <p:nvPicPr>
          <p:cNvPr id="591"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Form 表單"/>
          <p:cNvSpPr txBox="1"/>
          <p:nvPr>
            <p:ph type="title"/>
          </p:nvPr>
        </p:nvSpPr>
        <p:spPr>
          <a:xfrm>
            <a:off x="809625" y="1384300"/>
            <a:ext cx="8506967" cy="508000"/>
          </a:xfrm>
          <a:prstGeom prst="rect">
            <a:avLst/>
          </a:prstGeom>
        </p:spPr>
        <p:txBody>
          <a:bodyPr/>
          <a:lstStyle/>
          <a:p>
            <a:pPr/>
            <a:r>
              <a:t>Form 表單</a:t>
            </a:r>
          </a:p>
        </p:txBody>
      </p:sp>
      <p:sp>
        <p:nvSpPr>
          <p:cNvPr id="594" name="輸入格的名稱，給程式辨識表格內輸入格用，要是唯一無二的名稱。"/>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名稱</a:t>
            </a:r>
            <a:r>
              <a:t>，給程式</a:t>
            </a:r>
            <a:r>
              <a:rPr>
                <a:solidFill>
                  <a:schemeClr val="accent4">
                    <a:satOff val="1488"/>
                    <a:lumOff val="-7242"/>
                  </a:schemeClr>
                </a:solidFill>
              </a:rPr>
              <a:t>辨識</a:t>
            </a:r>
            <a:r>
              <a:rPr>
                <a:solidFill>
                  <a:schemeClr val="accent5">
                    <a:hueOff val="-176146"/>
                    <a:satOff val="3665"/>
                    <a:lumOff val="-13986"/>
                  </a:schemeClr>
                </a:solidFill>
              </a:rPr>
              <a:t>表格內</a:t>
            </a:r>
            <a:r>
              <a:rPr>
                <a:solidFill>
                  <a:schemeClr val="accent4">
                    <a:satOff val="1488"/>
                    <a:lumOff val="-7242"/>
                  </a:schemeClr>
                </a:solidFill>
              </a:rPr>
              <a:t>輸入格用</a:t>
            </a:r>
            <a:r>
              <a:t>，要是</a:t>
            </a:r>
            <a:r>
              <a:rPr>
                <a:solidFill>
                  <a:schemeClr val="accent4">
                    <a:satOff val="1488"/>
                    <a:lumOff val="-7242"/>
                  </a:schemeClr>
                </a:solidFill>
              </a:rPr>
              <a:t>唯一無二</a:t>
            </a:r>
            <a:r>
              <a:t>的名稱。</a:t>
            </a:r>
          </a:p>
        </p:txBody>
      </p:sp>
      <p:sp>
        <p:nvSpPr>
          <p:cNvPr id="595" name="輸入格的類別。…"/>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類別</a:t>
            </a:r>
            <a:r>
              <a:t>。</a:t>
            </a:r>
          </a:p>
          <a:p>
            <a:pPr algn="l">
              <a:lnSpc>
                <a:spcPct val="100000"/>
              </a:lnSpc>
            </a:pPr>
            <a:r>
              <a:t>類別：</a:t>
            </a:r>
            <a:br/>
            <a:r>
              <a:rPr>
                <a:solidFill>
                  <a:schemeClr val="accent4">
                    <a:satOff val="1488"/>
                    <a:lumOff val="-7242"/>
                  </a:schemeClr>
                </a:solidFill>
              </a:rPr>
              <a:t>text：文字。(Default)</a:t>
            </a:r>
            <a:br>
              <a:rPr>
                <a:solidFill>
                  <a:schemeClr val="accent4">
                    <a:satOff val="1488"/>
                    <a:lumOff val="-7242"/>
                  </a:schemeClr>
                </a:solidFill>
              </a:rPr>
            </a:br>
            <a:r>
              <a:rPr>
                <a:solidFill>
                  <a:schemeClr val="accent4">
                    <a:satOff val="1488"/>
                    <a:lumOff val="-7242"/>
                  </a:schemeClr>
                </a:solidFill>
              </a:rPr>
              <a:t>number：數字。</a:t>
            </a:r>
            <a:br>
              <a:rPr>
                <a:solidFill>
                  <a:schemeClr val="accent4">
                    <a:satOff val="1488"/>
                    <a:lumOff val="-7242"/>
                  </a:schemeClr>
                </a:solidFill>
              </a:rPr>
            </a:br>
            <a:r>
              <a:rPr>
                <a:solidFill>
                  <a:schemeClr val="accent4">
                    <a:satOff val="1488"/>
                    <a:lumOff val="-7242"/>
                  </a:schemeClr>
                </a:solidFill>
              </a:rPr>
              <a:t>date：日期</a:t>
            </a:r>
            <a:br>
              <a:rPr>
                <a:solidFill>
                  <a:schemeClr val="accent4">
                    <a:satOff val="1488"/>
                    <a:lumOff val="-7242"/>
                  </a:schemeClr>
                </a:solidFill>
              </a:rPr>
            </a:br>
            <a:r>
              <a:rPr>
                <a:solidFill>
                  <a:schemeClr val="accent4">
                    <a:satOff val="1488"/>
                    <a:lumOff val="-7242"/>
                  </a:schemeClr>
                </a:solidFill>
              </a:rPr>
              <a:t>checkbox：勾選。</a:t>
            </a:r>
            <a:br>
              <a:rPr>
                <a:solidFill>
                  <a:schemeClr val="accent4">
                    <a:satOff val="1488"/>
                    <a:lumOff val="-7242"/>
                  </a:schemeClr>
                </a:solidFill>
              </a:rPr>
            </a:br>
            <a:r>
              <a:rPr>
                <a:solidFill>
                  <a:schemeClr val="accent4">
                    <a:satOff val="1488"/>
                    <a:lumOff val="-7242"/>
                  </a:schemeClr>
                </a:solidFill>
              </a:rPr>
              <a:t>radio：單選。</a:t>
            </a:r>
          </a:p>
        </p:txBody>
      </p:sp>
      <p:sp>
        <p:nvSpPr>
          <p:cNvPr id="596" name="網頁中的輸入格 ，大部分都使用 &lt;input&gt;&lt;/input&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輸入格 </a:t>
            </a:r>
            <a:r>
              <a:t>，大部分都使用</a:t>
            </a:r>
            <a:br/>
            <a:r>
              <a:rPr>
                <a:solidFill>
                  <a:schemeClr val="accent4">
                    <a:satOff val="1488"/>
                    <a:lumOff val="-7242"/>
                  </a:schemeClr>
                </a:solidFill>
              </a:rPr>
              <a:t>&lt;input&gt;&lt;/input&gt;tag</a:t>
            </a:r>
            <a:r>
              <a:t>來表示。</a:t>
            </a:r>
          </a:p>
          <a:p>
            <a:pPr algn="l">
              <a:lnSpc>
                <a:spcPct val="100000"/>
              </a:lnSpc>
            </a:pPr>
            <a:r>
              <a:t>特性：</a:t>
            </a:r>
            <a:br/>
            <a:r>
              <a:rPr>
                <a:solidFill>
                  <a:schemeClr val="accent4">
                    <a:satOff val="1488"/>
                    <a:lumOff val="-7242"/>
                  </a:schemeClr>
                </a:solidFill>
              </a:rPr>
              <a:t>不會換行。</a:t>
            </a:r>
          </a:p>
        </p:txBody>
      </p:sp>
      <p:sp>
        <p:nvSpPr>
          <p:cNvPr id="597" name="name 命名"/>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name 命名</a:t>
            </a:r>
          </a:p>
        </p:txBody>
      </p:sp>
      <p:sp>
        <p:nvSpPr>
          <p:cNvPr id="598" name="type 類別*"/>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type 類別*</a:t>
            </a:r>
          </a:p>
        </p:txBody>
      </p:sp>
      <p:sp>
        <p:nvSpPr>
          <p:cNvPr id="599" name="輸入格 input"/>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輸入格 input</a:t>
            </a:r>
          </a:p>
        </p:txBody>
      </p:sp>
      <p:sp>
        <p:nvSpPr>
          <p:cNvPr id="600" name="輸入格的值，未設定即為空值。"/>
          <p:cNvSpPr/>
          <p:nvPr/>
        </p:nvSpPr>
        <p:spPr>
          <a:xfrm>
            <a:off x="97377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值</a:t>
            </a:r>
            <a:r>
              <a:t>，未設定即為空值。</a:t>
            </a:r>
          </a:p>
        </p:txBody>
      </p:sp>
      <p:sp>
        <p:nvSpPr>
          <p:cNvPr id="601" name="value 值"/>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value 值</a:t>
            </a:r>
          </a:p>
        </p:txBody>
      </p:sp>
      <p:pic>
        <p:nvPicPr>
          <p:cNvPr id="602"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Form 表單"/>
          <p:cNvSpPr txBox="1"/>
          <p:nvPr>
            <p:ph type="title"/>
          </p:nvPr>
        </p:nvSpPr>
        <p:spPr>
          <a:xfrm>
            <a:off x="809625" y="1384300"/>
            <a:ext cx="8506967" cy="508000"/>
          </a:xfrm>
          <a:prstGeom prst="rect">
            <a:avLst/>
          </a:prstGeom>
        </p:spPr>
        <p:txBody>
          <a:bodyPr/>
          <a:lstStyle/>
          <a:p>
            <a:pPr/>
            <a:r>
              <a:t>Form 表單</a:t>
            </a:r>
          </a:p>
        </p:txBody>
      </p:sp>
      <p:sp>
        <p:nvSpPr>
          <p:cNvPr id="605" name="輸入格的值的上下限，避免使用者輸入未預期的值。"/>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值的上下限</a:t>
            </a:r>
            <a:r>
              <a:t>，避免使用者輸入未預期的值。</a:t>
            </a:r>
          </a:p>
        </p:txBody>
      </p:sp>
      <p:sp>
        <p:nvSpPr>
          <p:cNvPr id="606" name="輸入格的提示，在使用者未輸入前，參考用的提示。"/>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提示</a:t>
            </a:r>
            <a:r>
              <a:t>，在使用者未輸入前，</a:t>
            </a:r>
            <a:r>
              <a:rPr>
                <a:solidFill>
                  <a:schemeClr val="accent4">
                    <a:satOff val="1488"/>
                    <a:lumOff val="-7242"/>
                  </a:schemeClr>
                </a:solidFill>
              </a:rPr>
              <a:t>參考用的提示</a:t>
            </a:r>
            <a:r>
              <a:t>。</a:t>
            </a:r>
          </a:p>
        </p:txBody>
      </p:sp>
      <p:sp>
        <p:nvSpPr>
          <p:cNvPr id="607" name="網頁中的輸入格 ，大部分都使用 &lt;input&gt;&lt;/input&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輸入格 </a:t>
            </a:r>
            <a:r>
              <a:t>，大部分都使用</a:t>
            </a:r>
            <a:br/>
            <a:r>
              <a:rPr>
                <a:solidFill>
                  <a:schemeClr val="accent4">
                    <a:satOff val="1488"/>
                    <a:lumOff val="-7242"/>
                  </a:schemeClr>
                </a:solidFill>
              </a:rPr>
              <a:t>&lt;input&gt;&lt;/input&gt;tag</a:t>
            </a:r>
            <a:r>
              <a:t>來表示。</a:t>
            </a:r>
          </a:p>
          <a:p>
            <a:pPr algn="l">
              <a:lnSpc>
                <a:spcPct val="100000"/>
              </a:lnSpc>
            </a:pPr>
            <a:r>
              <a:t>特性：</a:t>
            </a:r>
            <a:br/>
            <a:r>
              <a:rPr>
                <a:solidFill>
                  <a:schemeClr val="accent4">
                    <a:satOff val="1488"/>
                    <a:lumOff val="-7242"/>
                  </a:schemeClr>
                </a:solidFill>
              </a:rPr>
              <a:t>不會換行。</a:t>
            </a:r>
          </a:p>
        </p:txBody>
      </p:sp>
      <p:sp>
        <p:nvSpPr>
          <p:cNvPr id="608" name="min/max 極值"/>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min/max 極值</a:t>
            </a:r>
          </a:p>
        </p:txBody>
      </p:sp>
      <p:sp>
        <p:nvSpPr>
          <p:cNvPr id="609" name="placeholder 提示"/>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placeholder 提示</a:t>
            </a:r>
          </a:p>
        </p:txBody>
      </p:sp>
      <p:sp>
        <p:nvSpPr>
          <p:cNvPr id="610" name="輸入格 input"/>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輸入格 input</a:t>
            </a:r>
          </a:p>
        </p:txBody>
      </p:sp>
      <p:sp>
        <p:nvSpPr>
          <p:cNvPr id="611" name="checked : 勾選/複選 預先選起來的設定值。…"/>
          <p:cNvSpPr/>
          <p:nvPr/>
        </p:nvSpPr>
        <p:spPr>
          <a:xfrm>
            <a:off x="97377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checked : 勾選/複選 預先</a:t>
            </a:r>
            <a:r>
              <a:rPr>
                <a:solidFill>
                  <a:schemeClr val="accent4">
                    <a:satOff val="1488"/>
                    <a:lumOff val="-7242"/>
                  </a:schemeClr>
                </a:solidFill>
              </a:rPr>
              <a:t>選起來</a:t>
            </a:r>
            <a:r>
              <a:t>的設定值。</a:t>
            </a:r>
          </a:p>
          <a:p>
            <a:pPr algn="l">
              <a:lnSpc>
                <a:spcPct val="100000"/>
              </a:lnSpc>
            </a:pPr>
            <a:r>
              <a:t>disabled：輸入格/勾選/複選 </a:t>
            </a:r>
            <a:r>
              <a:rPr>
                <a:solidFill>
                  <a:schemeClr val="accent4">
                    <a:satOff val="1488"/>
                    <a:lumOff val="-7242"/>
                  </a:schemeClr>
                </a:solidFill>
              </a:rPr>
              <a:t>可否使用</a:t>
            </a:r>
            <a:r>
              <a:t>的設定值。</a:t>
            </a:r>
          </a:p>
        </p:txBody>
      </p:sp>
      <p:sp>
        <p:nvSpPr>
          <p:cNvPr id="612" name="checked / disabled"/>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checked / disabled</a:t>
            </a:r>
          </a:p>
        </p:txBody>
      </p:sp>
      <p:pic>
        <p:nvPicPr>
          <p:cNvPr id="613"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5" name="Form 表單"/>
          <p:cNvSpPr txBox="1"/>
          <p:nvPr>
            <p:ph type="title"/>
          </p:nvPr>
        </p:nvSpPr>
        <p:spPr>
          <a:xfrm>
            <a:off x="809625" y="1384300"/>
            <a:ext cx="8506967" cy="508000"/>
          </a:xfrm>
          <a:prstGeom prst="rect">
            <a:avLst/>
          </a:prstGeom>
        </p:spPr>
        <p:txBody>
          <a:bodyPr/>
          <a:lstStyle/>
          <a:p>
            <a:pPr/>
            <a:r>
              <a:t>Form 表單</a:t>
            </a:r>
          </a:p>
        </p:txBody>
      </p:sp>
      <p:sp>
        <p:nvSpPr>
          <p:cNvPr id="616" name="給整個網頁辨識tag們用的識別名稱，必須為獨一無二的名稱，但可以重複利用。"/>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給</a:t>
            </a:r>
            <a:r>
              <a:rPr>
                <a:solidFill>
                  <a:schemeClr val="accent5">
                    <a:hueOff val="-176146"/>
                    <a:satOff val="3665"/>
                    <a:lumOff val="-13986"/>
                  </a:schemeClr>
                </a:solidFill>
              </a:rPr>
              <a:t>整個網頁</a:t>
            </a:r>
            <a:r>
              <a:rPr>
                <a:solidFill>
                  <a:schemeClr val="accent4">
                    <a:satOff val="1488"/>
                    <a:lumOff val="-7242"/>
                  </a:schemeClr>
                </a:solidFill>
              </a:rPr>
              <a:t>辨識tag</a:t>
            </a:r>
            <a:r>
              <a:rPr>
                <a:solidFill>
                  <a:schemeClr val="accent5">
                    <a:hueOff val="-176146"/>
                    <a:satOff val="3665"/>
                    <a:lumOff val="-13986"/>
                  </a:schemeClr>
                </a:solidFill>
              </a:rPr>
              <a:t>們</a:t>
            </a:r>
            <a:r>
              <a:t>用的</a:t>
            </a:r>
            <a:r>
              <a:rPr>
                <a:solidFill>
                  <a:schemeClr val="accent4">
                    <a:satOff val="1488"/>
                    <a:lumOff val="-7242"/>
                  </a:schemeClr>
                </a:solidFill>
              </a:rPr>
              <a:t>識別名稱</a:t>
            </a:r>
            <a:r>
              <a:t>，必須為</a:t>
            </a:r>
            <a:r>
              <a:rPr>
                <a:solidFill>
                  <a:schemeClr val="accent4">
                    <a:satOff val="1488"/>
                    <a:lumOff val="-7242"/>
                  </a:schemeClr>
                </a:solidFill>
              </a:rPr>
              <a:t>獨一無二</a:t>
            </a:r>
            <a:r>
              <a:t>的名稱，但</a:t>
            </a:r>
            <a:r>
              <a:rPr>
                <a:solidFill>
                  <a:schemeClr val="accent4">
                    <a:satOff val="1488"/>
                    <a:lumOff val="-7242"/>
                  </a:schemeClr>
                </a:solidFill>
              </a:rPr>
              <a:t>可以重複利用</a:t>
            </a:r>
            <a:r>
              <a:t>。</a:t>
            </a:r>
          </a:p>
        </p:txBody>
      </p:sp>
      <p:sp>
        <p:nvSpPr>
          <p:cNvPr id="617" name="給整個網頁辨識tag用的識別名稱，必須為獨一無二的名稱。"/>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給</a:t>
            </a:r>
            <a:r>
              <a:rPr>
                <a:solidFill>
                  <a:schemeClr val="accent5">
                    <a:hueOff val="-176146"/>
                    <a:satOff val="3665"/>
                    <a:lumOff val="-13986"/>
                  </a:schemeClr>
                </a:solidFill>
              </a:rPr>
              <a:t>整個網頁</a:t>
            </a:r>
            <a:r>
              <a:rPr>
                <a:solidFill>
                  <a:schemeClr val="accent4">
                    <a:satOff val="1488"/>
                    <a:lumOff val="-7242"/>
                  </a:schemeClr>
                </a:solidFill>
              </a:rPr>
              <a:t>辨識tag</a:t>
            </a:r>
            <a:r>
              <a:t>用的</a:t>
            </a:r>
            <a:r>
              <a:rPr>
                <a:solidFill>
                  <a:schemeClr val="accent4">
                    <a:satOff val="1488"/>
                    <a:lumOff val="-7242"/>
                  </a:schemeClr>
                </a:solidFill>
              </a:rPr>
              <a:t>識別名稱</a:t>
            </a:r>
            <a:r>
              <a:t>，必須為</a:t>
            </a:r>
            <a:r>
              <a:rPr>
                <a:solidFill>
                  <a:schemeClr val="accent4">
                    <a:satOff val="1488"/>
                    <a:lumOff val="-7242"/>
                  </a:schemeClr>
                </a:solidFill>
              </a:rPr>
              <a:t>獨一無二</a:t>
            </a:r>
            <a:r>
              <a:t>的名稱。</a:t>
            </a:r>
          </a:p>
        </p:txBody>
      </p:sp>
      <p:sp>
        <p:nvSpPr>
          <p:cNvPr id="618" name="網頁中的輸入格 ，大部分都使用 &lt;input&gt;&lt;/input&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輸入格 </a:t>
            </a:r>
            <a:r>
              <a:t>，大部分都使用</a:t>
            </a:r>
            <a:br/>
            <a:r>
              <a:rPr>
                <a:solidFill>
                  <a:schemeClr val="accent4">
                    <a:satOff val="1488"/>
                    <a:lumOff val="-7242"/>
                  </a:schemeClr>
                </a:solidFill>
              </a:rPr>
              <a:t>&lt;input&gt;&lt;/input&gt;tag</a:t>
            </a:r>
            <a:r>
              <a:t>來表示。</a:t>
            </a:r>
          </a:p>
          <a:p>
            <a:pPr algn="l">
              <a:lnSpc>
                <a:spcPct val="100000"/>
              </a:lnSpc>
            </a:pPr>
            <a:r>
              <a:t>特性：</a:t>
            </a:r>
            <a:br/>
            <a:r>
              <a:rPr>
                <a:solidFill>
                  <a:schemeClr val="accent4">
                    <a:satOff val="1488"/>
                    <a:lumOff val="-7242"/>
                  </a:schemeClr>
                </a:solidFill>
              </a:rPr>
              <a:t>不會換行。</a:t>
            </a:r>
          </a:p>
        </p:txBody>
      </p:sp>
      <p:sp>
        <p:nvSpPr>
          <p:cNvPr id="619" name="class 類別"/>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class 類別</a:t>
            </a:r>
          </a:p>
        </p:txBody>
      </p:sp>
      <p:sp>
        <p:nvSpPr>
          <p:cNvPr id="620" name="id 識別"/>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id 識別</a:t>
            </a:r>
          </a:p>
        </p:txBody>
      </p:sp>
      <p:sp>
        <p:nvSpPr>
          <p:cNvPr id="621" name="輸入格 input"/>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輸入格 input</a:t>
            </a:r>
          </a:p>
        </p:txBody>
      </p:sp>
      <p:pic>
        <p:nvPicPr>
          <p:cNvPr id="622"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Form 表單"/>
          <p:cNvSpPr txBox="1"/>
          <p:nvPr>
            <p:ph type="title"/>
          </p:nvPr>
        </p:nvSpPr>
        <p:spPr>
          <a:xfrm>
            <a:off x="809625" y="1384300"/>
            <a:ext cx="8506967" cy="508000"/>
          </a:xfrm>
          <a:prstGeom prst="rect">
            <a:avLst/>
          </a:prstGeom>
        </p:spPr>
        <p:txBody>
          <a:bodyPr/>
          <a:lstStyle/>
          <a:p>
            <a:pPr/>
            <a:r>
              <a:t>Form 表單</a:t>
            </a:r>
          </a:p>
        </p:txBody>
      </p:sp>
      <p:sp>
        <p:nvSpPr>
          <p:cNvPr id="625" name="下拉式選單中的選項，會使用&lt;option&gt;&lt;/option&gt;tag來表示。…"/>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下拉式選單中的</a:t>
            </a:r>
            <a:r>
              <a:rPr>
                <a:solidFill>
                  <a:schemeClr val="accent4">
                    <a:satOff val="1488"/>
                    <a:lumOff val="-7242"/>
                  </a:schemeClr>
                </a:solidFill>
              </a:rPr>
              <a:t>選項</a:t>
            </a:r>
            <a:r>
              <a:t>，會使用</a:t>
            </a:r>
            <a:r>
              <a:rPr>
                <a:solidFill>
                  <a:schemeClr val="accent4">
                    <a:satOff val="1488"/>
                    <a:lumOff val="-7242"/>
                  </a:schemeClr>
                </a:solidFill>
              </a:rPr>
              <a:t>&lt;option&gt;&lt;/option&gt;tag</a:t>
            </a:r>
            <a:r>
              <a:t>來表示。</a:t>
            </a:r>
          </a:p>
          <a:p>
            <a:pPr algn="l">
              <a:lnSpc>
                <a:spcPct val="100000"/>
              </a:lnSpc>
            </a:pPr>
            <a:r>
              <a:t>結構：</a:t>
            </a:r>
            <a:br/>
            <a:r>
              <a:t>一個&lt;select&gt;裡可以有無數個&lt;option&gt;，有幾個&lt;option&gt;就會有幾個選項。</a:t>
            </a:r>
          </a:p>
        </p:txBody>
      </p:sp>
      <p:sp>
        <p:nvSpPr>
          <p:cNvPr id="626" name="網頁中的下拉式選單，使用 &lt;select&gt;&lt;/select&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下拉式選單</a:t>
            </a:r>
            <a:r>
              <a:t>，使用</a:t>
            </a:r>
            <a:br/>
            <a:r>
              <a:rPr>
                <a:solidFill>
                  <a:schemeClr val="accent4">
                    <a:satOff val="1488"/>
                    <a:lumOff val="-7242"/>
                  </a:schemeClr>
                </a:solidFill>
              </a:rPr>
              <a:t>&lt;select&gt;&lt;/select&gt;tag</a:t>
            </a:r>
            <a:r>
              <a:t>來表示。</a:t>
            </a:r>
          </a:p>
        </p:txBody>
      </p:sp>
      <p:sp>
        <p:nvSpPr>
          <p:cNvPr id="627" name="選項項目 option"/>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選項項目 option</a:t>
            </a:r>
          </a:p>
        </p:txBody>
      </p:sp>
      <p:sp>
        <p:nvSpPr>
          <p:cNvPr id="628" name="選項 selection"/>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選項 selection</a:t>
            </a:r>
          </a:p>
        </p:txBody>
      </p:sp>
      <p:pic>
        <p:nvPicPr>
          <p:cNvPr id="629"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
        <p:nvSpPr>
          <p:cNvPr id="630" name="輸入格的名稱，給程式辨識表格內輸入格用，要是唯一無二的名稱。"/>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名稱</a:t>
            </a:r>
            <a:r>
              <a:t>，給程式</a:t>
            </a:r>
            <a:r>
              <a:rPr>
                <a:solidFill>
                  <a:schemeClr val="accent4">
                    <a:satOff val="1488"/>
                    <a:lumOff val="-7242"/>
                  </a:schemeClr>
                </a:solidFill>
              </a:rPr>
              <a:t>辨識</a:t>
            </a:r>
            <a:r>
              <a:rPr>
                <a:solidFill>
                  <a:schemeClr val="accent5">
                    <a:hueOff val="-176146"/>
                    <a:satOff val="3665"/>
                    <a:lumOff val="-13986"/>
                  </a:schemeClr>
                </a:solidFill>
              </a:rPr>
              <a:t>表格內</a:t>
            </a:r>
            <a:r>
              <a:rPr>
                <a:solidFill>
                  <a:schemeClr val="accent4">
                    <a:satOff val="1488"/>
                    <a:lumOff val="-7242"/>
                  </a:schemeClr>
                </a:solidFill>
              </a:rPr>
              <a:t>輸入格用</a:t>
            </a:r>
            <a:r>
              <a:t>，要是</a:t>
            </a:r>
            <a:r>
              <a:rPr>
                <a:solidFill>
                  <a:schemeClr val="accent4">
                    <a:satOff val="1488"/>
                    <a:lumOff val="-7242"/>
                  </a:schemeClr>
                </a:solidFill>
              </a:rPr>
              <a:t>唯一無二</a:t>
            </a:r>
            <a:r>
              <a:t>的名稱。</a:t>
            </a:r>
          </a:p>
        </p:txBody>
      </p:sp>
      <p:sp>
        <p:nvSpPr>
          <p:cNvPr id="631" name="name 命名"/>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name 命名</a:t>
            </a:r>
          </a:p>
        </p:txBody>
      </p:sp>
      <p:sp>
        <p:nvSpPr>
          <p:cNvPr id="632" name="輸入格的值，未設定即為空值。"/>
          <p:cNvSpPr/>
          <p:nvPr/>
        </p:nvSpPr>
        <p:spPr>
          <a:xfrm>
            <a:off x="97377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值</a:t>
            </a:r>
            <a:r>
              <a:t>，未設定即為空值。</a:t>
            </a:r>
          </a:p>
        </p:txBody>
      </p:sp>
      <p:sp>
        <p:nvSpPr>
          <p:cNvPr id="633" name="value 值"/>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value 值</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Form 表單"/>
          <p:cNvSpPr txBox="1"/>
          <p:nvPr>
            <p:ph type="title"/>
          </p:nvPr>
        </p:nvSpPr>
        <p:spPr>
          <a:xfrm>
            <a:off x="809625" y="1384300"/>
            <a:ext cx="8506967" cy="508000"/>
          </a:xfrm>
          <a:prstGeom prst="rect">
            <a:avLst/>
          </a:prstGeom>
        </p:spPr>
        <p:txBody>
          <a:bodyPr/>
          <a:lstStyle/>
          <a:p>
            <a:pPr/>
            <a:r>
              <a:t>Form 表單</a:t>
            </a:r>
          </a:p>
        </p:txBody>
      </p:sp>
      <p:sp>
        <p:nvSpPr>
          <p:cNvPr id="636" name="多行文字輸入格的預設的行數（高度），設定後仍可透過輸入格右下角變更。"/>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多行文字輸入格的</a:t>
            </a:r>
            <a:r>
              <a:rPr>
                <a:solidFill>
                  <a:schemeClr val="accent4">
                    <a:satOff val="1488"/>
                    <a:lumOff val="-7242"/>
                  </a:schemeClr>
                </a:solidFill>
              </a:rPr>
              <a:t>預設的行數（高度）</a:t>
            </a:r>
            <a:r>
              <a:t>，設定後仍可透過輸入格右下角變更。</a:t>
            </a:r>
          </a:p>
        </p:txBody>
      </p:sp>
      <p:sp>
        <p:nvSpPr>
          <p:cNvPr id="637" name="網頁中的多行文字輸入格 ，使用 &lt;textarea&gt;&lt;/textarea&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多行文字輸入格 </a:t>
            </a:r>
            <a:r>
              <a:t>，使用</a:t>
            </a:r>
            <a:br/>
            <a:r>
              <a:rPr>
                <a:solidFill>
                  <a:schemeClr val="accent4">
                    <a:satOff val="1488"/>
                    <a:lumOff val="-7242"/>
                  </a:schemeClr>
                </a:solidFill>
              </a:rPr>
              <a:t>&lt;textarea&gt;&lt;/textarea&gt;tag</a:t>
            </a:r>
            <a:r>
              <a:t>來表示。</a:t>
            </a:r>
          </a:p>
        </p:txBody>
      </p:sp>
      <p:sp>
        <p:nvSpPr>
          <p:cNvPr id="638" name="預設行數 rows"/>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預設行數 rows</a:t>
            </a:r>
          </a:p>
        </p:txBody>
      </p:sp>
      <p:sp>
        <p:nvSpPr>
          <p:cNvPr id="639" name="多行輸入格 textarea"/>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多行輸入格 textarea</a:t>
            </a:r>
          </a:p>
        </p:txBody>
      </p:sp>
      <p:pic>
        <p:nvPicPr>
          <p:cNvPr id="640"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
        <p:nvSpPr>
          <p:cNvPr id="641" name="輸入格的名稱，給程式辨識表格內輸入格用，要是唯一無二的名稱。"/>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名稱</a:t>
            </a:r>
            <a:r>
              <a:t>，給程式</a:t>
            </a:r>
            <a:r>
              <a:rPr>
                <a:solidFill>
                  <a:schemeClr val="accent4">
                    <a:satOff val="1488"/>
                    <a:lumOff val="-7242"/>
                  </a:schemeClr>
                </a:solidFill>
              </a:rPr>
              <a:t>辨識</a:t>
            </a:r>
            <a:r>
              <a:rPr>
                <a:solidFill>
                  <a:schemeClr val="accent5">
                    <a:hueOff val="-176146"/>
                    <a:satOff val="3665"/>
                    <a:lumOff val="-13986"/>
                  </a:schemeClr>
                </a:solidFill>
              </a:rPr>
              <a:t>表格內</a:t>
            </a:r>
            <a:r>
              <a:rPr>
                <a:solidFill>
                  <a:schemeClr val="accent4">
                    <a:satOff val="1488"/>
                    <a:lumOff val="-7242"/>
                  </a:schemeClr>
                </a:solidFill>
              </a:rPr>
              <a:t>輸入格用</a:t>
            </a:r>
            <a:r>
              <a:t>，要是</a:t>
            </a:r>
            <a:r>
              <a:rPr>
                <a:solidFill>
                  <a:schemeClr val="accent4">
                    <a:satOff val="1488"/>
                    <a:lumOff val="-7242"/>
                  </a:schemeClr>
                </a:solidFill>
              </a:rPr>
              <a:t>唯一無二</a:t>
            </a:r>
            <a:r>
              <a:t>的名稱。</a:t>
            </a:r>
          </a:p>
        </p:txBody>
      </p:sp>
      <p:sp>
        <p:nvSpPr>
          <p:cNvPr id="642" name="name 命名"/>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name 命名</a:t>
            </a:r>
          </a:p>
        </p:txBody>
      </p:sp>
      <p:sp>
        <p:nvSpPr>
          <p:cNvPr id="643" name="輸入格的值，未設定即為空值。"/>
          <p:cNvSpPr/>
          <p:nvPr/>
        </p:nvSpPr>
        <p:spPr>
          <a:xfrm>
            <a:off x="97377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輸入格的</a:t>
            </a:r>
            <a:r>
              <a:rPr>
                <a:solidFill>
                  <a:schemeClr val="accent4">
                    <a:satOff val="1488"/>
                    <a:lumOff val="-7242"/>
                  </a:schemeClr>
                </a:solidFill>
              </a:rPr>
              <a:t>值</a:t>
            </a:r>
            <a:r>
              <a:t>，未設定即為空值。</a:t>
            </a:r>
          </a:p>
        </p:txBody>
      </p:sp>
      <p:sp>
        <p:nvSpPr>
          <p:cNvPr id="644" name="value 值"/>
          <p:cNvSpPr/>
          <p:nvPr/>
        </p:nvSpPr>
        <p:spPr>
          <a:xfrm>
            <a:off x="97377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value 值</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Form 表單"/>
          <p:cNvSpPr txBox="1"/>
          <p:nvPr>
            <p:ph type="title"/>
          </p:nvPr>
        </p:nvSpPr>
        <p:spPr>
          <a:xfrm>
            <a:off x="809625" y="1384300"/>
            <a:ext cx="8506967" cy="508000"/>
          </a:xfrm>
          <a:prstGeom prst="rect">
            <a:avLst/>
          </a:prstGeom>
        </p:spPr>
        <p:txBody>
          <a:bodyPr/>
          <a:lstStyle/>
          <a:p>
            <a:pPr/>
            <a:r>
              <a:t>Form 表單</a:t>
            </a:r>
          </a:p>
        </p:txBody>
      </p:sp>
      <p:sp>
        <p:nvSpPr>
          <p:cNvPr id="647" name="給整個網頁辨識tag們用的識別名稱，必須為獨一無二的名稱，但可以重複利用。"/>
          <p:cNvSpPr/>
          <p:nvPr/>
        </p:nvSpPr>
        <p:spPr>
          <a:xfrm>
            <a:off x="6761691" y="6992423"/>
            <a:ext cx="2552701" cy="2621857"/>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給</a:t>
            </a:r>
            <a:r>
              <a:rPr>
                <a:solidFill>
                  <a:schemeClr val="accent5">
                    <a:hueOff val="-176146"/>
                    <a:satOff val="3665"/>
                    <a:lumOff val="-13986"/>
                  </a:schemeClr>
                </a:solidFill>
              </a:rPr>
              <a:t>整個網頁</a:t>
            </a:r>
            <a:r>
              <a:rPr>
                <a:solidFill>
                  <a:schemeClr val="accent4">
                    <a:satOff val="1488"/>
                    <a:lumOff val="-7242"/>
                  </a:schemeClr>
                </a:solidFill>
              </a:rPr>
              <a:t>辨識tag</a:t>
            </a:r>
            <a:r>
              <a:rPr>
                <a:solidFill>
                  <a:schemeClr val="accent5">
                    <a:hueOff val="-176146"/>
                    <a:satOff val="3665"/>
                    <a:lumOff val="-13986"/>
                  </a:schemeClr>
                </a:solidFill>
              </a:rPr>
              <a:t>們</a:t>
            </a:r>
            <a:r>
              <a:t>用的</a:t>
            </a:r>
            <a:r>
              <a:rPr>
                <a:solidFill>
                  <a:schemeClr val="accent4">
                    <a:satOff val="1488"/>
                    <a:lumOff val="-7242"/>
                  </a:schemeClr>
                </a:solidFill>
              </a:rPr>
              <a:t>識別名稱</a:t>
            </a:r>
            <a:r>
              <a:t>，必須為</a:t>
            </a:r>
            <a:r>
              <a:rPr>
                <a:solidFill>
                  <a:schemeClr val="accent4">
                    <a:satOff val="1488"/>
                    <a:lumOff val="-7242"/>
                  </a:schemeClr>
                </a:solidFill>
              </a:rPr>
              <a:t>獨一無二</a:t>
            </a:r>
            <a:r>
              <a:t>的名稱，但</a:t>
            </a:r>
            <a:r>
              <a:rPr>
                <a:solidFill>
                  <a:schemeClr val="accent4">
                    <a:satOff val="1488"/>
                    <a:lumOff val="-7242"/>
                  </a:schemeClr>
                </a:solidFill>
              </a:rPr>
              <a:t>可以重複利用</a:t>
            </a:r>
            <a:r>
              <a:t>。</a:t>
            </a:r>
          </a:p>
        </p:txBody>
      </p:sp>
      <p:sp>
        <p:nvSpPr>
          <p:cNvPr id="648" name="按鍵按下後的處理種類。…"/>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rPr>
                <a:solidFill>
                  <a:srgbClr val="53585F"/>
                </a:solidFill>
              </a:rPr>
              <a:t>按鍵按下後的</a:t>
            </a:r>
            <a:r>
              <a:rPr>
                <a:solidFill>
                  <a:schemeClr val="accent4">
                    <a:satOff val="1488"/>
                    <a:lumOff val="-7242"/>
                  </a:schemeClr>
                </a:solidFill>
              </a:rPr>
              <a:t>處理種類。</a:t>
            </a:r>
            <a:endParaRPr>
              <a:solidFill>
                <a:schemeClr val="accent4">
                  <a:satOff val="1488"/>
                  <a:lumOff val="-7242"/>
                </a:schemeClr>
              </a:solidFill>
            </a:endParaRPr>
          </a:p>
          <a:p>
            <a:pPr algn="l">
              <a:lnSpc>
                <a:spcPct val="100000"/>
              </a:lnSpc>
              <a:defRPr>
                <a:solidFill>
                  <a:schemeClr val="accent4">
                    <a:satOff val="1488"/>
                    <a:lumOff val="-7242"/>
                  </a:schemeClr>
                </a:solidFill>
              </a:defRPr>
            </a:pPr>
            <a:r>
              <a:rPr>
                <a:solidFill>
                  <a:srgbClr val="53585F"/>
                </a:solidFill>
              </a:rPr>
              <a:t>種類：</a:t>
            </a:r>
            <a:br/>
            <a:r>
              <a:t>submit ：提交。</a:t>
            </a:r>
            <a:br/>
            <a:r>
              <a:t>reset ： 重置。</a:t>
            </a:r>
            <a:br/>
            <a:r>
              <a:t>button ：泛用。</a:t>
            </a:r>
          </a:p>
        </p:txBody>
      </p:sp>
      <p:sp>
        <p:nvSpPr>
          <p:cNvPr id="649" name="網頁中的按鍵 ，會使用 &lt;button&gt;&lt;/button&gt;tag來表示。…"/>
          <p:cNvSpPr/>
          <p:nvPr/>
        </p:nvSpPr>
        <p:spPr>
          <a:xfrm>
            <a:off x="809625" y="6992424"/>
            <a:ext cx="2552700" cy="2621855"/>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網頁中的</a:t>
            </a:r>
            <a:r>
              <a:rPr>
                <a:solidFill>
                  <a:schemeClr val="accent4">
                    <a:satOff val="1488"/>
                    <a:lumOff val="-7242"/>
                  </a:schemeClr>
                </a:solidFill>
              </a:rPr>
              <a:t>按鍵 </a:t>
            </a:r>
            <a:r>
              <a:t>，會使用</a:t>
            </a:r>
            <a:br/>
            <a:r>
              <a:rPr>
                <a:solidFill>
                  <a:schemeClr val="accent4">
                    <a:satOff val="1488"/>
                    <a:lumOff val="-7242"/>
                  </a:schemeClr>
                </a:solidFill>
              </a:rPr>
              <a:t>&lt;button&gt;&lt;/button&gt;tag</a:t>
            </a:r>
            <a:r>
              <a:t>來表示。</a:t>
            </a:r>
          </a:p>
          <a:p>
            <a:pPr algn="l">
              <a:lnSpc>
                <a:spcPct val="100000"/>
              </a:lnSpc>
            </a:pPr>
            <a:r>
              <a:t>特性：</a:t>
            </a:r>
            <a:br/>
            <a:r>
              <a:rPr>
                <a:solidFill>
                  <a:schemeClr val="accent4">
                    <a:satOff val="1488"/>
                    <a:lumOff val="-7242"/>
                  </a:schemeClr>
                </a:solidFill>
              </a:rPr>
              <a:t>不會換行。</a:t>
            </a:r>
          </a:p>
        </p:txBody>
      </p:sp>
      <p:sp>
        <p:nvSpPr>
          <p:cNvPr id="650" name="class 類別"/>
          <p:cNvSpPr/>
          <p:nvPr/>
        </p:nvSpPr>
        <p:spPr>
          <a:xfrm>
            <a:off x="6761691"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class 類別</a:t>
            </a:r>
          </a:p>
        </p:txBody>
      </p:sp>
      <p:sp>
        <p:nvSpPr>
          <p:cNvPr id="651" name="type 種類"/>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chemeClr val="accent5">
                    <a:hueOff val="-176146"/>
                    <a:satOff val="3665"/>
                    <a:lumOff val="-13986"/>
                  </a:schemeClr>
                </a:solidFill>
                <a:latin typeface="+mn-lt"/>
                <a:ea typeface="+mn-ea"/>
                <a:cs typeface="+mn-cs"/>
                <a:sym typeface="Futura"/>
              </a:defRPr>
            </a:lvl1pPr>
          </a:lstStyle>
          <a:p>
            <a:pPr/>
            <a:r>
              <a:t>type 種類</a:t>
            </a:r>
          </a:p>
        </p:txBody>
      </p:sp>
      <p:sp>
        <p:nvSpPr>
          <p:cNvPr id="652" name="按鍵 button"/>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按鍵 button</a:t>
            </a:r>
          </a:p>
        </p:txBody>
      </p:sp>
      <p:pic>
        <p:nvPicPr>
          <p:cNvPr id="653" name="影像" descr="影像"/>
          <p:cNvPicPr>
            <a:picLocks noChangeAspect="1"/>
          </p:cNvPicPr>
          <p:nvPr/>
        </p:nvPicPr>
        <p:blipFill>
          <a:blip r:embed="rId2">
            <a:extLst/>
          </a:blip>
          <a:srcRect l="0" t="6896" r="0" b="0"/>
          <a:stretch>
            <a:fillRect/>
          </a:stretch>
        </p:blipFill>
        <p:spPr>
          <a:xfrm>
            <a:off x="0" y="1917244"/>
            <a:ext cx="13004801" cy="428823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其他"/>
          <p:cNvSpPr txBox="1"/>
          <p:nvPr>
            <p:ph type="title"/>
          </p:nvPr>
        </p:nvSpPr>
        <p:spPr>
          <a:xfrm>
            <a:off x="809625" y="1384300"/>
            <a:ext cx="8506967" cy="508000"/>
          </a:xfrm>
          <a:prstGeom prst="rect">
            <a:avLst/>
          </a:prstGeom>
        </p:spPr>
        <p:txBody>
          <a:bodyPr/>
          <a:lstStyle/>
          <a:p>
            <a:pPr/>
            <a:r>
              <a:t>其他</a:t>
            </a:r>
          </a:p>
        </p:txBody>
      </p:sp>
      <p:pic>
        <p:nvPicPr>
          <p:cNvPr id="656" name="影像" descr="影像"/>
          <p:cNvPicPr>
            <a:picLocks noChangeAspect="1"/>
          </p:cNvPicPr>
          <p:nvPr/>
        </p:nvPicPr>
        <p:blipFill>
          <a:blip r:embed="rId2">
            <a:extLst/>
          </a:blip>
          <a:srcRect l="0" t="47143" r="0" b="0"/>
          <a:stretch>
            <a:fillRect/>
          </a:stretch>
        </p:blipFill>
        <p:spPr>
          <a:xfrm>
            <a:off x="0" y="3042583"/>
            <a:ext cx="13004801" cy="2037592"/>
          </a:xfrm>
          <a:prstGeom prst="rect">
            <a:avLst/>
          </a:prstGeom>
          <a:ln w="12700">
            <a:miter lim="400000"/>
          </a:ln>
        </p:spPr>
      </p:pic>
      <p:sp>
        <p:nvSpPr>
          <p:cNvPr id="657" name="想在畫面中插入水平線，可以使用&lt;hr&gt;tag。"/>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想在畫面中插入水平線，可以使用</a:t>
            </a:r>
            <a:r>
              <a:rPr>
                <a:solidFill>
                  <a:schemeClr val="accent4">
                    <a:satOff val="1488"/>
                    <a:lumOff val="-7242"/>
                  </a:schemeClr>
                </a:solidFill>
              </a:rPr>
              <a:t>&lt;hr&gt;tag</a:t>
            </a:r>
            <a:r>
              <a:t>。</a:t>
            </a:r>
          </a:p>
        </p:txBody>
      </p:sp>
      <p:sp>
        <p:nvSpPr>
          <p:cNvPr id="658" name="在文字中強行換行時，可以插入 &lt;/br&gt;tag。"/>
          <p:cNvSpPr/>
          <p:nvPr/>
        </p:nvSpPr>
        <p:spPr>
          <a:xfrm>
            <a:off x="809625" y="6992424"/>
            <a:ext cx="2552700" cy="1905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在文字中強行換行時，可以插入</a:t>
            </a:r>
            <a:br/>
            <a:r>
              <a:rPr>
                <a:solidFill>
                  <a:schemeClr val="accent4">
                    <a:satOff val="1488"/>
                    <a:lumOff val="-7242"/>
                  </a:schemeClr>
                </a:solidFill>
              </a:rPr>
              <a:t>&lt;/br&gt;tag</a:t>
            </a:r>
            <a:r>
              <a:t>。</a:t>
            </a:r>
          </a:p>
        </p:txBody>
      </p:sp>
      <p:sp>
        <p:nvSpPr>
          <p:cNvPr id="659" name="水平線 hr"/>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水平線 hr</a:t>
            </a:r>
          </a:p>
        </p:txBody>
      </p:sp>
      <p:sp>
        <p:nvSpPr>
          <p:cNvPr id="660" name="換行 break"/>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換行 break</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無屬性tag"/>
          <p:cNvSpPr txBox="1"/>
          <p:nvPr>
            <p:ph type="title"/>
          </p:nvPr>
        </p:nvSpPr>
        <p:spPr>
          <a:xfrm>
            <a:off x="809625" y="1384300"/>
            <a:ext cx="8506967" cy="508000"/>
          </a:xfrm>
          <a:prstGeom prst="rect">
            <a:avLst/>
          </a:prstGeom>
        </p:spPr>
        <p:txBody>
          <a:bodyPr/>
          <a:lstStyle/>
          <a:p>
            <a:pPr/>
            <a:r>
              <a:t>無屬性tag</a:t>
            </a:r>
          </a:p>
        </p:txBody>
      </p:sp>
      <p:pic>
        <p:nvPicPr>
          <p:cNvPr id="663" name="影像" descr="影像"/>
          <p:cNvPicPr>
            <a:picLocks noChangeAspect="1"/>
          </p:cNvPicPr>
          <p:nvPr/>
        </p:nvPicPr>
        <p:blipFill>
          <a:blip r:embed="rId2">
            <a:extLst/>
          </a:blip>
          <a:srcRect l="0" t="47143" r="0" b="0"/>
          <a:stretch>
            <a:fillRect/>
          </a:stretch>
        </p:blipFill>
        <p:spPr>
          <a:xfrm>
            <a:off x="0" y="3042583"/>
            <a:ext cx="13004801" cy="2037592"/>
          </a:xfrm>
          <a:prstGeom prst="rect">
            <a:avLst/>
          </a:prstGeom>
          <a:ln w="12700">
            <a:miter lim="400000"/>
          </a:ln>
        </p:spPr>
      </p:pic>
      <p:sp>
        <p:nvSpPr>
          <p:cNvPr id="664" name="將畫面的一小部分獨立出來做樣式/功能區分時，可以用&lt;span&gt;&lt;/span&gt;tag將其他tag/文字包起來。"/>
          <p:cNvSpPr/>
          <p:nvPr/>
        </p:nvSpPr>
        <p:spPr>
          <a:xfrm>
            <a:off x="3785658" y="6992423"/>
            <a:ext cx="2552701" cy="2305150"/>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將畫面的一小部分獨立出來做樣式/功能區分時，可以用</a:t>
            </a:r>
            <a:r>
              <a:rPr>
                <a:solidFill>
                  <a:schemeClr val="accent4">
                    <a:satOff val="1488"/>
                    <a:lumOff val="-7242"/>
                  </a:schemeClr>
                </a:solidFill>
              </a:rPr>
              <a:t>&lt;span&gt;&lt;/span&gt;tag</a:t>
            </a:r>
            <a:r>
              <a:t>將其他tag/文字包起來。</a:t>
            </a:r>
          </a:p>
        </p:txBody>
      </p:sp>
      <p:sp>
        <p:nvSpPr>
          <p:cNvPr id="665" name="將網頁畫面分組、切版、共同定義樣式時常使用&lt;div&gt;&lt;/div&gt;tag來將其他tag包起來。"/>
          <p:cNvSpPr/>
          <p:nvPr/>
        </p:nvSpPr>
        <p:spPr>
          <a:xfrm>
            <a:off x="809625" y="6992424"/>
            <a:ext cx="2552700" cy="1905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100000"/>
              </a:lnSpc>
            </a:pPr>
            <a:r>
              <a:t>將網頁畫面分組、切版、共同定義樣式時常使用</a:t>
            </a:r>
            <a:r>
              <a:rPr>
                <a:solidFill>
                  <a:schemeClr val="accent4">
                    <a:satOff val="1488"/>
                    <a:lumOff val="-7242"/>
                  </a:schemeClr>
                </a:solidFill>
              </a:rPr>
              <a:t>&lt;div&gt;&lt;/div&gt;tag</a:t>
            </a:r>
            <a:r>
              <a:t>來將其他tag包起來。</a:t>
            </a:r>
          </a:p>
        </p:txBody>
      </p:sp>
      <p:sp>
        <p:nvSpPr>
          <p:cNvPr id="666" name="區塊 span"/>
          <p:cNvSpPr/>
          <p:nvPr/>
        </p:nvSpPr>
        <p:spPr>
          <a:xfrm>
            <a:off x="3785658" y="6230423"/>
            <a:ext cx="2552701"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區塊 span</a:t>
            </a:r>
          </a:p>
        </p:txBody>
      </p:sp>
      <p:sp>
        <p:nvSpPr>
          <p:cNvPr id="667" name="區塊 div"/>
          <p:cNvSpPr/>
          <p:nvPr/>
        </p:nvSpPr>
        <p:spPr>
          <a:xfrm>
            <a:off x="809625" y="6230423"/>
            <a:ext cx="2552700" cy="508001"/>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00000"/>
              </a:lnSpc>
              <a:spcBef>
                <a:spcPts val="4000"/>
              </a:spcBef>
              <a:defRPr sz="1800">
                <a:solidFill>
                  <a:srgbClr val="E6BAA1"/>
                </a:solidFill>
                <a:latin typeface="+mn-lt"/>
                <a:ea typeface="+mn-ea"/>
                <a:cs typeface="+mn-cs"/>
                <a:sym typeface="Futura"/>
              </a:defRPr>
            </a:lvl1pPr>
          </a:lstStyle>
          <a:p>
            <a:pPr/>
            <a:r>
              <a:t>區塊 div</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為什麼要學HTML"/>
          <p:cNvSpPr txBox="1"/>
          <p:nvPr>
            <p:ph type="title"/>
          </p:nvPr>
        </p:nvSpPr>
        <p:spPr>
          <a:prstGeom prst="rect">
            <a:avLst/>
          </a:prstGeom>
        </p:spPr>
        <p:txBody>
          <a:bodyPr/>
          <a:lstStyle/>
          <a:p>
            <a:pPr/>
            <a:r>
              <a:t>為什麼要學HTML</a:t>
            </a:r>
          </a:p>
        </p:txBody>
      </p:sp>
      <p:sp>
        <p:nvSpPr>
          <p:cNvPr id="452" name="不是只要會複製貼上就好了嗎？"/>
          <p:cNvSpPr txBox="1"/>
          <p:nvPr>
            <p:ph type="body" sz="half" idx="1"/>
          </p:nvPr>
        </p:nvSpPr>
        <p:spPr>
          <a:prstGeom prst="rect">
            <a:avLst/>
          </a:prstGeom>
        </p:spPr>
        <p:txBody>
          <a:bodyPr/>
          <a:lstStyle>
            <a:lvl1pPr>
              <a:spcBef>
                <a:spcPts val="0"/>
              </a:spcBef>
              <a:defRPr sz="3000">
                <a:solidFill>
                  <a:srgbClr val="000000"/>
                </a:solidFill>
                <a:latin typeface="+mj-lt"/>
                <a:ea typeface="+mj-ea"/>
                <a:cs typeface="+mj-cs"/>
                <a:sym typeface="Bodoni SvtyTwo ITC TT-Bold"/>
              </a:defRPr>
            </a:lvl1pPr>
          </a:lstStyle>
          <a:p>
            <a:pPr/>
            <a:r>
              <a:t>不是只要會複製貼上就好了嗎？</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要複製什麼"/>
          <p:cNvSpPr/>
          <p:nvPr>
            <p:ph type="body" idx="13"/>
          </p:nvPr>
        </p:nvSpPr>
        <p:spPr>
          <a:prstGeom prst="rect">
            <a:avLst/>
          </a:prstGeom>
        </p:spPr>
        <p:txBody>
          <a:bodyPr/>
          <a:lstStyle/>
          <a:p>
            <a:pPr/>
            <a:r>
              <a:t>要複製什麼</a:t>
            </a:r>
          </a:p>
        </p:txBody>
      </p:sp>
      <p:sp>
        <p:nvSpPr>
          <p:cNvPr id="455" name="要貼在哪"/>
          <p:cNvSpPr/>
          <p:nvPr>
            <p:ph type="body" idx="15"/>
          </p:nvPr>
        </p:nvSpPr>
        <p:spPr>
          <a:prstGeom prst="rect">
            <a:avLst/>
          </a:prstGeom>
        </p:spPr>
        <p:txBody>
          <a:bodyPr/>
          <a:lstStyle/>
          <a:p>
            <a:pPr/>
            <a:r>
              <a:t>要貼在哪</a:t>
            </a:r>
          </a:p>
        </p:txBody>
      </p:sp>
      <p:sp>
        <p:nvSpPr>
          <p:cNvPr id="456" name="貼上後要改什麼"/>
          <p:cNvSpPr/>
          <p:nvPr>
            <p:ph type="body" idx="17"/>
          </p:nvPr>
        </p:nvSpPr>
        <p:spPr>
          <a:prstGeom prst="rect">
            <a:avLst/>
          </a:prstGeom>
        </p:spPr>
        <p:txBody>
          <a:bodyPr/>
          <a:lstStyle/>
          <a:p>
            <a:pPr/>
            <a:r>
              <a:t>貼上後要改什麼</a:t>
            </a:r>
          </a:p>
        </p:txBody>
      </p:sp>
      <p:sp>
        <p:nvSpPr>
          <p:cNvPr id="457" name="為什麼要學HTML"/>
          <p:cNvSpPr txBox="1"/>
          <p:nvPr>
            <p:ph type="title"/>
          </p:nvPr>
        </p:nvSpPr>
        <p:spPr>
          <a:prstGeom prst="rect">
            <a:avLst/>
          </a:prstGeom>
        </p:spPr>
        <p:txBody>
          <a:bodyPr/>
          <a:lstStyle/>
          <a:p>
            <a:pPr/>
            <a:r>
              <a:t>為什麼要學HTML</a:t>
            </a:r>
          </a:p>
        </p:txBody>
      </p:sp>
      <p:sp>
        <p:nvSpPr>
          <p:cNvPr id="458" name="不是只要會複製貼上就好了嗎？"/>
          <p:cNvSpPr txBox="1"/>
          <p:nvPr>
            <p:ph type="body" sz="half" idx="1"/>
          </p:nvPr>
        </p:nvSpPr>
        <p:spPr>
          <a:prstGeom prst="rect">
            <a:avLst/>
          </a:prstGeom>
        </p:spPr>
        <p:txBody>
          <a:bodyPr/>
          <a:lstStyle>
            <a:lvl1pPr>
              <a:spcBef>
                <a:spcPts val="0"/>
              </a:spcBef>
              <a:defRPr sz="3000">
                <a:solidFill>
                  <a:srgbClr val="000000"/>
                </a:solidFill>
                <a:latin typeface="+mj-lt"/>
                <a:ea typeface="+mj-ea"/>
                <a:cs typeface="+mj-cs"/>
                <a:sym typeface="Bodoni SvtyTwo ITC TT-Bold"/>
              </a:defRPr>
            </a:lvl1pPr>
          </a:lstStyle>
          <a:p>
            <a:pPr/>
            <a:r>
              <a:t>不是只要會複製貼上就好了嗎？</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網頁顯示給使用者的內容都在這個&lt;body&gt;&lt;/body&gt;tag內。"/>
          <p:cNvSpPr/>
          <p:nvPr>
            <p:ph type="body" idx="13"/>
          </p:nvPr>
        </p:nvSpPr>
        <p:spPr>
          <a:xfrm>
            <a:off x="9737725" y="6992423"/>
            <a:ext cx="2552700" cy="1905001"/>
          </a:xfrm>
          <a:prstGeom prst="roundRect">
            <a:avLst>
              <a:gd name="adj" fmla="val 0"/>
            </a:avLst>
          </a:prstGeom>
        </p:spPr>
        <p:txBody>
          <a:bodyPr/>
          <a:lstStyle/>
          <a:p>
            <a:pPr/>
            <a:r>
              <a:t>網頁顯示給使用者的內容都在這個</a:t>
            </a:r>
            <a:r>
              <a:rPr>
                <a:solidFill>
                  <a:schemeClr val="accent4">
                    <a:satOff val="1488"/>
                    <a:lumOff val="-7242"/>
                  </a:schemeClr>
                </a:solidFill>
              </a:rPr>
              <a:t>&lt;body&gt;&lt;/body&gt;tag</a:t>
            </a:r>
            <a:r>
              <a:t>內。</a:t>
            </a:r>
          </a:p>
        </p:txBody>
      </p:sp>
      <p:sp>
        <p:nvSpPr>
          <p:cNvPr id="461" name="網頁的設定，會寫在 &lt;head&gt;&lt;/head&gt;tag內，並不會顯示在畫面上，設定內容會以&lt;mate&gt;為tag。  charset : 編碼。 (一般亞洲圈用UTF-8) viewport : 網頁顯示大小/比例。 description : 網頁描述。 author : 網頁作者。"/>
          <p:cNvSpPr/>
          <p:nvPr>
            <p:ph type="body" idx="14"/>
          </p:nvPr>
        </p:nvSpPr>
        <p:spPr>
          <a:xfrm>
            <a:off x="6761691" y="6992423"/>
            <a:ext cx="2552701" cy="2621857"/>
          </a:xfrm>
          <a:prstGeom prst="roundRect">
            <a:avLst>
              <a:gd name="adj" fmla="val 0"/>
            </a:avLst>
          </a:prstGeom>
        </p:spPr>
        <p:txBody>
          <a:bodyPr/>
          <a:lstStyle/>
          <a:p>
            <a:pPr/>
            <a:r>
              <a:t>網頁的設定，會寫在</a:t>
            </a:r>
            <a:br/>
            <a:r>
              <a:rPr>
                <a:solidFill>
                  <a:schemeClr val="accent4">
                    <a:satOff val="1488"/>
                    <a:lumOff val="-7242"/>
                  </a:schemeClr>
                </a:solidFill>
              </a:rPr>
              <a:t>&lt;head&gt;&lt;/head&gt;tag</a:t>
            </a:r>
            <a:r>
              <a:t>內</a:t>
            </a:r>
            <a:r>
              <a:t>，並不會顯示在畫面上，設定內容會以</a:t>
            </a:r>
            <a:r>
              <a:rPr>
                <a:solidFill>
                  <a:schemeClr val="accent4">
                    <a:satOff val="1488"/>
                    <a:lumOff val="-7242"/>
                  </a:schemeClr>
                </a:solidFill>
              </a:rPr>
              <a:t>&lt;mate&gt;</a:t>
            </a:r>
            <a:r>
              <a:t>為tag。</a:t>
            </a:r>
            <a:br/>
            <a:br/>
            <a:r>
              <a:rPr>
                <a:solidFill>
                  <a:schemeClr val="accent4">
                    <a:satOff val="1488"/>
                    <a:lumOff val="-7242"/>
                  </a:schemeClr>
                </a:solidFill>
              </a:rPr>
              <a:t>charset : 編碼。</a:t>
            </a:r>
            <a:br/>
            <a:r>
              <a:t>(一般亞洲圈用UTF-8)</a:t>
            </a:r>
            <a:br/>
            <a:r>
              <a:rPr>
                <a:solidFill>
                  <a:schemeClr val="accent4">
                    <a:satOff val="1488"/>
                    <a:lumOff val="-7242"/>
                  </a:schemeClr>
                </a:solidFill>
              </a:rPr>
              <a:t>viewport : </a:t>
            </a:r>
            <a:r>
              <a:t>網頁顯示大小/比例。</a:t>
            </a:r>
            <a:br/>
            <a:r>
              <a:rPr>
                <a:solidFill>
                  <a:schemeClr val="accent4">
                    <a:satOff val="1488"/>
                    <a:lumOff val="-7242"/>
                  </a:schemeClr>
                </a:solidFill>
              </a:rPr>
              <a:t>description : </a:t>
            </a:r>
            <a:r>
              <a:t>網頁描述。</a:t>
            </a:r>
            <a:br/>
            <a:r>
              <a:rPr>
                <a:solidFill>
                  <a:schemeClr val="accent4">
                    <a:satOff val="1488"/>
                    <a:lumOff val="-7242"/>
                  </a:schemeClr>
                </a:solidFill>
              </a:rPr>
              <a:t>author : </a:t>
            </a:r>
            <a:r>
              <a:t>網頁作者。</a:t>
            </a:r>
          </a:p>
        </p:txBody>
      </p:sp>
      <p:sp>
        <p:nvSpPr>
          <p:cNvPr id="462" name="告訴瀏覽器，這個 &lt;html&gt;&lt;/html&gt;tag以內的是html的Code。…"/>
          <p:cNvSpPr/>
          <p:nvPr>
            <p:ph type="body" idx="15"/>
          </p:nvPr>
        </p:nvSpPr>
        <p:spPr>
          <a:xfrm>
            <a:off x="3785658" y="6992423"/>
            <a:ext cx="2552701" cy="2305151"/>
          </a:xfrm>
          <a:prstGeom prst="roundRect">
            <a:avLst>
              <a:gd name="adj" fmla="val 0"/>
            </a:avLst>
          </a:prstGeom>
        </p:spPr>
        <p:txBody>
          <a:bodyPr/>
          <a:lstStyle/>
          <a:p>
            <a:pPr/>
            <a:r>
              <a:t>告訴瀏覽器，這個</a:t>
            </a:r>
            <a:br/>
            <a:r>
              <a:rPr>
                <a:solidFill>
                  <a:schemeClr val="accent4">
                    <a:satOff val="1488"/>
                    <a:lumOff val="-7242"/>
                  </a:schemeClr>
                </a:solidFill>
              </a:rPr>
              <a:t>&lt;html&gt;&lt;/html&gt;tag</a:t>
            </a:r>
            <a:r>
              <a:t>以內的是html的Code。</a:t>
            </a:r>
          </a:p>
          <a:p>
            <a:pPr/>
            <a:r>
              <a:rPr>
                <a:solidFill>
                  <a:schemeClr val="accent4">
                    <a:satOff val="1488"/>
                    <a:lumOff val="-7242"/>
                  </a:schemeClr>
                </a:solidFill>
              </a:rPr>
              <a:t>lang=“”</a:t>
            </a:r>
            <a:r>
              <a:t> </a:t>
            </a:r>
            <a:br/>
            <a:r>
              <a:t>這個網頁的內容是什麼語言，zh-Hant-TW是繁體中文(台灣)，但Google宣布Chrome並不會參考這個設定。</a:t>
            </a:r>
          </a:p>
        </p:txBody>
      </p:sp>
      <p:sp>
        <p:nvSpPr>
          <p:cNvPr id="463" name="html從1982年發展至今，經歷了無數個版本HTML 2.0/3.2/4.0/4.01/XHTML 1.0/1.1，於2005發展出現在主流的HTML 5版本， 開發者透過&lt;!DOCTYPE html&gt;來告訴瀏覽器，下面這段Code請用HTML5來編譯。"/>
          <p:cNvSpPr/>
          <p:nvPr>
            <p:ph type="body" idx="16"/>
          </p:nvPr>
        </p:nvSpPr>
        <p:spPr>
          <a:xfrm>
            <a:off x="809625" y="6992423"/>
            <a:ext cx="2552700" cy="1905001"/>
          </a:xfrm>
          <a:prstGeom prst="roundRect">
            <a:avLst>
              <a:gd name="adj" fmla="val 0"/>
            </a:avLst>
          </a:prstGeom>
        </p:spPr>
        <p:txBody>
          <a:bodyPr/>
          <a:lstStyle/>
          <a:p>
            <a:pPr/>
            <a:r>
              <a:t>html</a:t>
            </a:r>
            <a:r>
              <a:t>從1982年發展至今，經歷了無數個版本HTML 2.0/3.2/4.0/4.01/XHTML 1.0/1.1，於2005發展出現在主流的HTML 5版本，</a:t>
            </a:r>
            <a:br/>
            <a:r>
              <a:rPr>
                <a:solidFill>
                  <a:schemeClr val="accent4">
                    <a:satOff val="1488"/>
                    <a:lumOff val="-7242"/>
                  </a:schemeClr>
                </a:solidFill>
              </a:rPr>
              <a:t>開發者透過&lt;</a:t>
            </a:r>
            <a:r>
              <a:rPr>
                <a:solidFill>
                  <a:schemeClr val="accent4">
                    <a:satOff val="1488"/>
                    <a:lumOff val="-7242"/>
                  </a:schemeClr>
                </a:solidFill>
              </a:rPr>
              <a:t>!DOCTYPE html&gt;來告訴瀏覽器，下面這段Code請用HTML5來編譯。</a:t>
            </a:r>
          </a:p>
        </p:txBody>
      </p:sp>
      <p:sp>
        <p:nvSpPr>
          <p:cNvPr id="464" name="body"/>
          <p:cNvSpPr/>
          <p:nvPr>
            <p:ph type="body" idx="17"/>
          </p:nvPr>
        </p:nvSpPr>
        <p:spPr>
          <a:xfrm>
            <a:off x="9737725" y="6230423"/>
            <a:ext cx="2552700" cy="508001"/>
          </a:xfrm>
          <a:prstGeom prst="roundRect">
            <a:avLst>
              <a:gd name="adj" fmla="val 0"/>
            </a:avLst>
          </a:prstGeom>
        </p:spPr>
        <p:txBody>
          <a:bodyPr/>
          <a:lstStyle/>
          <a:p>
            <a:pPr/>
            <a:r>
              <a:t>body</a:t>
            </a:r>
          </a:p>
        </p:txBody>
      </p:sp>
      <p:sp>
        <p:nvSpPr>
          <p:cNvPr id="465" name="head"/>
          <p:cNvSpPr/>
          <p:nvPr>
            <p:ph type="body" idx="18"/>
          </p:nvPr>
        </p:nvSpPr>
        <p:spPr>
          <a:xfrm>
            <a:off x="6761691" y="6230423"/>
            <a:ext cx="2552701" cy="508001"/>
          </a:xfrm>
          <a:prstGeom prst="roundRect">
            <a:avLst>
              <a:gd name="adj" fmla="val 0"/>
            </a:avLst>
          </a:prstGeom>
        </p:spPr>
        <p:txBody>
          <a:bodyPr/>
          <a:lstStyle/>
          <a:p>
            <a:pPr/>
            <a:r>
              <a:t>head</a:t>
            </a:r>
          </a:p>
        </p:txBody>
      </p:sp>
      <p:sp>
        <p:nvSpPr>
          <p:cNvPr id="466" name="html"/>
          <p:cNvSpPr/>
          <p:nvPr>
            <p:ph type="body" idx="19"/>
          </p:nvPr>
        </p:nvSpPr>
        <p:spPr>
          <a:xfrm>
            <a:off x="3785658" y="6230423"/>
            <a:ext cx="2552701" cy="508001"/>
          </a:xfrm>
          <a:prstGeom prst="roundRect">
            <a:avLst>
              <a:gd name="adj" fmla="val 0"/>
            </a:avLst>
          </a:prstGeom>
        </p:spPr>
        <p:txBody>
          <a:bodyPr/>
          <a:lstStyle/>
          <a:p>
            <a:pPr/>
            <a:r>
              <a:t>h</a:t>
            </a:r>
            <a:r>
              <a:t>tml</a:t>
            </a:r>
          </a:p>
        </p:txBody>
      </p:sp>
      <p:sp>
        <p:nvSpPr>
          <p:cNvPr id="467" name="!DOCTYPE html"/>
          <p:cNvSpPr/>
          <p:nvPr>
            <p:ph type="body" idx="20"/>
          </p:nvPr>
        </p:nvSpPr>
        <p:spPr>
          <a:xfrm>
            <a:off x="809625" y="6230423"/>
            <a:ext cx="2552700" cy="508001"/>
          </a:xfrm>
          <a:prstGeom prst="roundRect">
            <a:avLst>
              <a:gd name="adj" fmla="val 0"/>
            </a:avLst>
          </a:prstGeom>
        </p:spPr>
        <p:txBody>
          <a:bodyPr/>
          <a:lstStyle/>
          <a:p>
            <a:pPr/>
            <a:r>
              <a:t>!DOCTYPE html</a:t>
            </a:r>
          </a:p>
        </p:txBody>
      </p:sp>
      <p:sp>
        <p:nvSpPr>
          <p:cNvPr id="468" name="HTML架構"/>
          <p:cNvSpPr txBox="1"/>
          <p:nvPr>
            <p:ph type="title"/>
          </p:nvPr>
        </p:nvSpPr>
        <p:spPr>
          <a:xfrm>
            <a:off x="809625" y="1384300"/>
            <a:ext cx="8506967" cy="508000"/>
          </a:xfrm>
          <a:prstGeom prst="rect">
            <a:avLst/>
          </a:prstGeom>
        </p:spPr>
        <p:txBody>
          <a:bodyPr/>
          <a:lstStyle/>
          <a:p>
            <a:pPr/>
            <a:r>
              <a:t>HTML架構</a:t>
            </a:r>
          </a:p>
        </p:txBody>
      </p:sp>
      <p:pic>
        <p:nvPicPr>
          <p:cNvPr id="469" name="影像" descr="影像"/>
          <p:cNvPicPr>
            <a:picLocks noChangeAspect="1"/>
          </p:cNvPicPr>
          <p:nvPr/>
        </p:nvPicPr>
        <p:blipFill>
          <a:blip r:embed="rId2">
            <a:extLst/>
          </a:blip>
          <a:srcRect l="0" t="0" r="6189" b="0"/>
          <a:stretch>
            <a:fillRect/>
          </a:stretch>
        </p:blipFill>
        <p:spPr>
          <a:xfrm>
            <a:off x="688379" y="3051711"/>
            <a:ext cx="11628042" cy="2781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HTML架構"/>
          <p:cNvSpPr txBox="1"/>
          <p:nvPr>
            <p:ph type="title"/>
          </p:nvPr>
        </p:nvSpPr>
        <p:spPr>
          <a:xfrm>
            <a:off x="809625" y="1384300"/>
            <a:ext cx="8506967" cy="508000"/>
          </a:xfrm>
          <a:prstGeom prst="rect">
            <a:avLst/>
          </a:prstGeom>
        </p:spPr>
        <p:txBody>
          <a:bodyPr/>
          <a:lstStyle/>
          <a:p>
            <a:pPr/>
            <a:r>
              <a:t>HTML架構</a:t>
            </a:r>
          </a:p>
        </p:txBody>
      </p:sp>
      <p:sp>
        <p:nvSpPr>
          <p:cNvPr id="472" name="雖然說寫在&lt;head&gt;&lt;/head&gt;tag內的內容，並不會顯示在畫面上，…"/>
          <p:cNvSpPr txBox="1"/>
          <p:nvPr/>
        </p:nvSpPr>
        <p:spPr>
          <a:xfrm>
            <a:off x="808525" y="2463800"/>
            <a:ext cx="11387750" cy="306030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lnSpc>
                <a:spcPct val="100000"/>
              </a:lnSpc>
              <a:spcBef>
                <a:spcPts val="0"/>
              </a:spcBef>
              <a:defRPr sz="3000">
                <a:solidFill>
                  <a:srgbClr val="000000"/>
                </a:solidFill>
                <a:latin typeface="+mj-lt"/>
                <a:ea typeface="+mj-ea"/>
                <a:cs typeface="+mj-cs"/>
                <a:sym typeface="Bodoni SvtyTwo ITC TT-Bold"/>
              </a:defRPr>
            </a:pPr>
            <a:r>
              <a:t>雖然說寫在</a:t>
            </a:r>
            <a:r>
              <a:rPr>
                <a:solidFill>
                  <a:schemeClr val="accent4">
                    <a:satOff val="1488"/>
                    <a:lumOff val="-7242"/>
                  </a:schemeClr>
                </a:solidFill>
              </a:rPr>
              <a:t>&lt;head&gt;&lt;/head&gt;tag</a:t>
            </a:r>
            <a:r>
              <a:t>內的內容</a:t>
            </a:r>
            <a:r>
              <a:t>，並不會顯示在畫面上，</a:t>
            </a:r>
          </a:p>
          <a:p>
            <a:pPr algn="l">
              <a:lnSpc>
                <a:spcPct val="100000"/>
              </a:lnSpc>
              <a:spcBef>
                <a:spcPts val="0"/>
              </a:spcBef>
              <a:defRPr sz="3000">
                <a:solidFill>
                  <a:srgbClr val="000000"/>
                </a:solidFill>
                <a:latin typeface="+mj-lt"/>
                <a:ea typeface="+mj-ea"/>
                <a:cs typeface="+mj-cs"/>
                <a:sym typeface="Bodoni SvtyTwo ITC TT-Bold"/>
              </a:defRPr>
            </a:pPr>
            <a:r>
              <a:t>但其實有兩個有兩個例外，大家有發現嗎？（1000Will/個）</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網頁的設定中，參照的 javascript檔案，會寫在 &lt;script&gt;&lt;/script&gt;tag內。…"/>
          <p:cNvSpPr/>
          <p:nvPr>
            <p:ph type="body" idx="13"/>
          </p:nvPr>
        </p:nvSpPr>
        <p:spPr>
          <a:xfrm>
            <a:off x="9737725" y="6992424"/>
            <a:ext cx="2552700" cy="1905001"/>
          </a:xfrm>
          <a:prstGeom prst="roundRect">
            <a:avLst>
              <a:gd name="adj" fmla="val 0"/>
            </a:avLst>
          </a:prstGeom>
        </p:spPr>
        <p:txBody>
          <a:bodyPr/>
          <a:lstStyle/>
          <a:p>
            <a:pPr/>
            <a:r>
              <a:t>網頁的設定中，參照的</a:t>
            </a:r>
            <a:br/>
            <a:r>
              <a:rPr>
                <a:solidFill>
                  <a:schemeClr val="accent4">
                    <a:satOff val="1488"/>
                    <a:lumOff val="-7242"/>
                  </a:schemeClr>
                </a:solidFill>
              </a:rPr>
              <a:t>javascript</a:t>
            </a:r>
            <a:r>
              <a:t>檔案，會寫在</a:t>
            </a:r>
            <a:br/>
            <a:r>
              <a:rPr>
                <a:solidFill>
                  <a:schemeClr val="accent4">
                    <a:satOff val="1488"/>
                    <a:lumOff val="-7242"/>
                  </a:schemeClr>
                </a:solidFill>
              </a:rPr>
              <a:t>&lt;script&gt;&lt;/script&gt;tag</a:t>
            </a:r>
            <a:r>
              <a:t>內。</a:t>
            </a:r>
          </a:p>
          <a:p>
            <a:pPr/>
            <a:r>
              <a:rPr>
                <a:solidFill>
                  <a:schemeClr val="accent4">
                    <a:satOff val="1488"/>
                    <a:lumOff val="-7242"/>
                  </a:schemeClr>
                </a:solidFill>
              </a:rPr>
              <a:t>src : 檔案路徑。</a:t>
            </a:r>
          </a:p>
        </p:txBody>
      </p:sp>
      <p:sp>
        <p:nvSpPr>
          <p:cNvPr id="475" name="網頁的設定中，參照的檔案，會寫在&lt;link&gt;tag內。  rel : 檔案與網頁的相關性。 (icon/stylesheet) href : 檔案路徑。 type : 檔案類型。"/>
          <p:cNvSpPr/>
          <p:nvPr>
            <p:ph type="body" idx="14"/>
          </p:nvPr>
        </p:nvSpPr>
        <p:spPr>
          <a:xfrm>
            <a:off x="6761691" y="6992423"/>
            <a:ext cx="2552701" cy="2621857"/>
          </a:xfrm>
          <a:prstGeom prst="roundRect">
            <a:avLst>
              <a:gd name="adj" fmla="val 0"/>
            </a:avLst>
          </a:prstGeom>
        </p:spPr>
        <p:txBody>
          <a:bodyPr/>
          <a:lstStyle/>
          <a:p>
            <a:pPr/>
            <a:r>
              <a:t>網頁的設定中，參照的檔案，會寫在</a:t>
            </a:r>
            <a:r>
              <a:rPr>
                <a:solidFill>
                  <a:schemeClr val="accent4">
                    <a:satOff val="1488"/>
                    <a:lumOff val="-7242"/>
                  </a:schemeClr>
                </a:solidFill>
              </a:rPr>
              <a:t>&lt;link&gt;tag</a:t>
            </a:r>
            <a:r>
              <a:t>內。</a:t>
            </a:r>
            <a:br/>
            <a:br/>
            <a:r>
              <a:rPr>
                <a:solidFill>
                  <a:schemeClr val="accent4">
                    <a:satOff val="1488"/>
                    <a:lumOff val="-7242"/>
                  </a:schemeClr>
                </a:solidFill>
              </a:rPr>
              <a:t>rel : 檔案與網頁的相關性。</a:t>
            </a:r>
            <a:br/>
            <a:r>
              <a:t>(icon/stylesheet)</a:t>
            </a:r>
            <a:br/>
            <a:r>
              <a:rPr>
                <a:solidFill>
                  <a:schemeClr val="accent4">
                    <a:satOff val="1488"/>
                    <a:lumOff val="-7242"/>
                  </a:schemeClr>
                </a:solidFill>
              </a:rPr>
              <a:t>href : 檔案路徑。</a:t>
            </a:r>
            <a:br>
              <a:rPr>
                <a:solidFill>
                  <a:schemeClr val="accent4">
                    <a:satOff val="1488"/>
                    <a:lumOff val="-7242"/>
                  </a:schemeClr>
                </a:solidFill>
              </a:rPr>
            </a:br>
            <a:r>
              <a:rPr>
                <a:solidFill>
                  <a:schemeClr val="accent4">
                    <a:satOff val="1488"/>
                    <a:lumOff val="-7242"/>
                  </a:schemeClr>
                </a:solidFill>
              </a:rPr>
              <a:t>type : 檔案類型。</a:t>
            </a:r>
          </a:p>
        </p:txBody>
      </p:sp>
      <p:sp>
        <p:nvSpPr>
          <p:cNvPr id="476" name="網頁在瀏覽器的頁籤上顯示的網頁icon，用&lt;link&gt;tag。"/>
          <p:cNvSpPr/>
          <p:nvPr>
            <p:ph type="body" idx="15"/>
          </p:nvPr>
        </p:nvSpPr>
        <p:spPr>
          <a:xfrm>
            <a:off x="3785658" y="6992423"/>
            <a:ext cx="2552701" cy="2305150"/>
          </a:xfrm>
          <a:prstGeom prst="roundRect">
            <a:avLst>
              <a:gd name="adj" fmla="val 0"/>
            </a:avLst>
          </a:prstGeom>
        </p:spPr>
        <p:txBody>
          <a:bodyPr/>
          <a:lstStyle/>
          <a:p>
            <a:pPr/>
            <a:r>
              <a:t>網頁在瀏覽器的頁籤上顯示的網頁icon，用</a:t>
            </a:r>
            <a:r>
              <a:rPr>
                <a:solidFill>
                  <a:schemeClr val="accent4">
                    <a:satOff val="1488"/>
                    <a:lumOff val="-7242"/>
                  </a:schemeClr>
                </a:solidFill>
              </a:rPr>
              <a:t>&lt;link&gt;tag</a:t>
            </a:r>
            <a:r>
              <a:t>。</a:t>
            </a:r>
          </a:p>
        </p:txBody>
      </p:sp>
      <p:sp>
        <p:nvSpPr>
          <p:cNvPr id="477" name="網頁在瀏覽器的頁籤上顯示的網頁名稱，用&lt;title&gt;&lt;/title&gt;tag。"/>
          <p:cNvSpPr/>
          <p:nvPr>
            <p:ph type="body" idx="16"/>
          </p:nvPr>
        </p:nvSpPr>
        <p:spPr>
          <a:xfrm>
            <a:off x="809625" y="6992424"/>
            <a:ext cx="2552700" cy="1905001"/>
          </a:xfrm>
          <a:prstGeom prst="roundRect">
            <a:avLst>
              <a:gd name="adj" fmla="val 0"/>
            </a:avLst>
          </a:prstGeom>
        </p:spPr>
        <p:txBody>
          <a:bodyPr/>
          <a:lstStyle/>
          <a:p>
            <a:pPr/>
            <a:r>
              <a:t>網頁在瀏覽器的頁籤上顯示的網頁名稱，用</a:t>
            </a:r>
            <a:r>
              <a:rPr>
                <a:solidFill>
                  <a:schemeClr val="accent4">
                    <a:satOff val="1488"/>
                    <a:lumOff val="-7242"/>
                  </a:schemeClr>
                </a:solidFill>
              </a:rPr>
              <a:t>&lt;title&gt;&lt;/title&gt;tag</a:t>
            </a:r>
            <a:r>
              <a:t>。</a:t>
            </a:r>
          </a:p>
        </p:txBody>
      </p:sp>
      <p:sp>
        <p:nvSpPr>
          <p:cNvPr id="478" name="script"/>
          <p:cNvSpPr/>
          <p:nvPr>
            <p:ph type="body" idx="17"/>
          </p:nvPr>
        </p:nvSpPr>
        <p:spPr>
          <a:xfrm>
            <a:off x="9737725" y="6230423"/>
            <a:ext cx="2552700" cy="508001"/>
          </a:xfrm>
          <a:prstGeom prst="roundRect">
            <a:avLst>
              <a:gd name="adj" fmla="val 0"/>
            </a:avLst>
          </a:prstGeom>
        </p:spPr>
        <p:txBody>
          <a:bodyPr/>
          <a:lstStyle/>
          <a:p>
            <a:pPr/>
            <a:r>
              <a:t>script</a:t>
            </a:r>
          </a:p>
        </p:txBody>
      </p:sp>
      <p:sp>
        <p:nvSpPr>
          <p:cNvPr id="479" name="link"/>
          <p:cNvSpPr/>
          <p:nvPr>
            <p:ph type="body" idx="18"/>
          </p:nvPr>
        </p:nvSpPr>
        <p:spPr>
          <a:xfrm>
            <a:off x="6761691" y="6230423"/>
            <a:ext cx="2552701" cy="508001"/>
          </a:xfrm>
          <a:prstGeom prst="roundRect">
            <a:avLst>
              <a:gd name="adj" fmla="val 0"/>
            </a:avLst>
          </a:prstGeom>
        </p:spPr>
        <p:txBody>
          <a:bodyPr/>
          <a:lstStyle/>
          <a:p>
            <a:pPr/>
            <a:r>
              <a:t>link</a:t>
            </a:r>
          </a:p>
        </p:txBody>
      </p:sp>
      <p:sp>
        <p:nvSpPr>
          <p:cNvPr id="480" name="&lt;link rel=“icon” href…&gt;"/>
          <p:cNvSpPr/>
          <p:nvPr>
            <p:ph type="body" idx="19"/>
          </p:nvPr>
        </p:nvSpPr>
        <p:spPr>
          <a:xfrm>
            <a:off x="3785658" y="6230423"/>
            <a:ext cx="2552701" cy="508001"/>
          </a:xfrm>
          <a:prstGeom prst="roundRect">
            <a:avLst>
              <a:gd name="adj" fmla="val 0"/>
            </a:avLst>
          </a:prstGeom>
        </p:spPr>
        <p:txBody>
          <a:bodyPr/>
          <a:lstStyle/>
          <a:p>
            <a:pPr/>
            <a:r>
              <a:t>&lt;link rel=“icon” href…&gt;</a:t>
            </a:r>
          </a:p>
        </p:txBody>
      </p:sp>
      <p:sp>
        <p:nvSpPr>
          <p:cNvPr id="481" name="title"/>
          <p:cNvSpPr/>
          <p:nvPr>
            <p:ph type="body" idx="20"/>
          </p:nvPr>
        </p:nvSpPr>
        <p:spPr>
          <a:xfrm>
            <a:off x="809625" y="6230423"/>
            <a:ext cx="2552700" cy="508001"/>
          </a:xfrm>
          <a:prstGeom prst="roundRect">
            <a:avLst>
              <a:gd name="adj" fmla="val 0"/>
            </a:avLst>
          </a:prstGeom>
        </p:spPr>
        <p:txBody>
          <a:bodyPr/>
          <a:lstStyle/>
          <a:p>
            <a:pPr/>
            <a:r>
              <a:t>title</a:t>
            </a:r>
          </a:p>
        </p:txBody>
      </p:sp>
      <p:sp>
        <p:nvSpPr>
          <p:cNvPr id="482" name="HTML架構"/>
          <p:cNvSpPr txBox="1"/>
          <p:nvPr>
            <p:ph type="title"/>
          </p:nvPr>
        </p:nvSpPr>
        <p:spPr>
          <a:xfrm>
            <a:off x="809625" y="1384300"/>
            <a:ext cx="8506967" cy="508000"/>
          </a:xfrm>
          <a:prstGeom prst="rect">
            <a:avLst/>
          </a:prstGeom>
        </p:spPr>
        <p:txBody>
          <a:bodyPr/>
          <a:lstStyle/>
          <a:p>
            <a:pPr/>
            <a:r>
              <a:t>HTML架構</a:t>
            </a:r>
          </a:p>
        </p:txBody>
      </p:sp>
      <p:pic>
        <p:nvPicPr>
          <p:cNvPr id="483" name="影像" descr="影像"/>
          <p:cNvPicPr>
            <a:picLocks noChangeAspect="1"/>
          </p:cNvPicPr>
          <p:nvPr/>
        </p:nvPicPr>
        <p:blipFill>
          <a:blip r:embed="rId2">
            <a:extLst/>
          </a:blip>
          <a:srcRect l="0" t="0" r="6137" b="0"/>
          <a:stretch>
            <a:fillRect/>
          </a:stretch>
        </p:blipFill>
        <p:spPr>
          <a:xfrm>
            <a:off x="577850" y="2130961"/>
            <a:ext cx="11849001" cy="3860801"/>
          </a:xfrm>
          <a:prstGeom prst="rect">
            <a:avLst/>
          </a:prstGeom>
          <a:ln w="12700">
            <a:miter lim="400000"/>
          </a:ln>
        </p:spPr>
      </p:pic>
      <p:pic>
        <p:nvPicPr>
          <p:cNvPr id="484" name="影像" descr="影像"/>
          <p:cNvPicPr>
            <a:picLocks noChangeAspect="1"/>
          </p:cNvPicPr>
          <p:nvPr/>
        </p:nvPicPr>
        <p:blipFill>
          <a:blip r:embed="rId3">
            <a:extLst/>
          </a:blip>
          <a:stretch>
            <a:fillRect/>
          </a:stretch>
        </p:blipFill>
        <p:spPr>
          <a:xfrm>
            <a:off x="1847850" y="7910048"/>
            <a:ext cx="3136900" cy="9779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HTML架構"/>
          <p:cNvSpPr txBox="1"/>
          <p:nvPr>
            <p:ph type="title"/>
          </p:nvPr>
        </p:nvSpPr>
        <p:spPr>
          <a:xfrm>
            <a:off x="809625" y="1384300"/>
            <a:ext cx="8506967" cy="508000"/>
          </a:xfrm>
          <a:prstGeom prst="rect">
            <a:avLst/>
          </a:prstGeom>
        </p:spPr>
        <p:txBody>
          <a:bodyPr/>
          <a:lstStyle/>
          <a:p>
            <a:pPr/>
            <a:r>
              <a:t>HTML架構</a:t>
            </a:r>
          </a:p>
        </p:txBody>
      </p:sp>
      <p:sp>
        <p:nvSpPr>
          <p:cNvPr id="487" name="再來要介紹各式各樣的tag了，但在開始之前，有沒有想過 為什麼html要用&lt;tag&gt;&lt;/tag&gt;這種形式來呈現嗎？（1000Will/個）"/>
          <p:cNvSpPr txBox="1"/>
          <p:nvPr/>
        </p:nvSpPr>
        <p:spPr>
          <a:xfrm>
            <a:off x="808525" y="2463800"/>
            <a:ext cx="11387750" cy="306030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lnSpc>
                <a:spcPct val="100000"/>
              </a:lnSpc>
              <a:spcBef>
                <a:spcPts val="0"/>
              </a:spcBef>
              <a:defRPr sz="3000">
                <a:solidFill>
                  <a:srgbClr val="000000"/>
                </a:solidFill>
                <a:latin typeface="+mj-lt"/>
                <a:ea typeface="+mj-ea"/>
                <a:cs typeface="+mj-cs"/>
                <a:sym typeface="Bodoni SvtyTwo ITC TT-Bold"/>
              </a:defRPr>
            </a:pPr>
            <a:r>
              <a:t>再來要介紹各式各樣的tag了，但在開始之前，有沒有想過</a:t>
            </a:r>
            <a:br/>
            <a:r>
              <a:t>為什麼html要用&lt;tag&gt;&lt;/tag&gt;這種形式來呈現嗎？（1000Will/個）</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形狀"/>
          <p:cNvSpPr/>
          <p:nvPr>
            <p:ph type="body" idx="13"/>
          </p:nvPr>
        </p:nvSpPr>
        <p:spPr>
          <a:custGeom>
            <a:avLst/>
            <a:gdLst/>
            <a:ahLst/>
            <a:cxnLst>
              <a:cxn ang="0">
                <a:pos x="wd2" y="hd2"/>
              </a:cxn>
              <a:cxn ang="5400000">
                <a:pos x="wd2" y="hd2"/>
              </a:cxn>
              <a:cxn ang="10800000">
                <a:pos x="wd2" y="hd2"/>
              </a:cxn>
              <a:cxn ang="16200000">
                <a:pos x="wd2" y="hd2"/>
              </a:cxn>
            </a:cxnLst>
            <a:rect l="0" t="0" r="r" b="b"/>
            <a:pathLst>
              <a:path w="21010" h="18786" fill="norm" stroke="1" extrusionOk="0">
                <a:moveTo>
                  <a:pt x="17317" y="1751"/>
                </a:moveTo>
                <a:cubicBezTo>
                  <a:pt x="13475" y="-1076"/>
                  <a:pt x="8598" y="-239"/>
                  <a:pt x="4659" y="2542"/>
                </a:cubicBezTo>
                <a:cubicBezTo>
                  <a:pt x="1859" y="4518"/>
                  <a:pt x="-435" y="7682"/>
                  <a:pt x="71" y="11350"/>
                </a:cubicBezTo>
                <a:cubicBezTo>
                  <a:pt x="543" y="14773"/>
                  <a:pt x="3256" y="16893"/>
                  <a:pt x="6142" y="17955"/>
                </a:cubicBezTo>
                <a:cubicBezTo>
                  <a:pt x="13118" y="20524"/>
                  <a:pt x="20609" y="16970"/>
                  <a:pt x="20998" y="9549"/>
                </a:cubicBezTo>
                <a:cubicBezTo>
                  <a:pt x="21165" y="6369"/>
                  <a:pt x="19633" y="3455"/>
                  <a:pt x="17317" y="1751"/>
                </a:cubicBezTo>
                <a:close/>
              </a:path>
            </a:pathLst>
          </a:custGeom>
        </p:spPr>
        <p:txBody>
          <a:bodyP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490" name="形狀"/>
          <p:cNvSpPr/>
          <p:nvPr>
            <p:ph type="body" idx="14"/>
          </p:nvPr>
        </p:nvSpPr>
        <p:spPr>
          <a:custGeom>
            <a:avLst/>
            <a:gdLst/>
            <a:ahLst/>
            <a:cxnLst>
              <a:cxn ang="0">
                <a:pos x="wd2" y="hd2"/>
              </a:cxn>
              <a:cxn ang="5400000">
                <a:pos x="wd2" y="hd2"/>
              </a:cxn>
              <a:cxn ang="10800000">
                <a:pos x="wd2" y="hd2"/>
              </a:cxn>
              <a:cxn ang="16200000">
                <a:pos x="wd2" y="hd2"/>
              </a:cxn>
            </a:cxnLst>
            <a:rect l="0" t="0" r="r" b="b"/>
            <a:pathLst>
              <a:path w="19307" h="18987" fill="norm" stroke="1" extrusionOk="0">
                <a:moveTo>
                  <a:pt x="14452" y="1536"/>
                </a:moveTo>
                <a:cubicBezTo>
                  <a:pt x="12324" y="-207"/>
                  <a:pt x="8914" y="-408"/>
                  <a:pt x="6073" y="636"/>
                </a:cubicBezTo>
                <a:cubicBezTo>
                  <a:pt x="817" y="2568"/>
                  <a:pt x="-1122" y="7499"/>
                  <a:pt x="626" y="11955"/>
                </a:cubicBezTo>
                <a:cubicBezTo>
                  <a:pt x="3607" y="19550"/>
                  <a:pt x="14879" y="21192"/>
                  <a:pt x="18539" y="15904"/>
                </a:cubicBezTo>
                <a:cubicBezTo>
                  <a:pt x="20478" y="13103"/>
                  <a:pt x="18264" y="9956"/>
                  <a:pt x="17157" y="6910"/>
                </a:cubicBezTo>
                <a:cubicBezTo>
                  <a:pt x="16473" y="5027"/>
                  <a:pt x="16195" y="2963"/>
                  <a:pt x="14452" y="1536"/>
                </a:cubicBezTo>
                <a:close/>
              </a:path>
            </a:pathLst>
          </a:custGeom>
        </p:spPr>
        <p:txBody>
          <a:bodyP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491" name="形狀"/>
          <p:cNvSpPr/>
          <p:nvPr>
            <p:ph type="body" idx="15"/>
          </p:nvPr>
        </p:nvSpPr>
        <p:spPr>
          <a:custGeom>
            <a:avLst/>
            <a:gdLst/>
            <a:ahLst/>
            <a:cxnLst>
              <a:cxn ang="0">
                <a:pos x="wd2" y="hd2"/>
              </a:cxn>
              <a:cxn ang="5400000">
                <a:pos x="wd2" y="hd2"/>
              </a:cxn>
              <a:cxn ang="10800000">
                <a:pos x="wd2" y="hd2"/>
              </a:cxn>
              <a:cxn ang="16200000">
                <a:pos x="wd2" y="hd2"/>
              </a:cxn>
            </a:cxnLst>
            <a:rect l="0" t="0" r="r" b="b"/>
            <a:pathLst>
              <a:path w="18537" h="17496" fill="norm" stroke="1" extrusionOk="0">
                <a:moveTo>
                  <a:pt x="1" y="7284"/>
                </a:moveTo>
                <a:cubicBezTo>
                  <a:pt x="-52" y="3503"/>
                  <a:pt x="2601" y="1465"/>
                  <a:pt x="5366" y="552"/>
                </a:cubicBezTo>
                <a:cubicBezTo>
                  <a:pt x="14328" y="-2407"/>
                  <a:pt x="21548" y="7138"/>
                  <a:pt x="17273" y="14508"/>
                </a:cubicBezTo>
                <a:cubicBezTo>
                  <a:pt x="14556" y="19193"/>
                  <a:pt x="9175" y="17681"/>
                  <a:pt x="4862" y="14657"/>
                </a:cubicBezTo>
                <a:cubicBezTo>
                  <a:pt x="2464" y="12975"/>
                  <a:pt x="48" y="10714"/>
                  <a:pt x="1" y="7284"/>
                </a:cubicBezTo>
                <a:close/>
              </a:path>
            </a:pathLst>
          </a:custGeom>
        </p:spPr>
        <p:txBody>
          <a:bodyP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492" name="屬性…"/>
          <p:cNvSpPr/>
          <p:nvPr>
            <p:ph type="body" idx="16"/>
          </p:nvPr>
        </p:nvSpPr>
        <p:spPr>
          <a:prstGeom prst="roundRect">
            <a:avLst>
              <a:gd name="adj" fmla="val 0"/>
            </a:avLst>
          </a:prstGeom>
        </p:spPr>
        <p:txBody>
          <a:bodyPr/>
          <a:lstStyle/>
          <a:p>
            <a:pPr algn="ctr">
              <a:lnSpc>
                <a:spcPct val="120000"/>
              </a:lnSpc>
              <a:spcBef>
                <a:spcPts val="0"/>
              </a:spcBef>
              <a:defRPr sz="3000">
                <a:solidFill>
                  <a:srgbClr val="FFFFFF"/>
                </a:solidFill>
              </a:defRPr>
            </a:pPr>
            <a:r>
              <a:t>屬性</a:t>
            </a:r>
          </a:p>
          <a:p>
            <a:pPr algn="ctr">
              <a:lnSpc>
                <a:spcPct val="120000"/>
              </a:lnSpc>
              <a:spcBef>
                <a:spcPts val="0"/>
              </a:spcBef>
              <a:defRPr sz="3000">
                <a:solidFill>
                  <a:srgbClr val="000000"/>
                </a:solidFill>
              </a:defRPr>
            </a:pPr>
            <a:r>
              <a:t>attribute</a:t>
            </a:r>
          </a:p>
        </p:txBody>
      </p:sp>
      <p:sp>
        <p:nvSpPr>
          <p:cNvPr id="493" name="區塊性 (巢狀)…"/>
          <p:cNvSpPr/>
          <p:nvPr>
            <p:ph type="body" idx="17"/>
          </p:nvPr>
        </p:nvSpPr>
        <p:spPr>
          <a:xfrm>
            <a:off x="3906039" y="4636466"/>
            <a:ext cx="1693963" cy="2117963"/>
          </a:xfrm>
          <a:prstGeom prst="roundRect">
            <a:avLst>
              <a:gd name="adj" fmla="val 0"/>
            </a:avLst>
          </a:prstGeom>
        </p:spPr>
        <p:txBody>
          <a:bodyPr/>
          <a:lstStyle/>
          <a:p>
            <a:pPr algn="ctr">
              <a:lnSpc>
                <a:spcPct val="120000"/>
              </a:lnSpc>
              <a:spcBef>
                <a:spcPts val="0"/>
              </a:spcBef>
              <a:defRPr sz="3000">
                <a:solidFill>
                  <a:srgbClr val="FFFFFF"/>
                </a:solidFill>
              </a:defRPr>
            </a:pPr>
            <a:r>
              <a:t>區塊性</a:t>
            </a:r>
            <a:br/>
            <a:r>
              <a:t>(巢狀)</a:t>
            </a:r>
          </a:p>
          <a:p>
            <a:pPr algn="ctr">
              <a:lnSpc>
                <a:spcPct val="120000"/>
              </a:lnSpc>
              <a:spcBef>
                <a:spcPts val="0"/>
              </a:spcBef>
              <a:defRPr sz="3000">
                <a:solidFill>
                  <a:srgbClr val="000000"/>
                </a:solidFill>
              </a:defRPr>
            </a:pPr>
            <a:r>
              <a:t>開頭結尾</a:t>
            </a:r>
          </a:p>
        </p:txBody>
      </p:sp>
      <p:sp>
        <p:nvSpPr>
          <p:cNvPr id="494" name="形狀"/>
          <p:cNvSpPr/>
          <p:nvPr>
            <p:ph type="body" idx="18"/>
          </p:nvPr>
        </p:nvSpPr>
        <p:spPr>
          <a:custGeom>
            <a:avLst/>
            <a:gdLst/>
            <a:ahLst/>
            <a:cxnLst>
              <a:cxn ang="0">
                <a:pos x="wd2" y="hd2"/>
              </a:cxn>
              <a:cxn ang="5400000">
                <a:pos x="wd2" y="hd2"/>
              </a:cxn>
              <a:cxn ang="10800000">
                <a:pos x="wd2" y="hd2"/>
              </a:cxn>
              <a:cxn ang="16200000">
                <a:pos x="wd2" y="hd2"/>
              </a:cxn>
            </a:cxnLst>
            <a:rect l="0" t="0" r="r" b="b"/>
            <a:pathLst>
              <a:path w="17652" h="16238" fill="norm" stroke="1" extrusionOk="0">
                <a:moveTo>
                  <a:pt x="15727" y="3693"/>
                </a:moveTo>
                <a:cubicBezTo>
                  <a:pt x="16390" y="4426"/>
                  <a:pt x="16972" y="5274"/>
                  <a:pt x="17305" y="6297"/>
                </a:cubicBezTo>
                <a:cubicBezTo>
                  <a:pt x="19018" y="11560"/>
                  <a:pt x="14151" y="16076"/>
                  <a:pt x="8038" y="16234"/>
                </a:cubicBezTo>
                <a:cubicBezTo>
                  <a:pt x="5031" y="16312"/>
                  <a:pt x="1848" y="15406"/>
                  <a:pt x="596" y="12158"/>
                </a:cubicBezTo>
                <a:cubicBezTo>
                  <a:pt x="-2582" y="3916"/>
                  <a:pt x="7602" y="-5288"/>
                  <a:pt x="15727" y="3693"/>
                </a:cubicBezTo>
                <a:close/>
              </a:path>
            </a:pathLst>
          </a:custGeom>
        </p:spPr>
        <p:txBody>
          <a:bodyPr/>
          <a:lstStyle/>
          <a:p>
            <a:pPr algn="ctr">
              <a:lnSpc>
                <a:spcPct val="120000"/>
              </a:lnSpc>
              <a:spcBef>
                <a:spcPts val="0"/>
              </a:spcBef>
              <a:defRPr sz="10000">
                <a:solidFill>
                  <a:srgbClr val="000000"/>
                </a:solidFill>
                <a:latin typeface="+mj-lt"/>
                <a:ea typeface="+mj-ea"/>
                <a:cs typeface="+mj-cs"/>
                <a:sym typeface="Bodoni SvtyTwo ITC TT-Bold"/>
              </a:defRPr>
            </a:pPr>
          </a:p>
        </p:txBody>
      </p:sp>
      <p:sp>
        <p:nvSpPr>
          <p:cNvPr id="495" name="定義…"/>
          <p:cNvSpPr/>
          <p:nvPr>
            <p:ph type="body" idx="19"/>
          </p:nvPr>
        </p:nvSpPr>
        <p:spPr>
          <a:xfrm>
            <a:off x="8839147" y="3383467"/>
            <a:ext cx="1693963" cy="1631951"/>
          </a:xfrm>
          <a:prstGeom prst="roundRect">
            <a:avLst>
              <a:gd name="adj" fmla="val 0"/>
            </a:avLst>
          </a:prstGeom>
        </p:spPr>
        <p:txBody>
          <a:bodyPr/>
          <a:lstStyle/>
          <a:p>
            <a:pPr algn="ctr">
              <a:lnSpc>
                <a:spcPct val="120000"/>
              </a:lnSpc>
              <a:spcBef>
                <a:spcPts val="0"/>
              </a:spcBef>
              <a:defRPr sz="3000">
                <a:solidFill>
                  <a:srgbClr val="FFFFFF"/>
                </a:solidFill>
              </a:defRPr>
            </a:pPr>
            <a:r>
              <a:t>定義</a:t>
            </a:r>
          </a:p>
          <a:p>
            <a:pPr algn="ctr">
              <a:lnSpc>
                <a:spcPct val="120000"/>
              </a:lnSpc>
              <a:spcBef>
                <a:spcPts val="0"/>
              </a:spcBef>
              <a:defRPr sz="3000">
                <a:solidFill>
                  <a:srgbClr val="000000"/>
                </a:solidFill>
              </a:defRPr>
            </a:pPr>
            <a:r>
              <a:t>tag</a:t>
            </a:r>
          </a:p>
        </p:txBody>
      </p:sp>
      <p:sp>
        <p:nvSpPr>
          <p:cNvPr id="496" name="可閱讀性…"/>
          <p:cNvSpPr/>
          <p:nvPr>
            <p:ph type="body" idx="20"/>
          </p:nvPr>
        </p:nvSpPr>
        <p:spPr>
          <a:xfrm>
            <a:off x="7955739" y="6491290"/>
            <a:ext cx="1693963" cy="1631951"/>
          </a:xfrm>
          <a:prstGeom prst="roundRect">
            <a:avLst>
              <a:gd name="adj" fmla="val 0"/>
            </a:avLst>
          </a:prstGeom>
        </p:spPr>
        <p:txBody>
          <a:bodyPr/>
          <a:lstStyle/>
          <a:p>
            <a:pPr algn="ctr">
              <a:lnSpc>
                <a:spcPct val="120000"/>
              </a:lnSpc>
              <a:spcBef>
                <a:spcPts val="0"/>
              </a:spcBef>
              <a:defRPr sz="3000">
                <a:solidFill>
                  <a:srgbClr val="FFFFFF"/>
                </a:solidFill>
              </a:defRPr>
            </a:pPr>
            <a:r>
              <a:t>可閱讀性</a:t>
            </a:r>
          </a:p>
          <a:p>
            <a:pPr algn="ctr">
              <a:lnSpc>
                <a:spcPct val="120000"/>
              </a:lnSpc>
              <a:spcBef>
                <a:spcPts val="0"/>
              </a:spcBef>
              <a:defRPr sz="3000">
                <a:solidFill>
                  <a:srgbClr val="A6AAA9"/>
                </a:solidFill>
              </a:defRPr>
            </a:pPr>
            <a:r>
              <a:t>PC/User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4D4D4D"/>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Bodoni SvtyTwo ITC TT-Bold"/>
        <a:ea typeface="Bodoni SvtyTwo ITC TT-Bold"/>
        <a:cs typeface="Bodoni SvtyTwo ITC TT-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F2994"/>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0" cap="flat">
          <a:solidFill>
            <a:srgbClr val="FFF7F3"/>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Bodoni SvtyTwo ITC TT-Bold"/>
        <a:ea typeface="Bodoni SvtyTwo ITC TT-Bold"/>
        <a:cs typeface="Bodoni SvtyTwo ITC TT-Bold"/>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F2994"/>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2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0" cap="flat">
          <a:solidFill>
            <a:srgbClr val="FFF7F3"/>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ctr" defTabSz="457200" rtl="0" fontAlgn="auto" latinLnBrk="0" hangingPunct="0">
          <a:lnSpc>
            <a:spcPct val="140000"/>
          </a:lnSpc>
          <a:spcBef>
            <a:spcPts val="20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1400" u="none" kumimoji="0" normalizeH="0">
            <a:ln>
              <a:noFill/>
            </a:ln>
            <a:solidFill>
              <a:srgbClr val="4D4D4D"/>
            </a:solidFill>
            <a:effectLst/>
            <a:uFillTx/>
            <a:latin typeface="Avenir Roman"/>
            <a:ea typeface="Avenir Roman"/>
            <a:cs typeface="Avenir Roman"/>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