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7" r:id="rId4"/>
  </p:sldMasterIdLst>
  <p:handoutMasterIdLst>
    <p:handoutMasterId r:id="rId15"/>
  </p:handoutMasterIdLst>
  <p:sldIdLst>
    <p:sldId id="256" r:id="rId5"/>
    <p:sldId id="307" r:id="rId6"/>
    <p:sldId id="261" r:id="rId7"/>
    <p:sldId id="302" r:id="rId8"/>
    <p:sldId id="308" r:id="rId9"/>
    <p:sldId id="310" r:id="rId10"/>
    <p:sldId id="309" r:id="rId11"/>
    <p:sldId id="311" r:id="rId12"/>
    <p:sldId id="31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12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70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904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4752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2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37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62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6046" y="4335239"/>
            <a:ext cx="1639760" cy="40298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Most Popular Code Editor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82680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02675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1006372"/>
            <a:chOff x="909865" y="1742886"/>
            <a:chExt cx="3672408" cy="10063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Microsoft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社により開発された「ソースコードエディター」である。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Windows/Linux/</a:t>
              </a:r>
              <a:r>
                <a:rPr lang="en-US" altLang="ja-JP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macOS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などの環境で動作する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Stack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Overflow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のアンケートにより、最も人気のある開発環境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964717"/>
            <a:ext cx="440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機能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多くのプログラミング言語をサポートしている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Git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によりバージョン管理機能が内蔵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デバッグ機能が内蔵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拡張機能のインストールが可能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855208" y="6053821"/>
            <a:ext cx="42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Stack Overflow Developer Survey 2019</a:t>
            </a: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https://insights.stackoverflow.com/survey/2019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51" y="1093975"/>
            <a:ext cx="4233219" cy="28434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208" y="3543260"/>
            <a:ext cx="4011333" cy="24593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6829168" y="4679092"/>
            <a:ext cx="3097427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008860" y="3956446"/>
            <a:ext cx="2109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Visual Studio Code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公式サイト</a:t>
            </a:r>
            <a:endParaRPr lang="en-US" altLang="ja-JP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https://code.visualstudio.com/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Section Break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62470" y="3621111"/>
            <a:ext cx="63835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なぜ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Visual Studio Code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を使うか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4"/>
            <a:chOff x="4889913" y="1200946"/>
            <a:chExt cx="4051728" cy="881674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なぜ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を使うか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?</a:t>
              </a: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32993"/>
              <a:ext cx="3832290" cy="44962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は一番人気のコードエディターの一つ</a:t>
              </a:r>
              <a:endPara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マルチプラットフォーム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(Windows/Linux/MacOS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endPara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ja-JP" altLang="en-US" sz="14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無料</a:t>
              </a:r>
              <a:endParaRPr lang="en-US" altLang="ja-JP" sz="1400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Git/Terminal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などの機能と連携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優れる拡張機能が多数存在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457200" marR="0" lvl="1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C7C88D-151B-4BB8-B7DA-BAF1887EF6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2C39986-85FA-415A-B2F9-92636AAEB470}"/>
              </a:ext>
            </a:extLst>
          </p:cNvPr>
          <p:cNvSpPr/>
          <p:nvPr/>
        </p:nvSpPr>
        <p:spPr>
          <a:xfrm>
            <a:off x="505018" y="3525461"/>
            <a:ext cx="4845457" cy="915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473FA3-3D21-4C9C-98D8-611506268D47}"/>
              </a:ext>
            </a:extLst>
          </p:cNvPr>
          <p:cNvSpPr txBox="1"/>
          <p:nvPr/>
        </p:nvSpPr>
        <p:spPr>
          <a:xfrm>
            <a:off x="683280" y="3609873"/>
            <a:ext cx="72327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…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EACC6-2A4B-4882-A371-86929F5B8DDF}"/>
              </a:ext>
            </a:extLst>
          </p:cNvPr>
          <p:cNvSpPr/>
          <p:nvPr/>
        </p:nvSpPr>
        <p:spPr>
          <a:xfrm>
            <a:off x="1569822" y="3610431"/>
            <a:ext cx="378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Microsoft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社のもう一つ有名な「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」の価格は数万円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企業用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個人なら無料版あり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とてもシンプルで見た目もよい。マニュアルがなくても使える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518FE70-334E-49DF-99EB-55651AB87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19" y="210831"/>
            <a:ext cx="845100" cy="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7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01027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Portable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の使用方法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544587"/>
            <a:ext cx="483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ステップ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200" u="sng" dirty="0"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2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6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0318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画面構成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495151"/>
            <a:ext cx="471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エディター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(C)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：コード編集エリア。複数タブで起動可能。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サイドバー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(B)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：フォルダ構造、ファイル、アウトラインなど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ステータスバー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(E) 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プロジェクトに関する情報を表示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アクティビティバー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(A)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他の機能へ移動（検索・バージョン管理・デバッグ・拡張機能）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パネル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(D) 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いくつの機能の表示エリア。一番良く使うのは「ターミナル」である。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9" y="2102928"/>
            <a:ext cx="5767774" cy="37752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98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3019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フォルダを開く：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Open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新しいウィンド：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New Window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/>
          <a:stretch/>
        </p:blipFill>
        <p:spPr>
          <a:xfrm>
            <a:off x="9170003" y="1742887"/>
            <a:ext cx="2561967" cy="50429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09"/>
          <a:stretch/>
        </p:blipFill>
        <p:spPr>
          <a:xfrm>
            <a:off x="6376087" y="1742887"/>
            <a:ext cx="2534008" cy="5041296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376087" y="1430926"/>
            <a:ext cx="152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フォルダを開く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70003" y="1428805"/>
            <a:ext cx="173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ウィンドウを開く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開発のプロジェクトは基本、フォルダベースで行うため、「フォルダを開く」操作でプロジェクトを開く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複数のプロジェクトを起動したい場合：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「新しいウィンドウ」で新しいウィンドウ起動する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「フォルダを開く」操作で別プロジェクトを起動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r="57094" b="43936"/>
          <a:stretch/>
        </p:blipFill>
        <p:spPr>
          <a:xfrm>
            <a:off x="1000712" y="4113562"/>
            <a:ext cx="3679691" cy="261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00712" y="3836563"/>
            <a:ext cx="260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フォルダを開いた後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02724" y="4687330"/>
            <a:ext cx="996779" cy="1466336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77583" y="6260485"/>
            <a:ext cx="212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オープンしたフォルダのツリービュー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58190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新しいファイル：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新しいフォルダ：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Folder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25933" y="3761303"/>
            <a:ext cx="258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1.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操作の対象フォルダをクリック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内ではフォルダとファイルの追加が簡単にできる。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サポートされる拡張子のファイルの場合、文法のハイライトが効く。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3" y="4038302"/>
            <a:ext cx="3127190" cy="25182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9" y="1366610"/>
            <a:ext cx="2560160" cy="301135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4" y="1394994"/>
            <a:ext cx="2433370" cy="301135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2316759" y="4629461"/>
            <a:ext cx="917035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8782" y="4898369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フォルダの操作ボタン群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110127" y="1114854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2.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新しいフォルダ：フォルダ名を入力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45957" y="1105680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3.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新しいファイル：ファイル名を入力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633932" y="2415096"/>
            <a:ext cx="1462572" cy="369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27888" y="2784389"/>
            <a:ext cx="1712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common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フォルダが作られる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9712642" y="2376753"/>
            <a:ext cx="1350774" cy="481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629434" y="2865444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index.js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ファイルが作られる</a:t>
            </a: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99" y="4865898"/>
            <a:ext cx="3546378" cy="110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7"/>
          <a:srcRect t="41142" b="-6941"/>
          <a:stretch/>
        </p:blipFill>
        <p:spPr>
          <a:xfrm>
            <a:off x="6740365" y="6368155"/>
            <a:ext cx="5076825" cy="257863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674518" y="4659433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認識できる拡張子のファイルであれば、文法へのサポートが効く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633932" y="6159690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現在のカーソル位置、文字コード、プログラミング言語などを表示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Terminal 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73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ターミナルから、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内のソースコードに対してコマンドを実行することができる。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コマンド例：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サーバ起動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start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/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python –m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http.server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テスト実行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run test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タスク実行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batch.bat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5922751" y="1718637"/>
            <a:ext cx="2579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19665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15" y="1977229"/>
            <a:ext cx="2303389" cy="26635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86" y="1977229"/>
            <a:ext cx="3321769" cy="2038578"/>
          </a:xfrm>
          <a:prstGeom prst="rect">
            <a:avLst/>
          </a:prstGeom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85737" y="1715619"/>
            <a:ext cx="322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 Terminal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323529" y="4793767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コマンドを実行できる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31" y="5058885"/>
            <a:ext cx="4115315" cy="140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417" y="5389163"/>
            <a:ext cx="4015509" cy="805506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4640413" y="5640910"/>
            <a:ext cx="304800" cy="238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990262" y="5069039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サーバの起動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516" y="5039988"/>
            <a:ext cx="2812539" cy="149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34634" y="4777290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ブラウザからアクセス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78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ワイド画面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Arial</vt:lpstr>
      <vt:lpstr>Calibri</vt:lpstr>
      <vt:lpstr>Cover and End Slide Master</vt:lpstr>
      <vt:lpstr>Contents Slide Master</vt:lpstr>
      <vt:lpstr>Section Break Slide Master</vt:lpstr>
      <vt:lpstr>1_Cover and End Slide 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柏青 楊</cp:lastModifiedBy>
  <cp:revision>138</cp:revision>
  <dcterms:created xsi:type="dcterms:W3CDTF">2018-04-24T17:14:44Z</dcterms:created>
  <dcterms:modified xsi:type="dcterms:W3CDTF">2019-09-21T10:06:02Z</dcterms:modified>
</cp:coreProperties>
</file>