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53B6AD2-F43A-4E36-BF9F-7668AEEA9EFA}">
          <p14:sldIdLst>
            <p14:sldId id="256"/>
            <p14:sldId id="263"/>
            <p14:sldId id="266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2F2F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1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2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4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C885-D6FE-4A1E-96CE-66FC21ED415C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3158" y="2492318"/>
            <a:ext cx="5127812" cy="1909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554509" y="2079715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92573" y="2194012"/>
            <a:ext cx="695268" cy="695268"/>
          </a:xfrm>
          <a:prstGeom prst="ellipse">
            <a:avLst/>
          </a:prstGeom>
          <a:solidFill>
            <a:srgbClr val="E7E6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3497557">
            <a:off x="8764865" y="3706114"/>
            <a:ext cx="229602" cy="229602"/>
          </a:xfrm>
          <a:prstGeom prst="ellipse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3497557">
            <a:off x="8273336" y="3951741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00" y="2824757"/>
            <a:ext cx="10598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C.E</a:t>
            </a:r>
            <a:endParaRPr lang="ko-KR" altLang="en-US" sz="80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/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060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4032" y="375558"/>
            <a:ext cx="6455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팀 모토 및 앞으로의 각오</a:t>
            </a:r>
            <a:endParaRPr lang="ko-KR" altLang="en-US" sz="44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54744" y="1523211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2808" y="1637508"/>
            <a:ext cx="695268" cy="695268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3497557">
            <a:off x="11671697" y="6307311"/>
            <a:ext cx="347634" cy="347634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3497557">
            <a:off x="10940766" y="5655035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0646" y="2332776"/>
            <a:ext cx="10346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모토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최소한의 움직임으로 최대 효율을 발휘</a:t>
            </a:r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각오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한마음 </a:t>
            </a:r>
            <a:r>
              <a:rPr lang="ko-KR" altLang="en-US" sz="3600" dirty="0" err="1" smtClean="0"/>
              <a:t>한뜻으로</a:t>
            </a:r>
            <a:r>
              <a:rPr lang="ko-KR" altLang="en-US" sz="3600" dirty="0" smtClean="0"/>
              <a:t> 하자</a:t>
            </a:r>
            <a:endParaRPr lang="en-US" altLang="ko-KR" sz="3600" dirty="0"/>
          </a:p>
          <a:p>
            <a:endParaRPr lang="en-US" altLang="ko-KR" sz="3600" dirty="0" smtClean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427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964" y="375558"/>
            <a:ext cx="4605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팀원 소개 및 역할</a:t>
            </a:r>
            <a:endParaRPr lang="ko-KR" altLang="en-US" sz="44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54744" y="1523211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2808" y="1637508"/>
            <a:ext cx="695268" cy="695268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3497557">
            <a:off x="11671697" y="6307311"/>
            <a:ext cx="347634" cy="347634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3497557">
            <a:off x="10940766" y="5655035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9870" y="2259977"/>
            <a:ext cx="10789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나동준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운동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게임제작</a:t>
            </a:r>
            <a:r>
              <a:rPr lang="en-US" altLang="ko-KR" sz="3600" dirty="0" smtClean="0"/>
              <a:t>) - </a:t>
            </a:r>
            <a:r>
              <a:rPr lang="ko-KR" altLang="en-US" sz="3600" dirty="0" smtClean="0"/>
              <a:t>팀장</a:t>
            </a:r>
            <a:endParaRPr lang="en-US" altLang="ko-KR" sz="3600" dirty="0" smtClean="0"/>
          </a:p>
          <a:p>
            <a:r>
              <a:rPr lang="ko-KR" altLang="en-US" sz="3600" dirty="0" err="1" smtClean="0"/>
              <a:t>김진산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드라마 시청</a:t>
            </a:r>
            <a:r>
              <a:rPr lang="en-US" altLang="ko-KR" sz="3600" dirty="0" smtClean="0"/>
              <a:t>/</a:t>
            </a:r>
            <a:r>
              <a:rPr lang="ko-KR" altLang="en-US" sz="3600" dirty="0" err="1" smtClean="0"/>
              <a:t>트와이스</a:t>
            </a:r>
            <a:r>
              <a:rPr lang="en-US" altLang="ko-KR" sz="3600" dirty="0" smtClean="0"/>
              <a:t>) - </a:t>
            </a:r>
            <a:r>
              <a:rPr lang="ko-KR" altLang="en-US" sz="3600" dirty="0" smtClean="0"/>
              <a:t>기록원</a:t>
            </a:r>
            <a:endParaRPr lang="en-US" altLang="ko-KR" sz="3600" dirty="0" smtClean="0"/>
          </a:p>
          <a:p>
            <a:r>
              <a:rPr lang="ko-KR" altLang="en-US" sz="3600" dirty="0" err="1" smtClean="0"/>
              <a:t>김강산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드라마 시청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졸업</a:t>
            </a:r>
            <a:r>
              <a:rPr lang="en-US" altLang="ko-KR" sz="3600" dirty="0" smtClean="0"/>
              <a:t>) - </a:t>
            </a:r>
            <a:r>
              <a:rPr lang="ko-KR" altLang="en-US" sz="3600" dirty="0" smtClean="0"/>
              <a:t>회계</a:t>
            </a:r>
            <a:endParaRPr lang="en-US" altLang="ko-KR" sz="3600" dirty="0" smtClean="0"/>
          </a:p>
          <a:p>
            <a:r>
              <a:rPr lang="ko-KR" altLang="en-US" sz="3600" dirty="0" err="1" smtClean="0"/>
              <a:t>김은비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영화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게임</a:t>
            </a:r>
            <a:r>
              <a:rPr lang="en-US" altLang="ko-KR" sz="3600" dirty="0" smtClean="0"/>
              <a:t>) - PPT</a:t>
            </a:r>
          </a:p>
          <a:p>
            <a:r>
              <a:rPr lang="ko-KR" altLang="en-US" sz="3600" dirty="0" smtClean="0"/>
              <a:t>이윤주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영화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쇼핑</a:t>
            </a:r>
            <a:r>
              <a:rPr lang="en-US" altLang="ko-KR" sz="3600" dirty="0" smtClean="0"/>
              <a:t>) - PPT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802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8453" y="375558"/>
            <a:ext cx="6006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 하고 싶은 아이템</a:t>
            </a:r>
            <a:r>
              <a:rPr lang="en-US" altLang="ko-KR" sz="4400" b="1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endParaRPr lang="ko-KR" altLang="en-US" sz="44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8542" y="1144999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소화기 센서</a:t>
            </a:r>
            <a:endParaRPr lang="ko-KR" altLang="en-US" sz="2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54744" y="1523211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2808" y="1637508"/>
            <a:ext cx="695268" cy="695268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3497557">
            <a:off x="11671697" y="6307311"/>
            <a:ext cx="347634" cy="347634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3497557">
            <a:off x="10940766" y="5655035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2808" y="2566053"/>
            <a:ext cx="1197458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3200" dirty="0" smtClean="0"/>
              <a:t>개발 동기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불이 났을 때 소화기 위치가 보이지 않음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특징 </a:t>
            </a:r>
            <a:r>
              <a:rPr lang="en-US" altLang="ko-KR" sz="3200" dirty="0"/>
              <a:t>:</a:t>
            </a:r>
            <a:r>
              <a:rPr lang="ko-KR" altLang="en-US" sz="3200" dirty="0" smtClean="0"/>
              <a:t>온도센서가 밖의 이상을 감지하고 불빛이나 소리를 냄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개발 효과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불의의 사고를 예방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62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5588" y="375558"/>
            <a:ext cx="6072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 하고 싶은 </a:t>
            </a:r>
            <a:r>
              <a:rPr lang="ko-KR" altLang="en-US" sz="4400" b="1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아이템</a:t>
            </a:r>
            <a:r>
              <a:rPr lang="en-US" altLang="ko-KR" sz="4400" b="1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endParaRPr lang="ko-KR" altLang="en-US" sz="44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4654" y="1144999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헬스케어 게임</a:t>
            </a:r>
            <a:endParaRPr lang="ko-KR" altLang="en-US" sz="2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54744" y="1523211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2808" y="1637508"/>
            <a:ext cx="695268" cy="695268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3497557">
            <a:off x="11671697" y="6307311"/>
            <a:ext cx="347634" cy="347634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3497557">
            <a:off x="10940766" y="5655035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28561" y="1523211"/>
            <a:ext cx="104075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/>
          </a:p>
          <a:p>
            <a:r>
              <a:rPr lang="ko-KR" altLang="en-US" sz="2800" dirty="0" smtClean="0"/>
              <a:t>개발 동기 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운동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사이클</a:t>
            </a:r>
            <a:r>
              <a:rPr lang="en-US" altLang="ko-KR" sz="2800" dirty="0" smtClean="0"/>
              <a:t>,</a:t>
            </a:r>
            <a:r>
              <a:rPr lang="ko-KR" altLang="en-US" sz="2800" dirty="0" err="1" smtClean="0"/>
              <a:t>런닝머신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할 때 지루함을 느낌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smtClean="0"/>
              <a:t>특징 </a:t>
            </a:r>
            <a:r>
              <a:rPr lang="en-US" altLang="ko-KR" sz="2800" dirty="0" smtClean="0"/>
              <a:t>:</a:t>
            </a:r>
          </a:p>
          <a:p>
            <a:r>
              <a:rPr lang="ko-KR" altLang="en-US" sz="2800" dirty="0" smtClean="0"/>
              <a:t>블루투스 모듈을 이용해 스마트폰에 연동해 게임할 수 있음</a:t>
            </a:r>
            <a:endParaRPr lang="en-US" altLang="ko-KR" sz="2800" dirty="0"/>
          </a:p>
          <a:p>
            <a:r>
              <a:rPr lang="ko-KR" altLang="en-US" sz="2800" dirty="0" smtClean="0"/>
              <a:t>가속도센서를 몸에 부착해 게임을 컨트롤하고 운동량을 측정함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err="1" smtClean="0"/>
              <a:t>개발효과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</a:p>
          <a:p>
            <a:r>
              <a:rPr lang="en-US" altLang="ko-KR" sz="2800" dirty="0" smtClean="0"/>
              <a:t> </a:t>
            </a:r>
            <a:endParaRPr lang="en-US" altLang="ko-KR" sz="2800" dirty="0"/>
          </a:p>
          <a:p>
            <a:r>
              <a:rPr lang="ko-KR" altLang="en-US" sz="2800" dirty="0" smtClean="0"/>
              <a:t>운동량을 측정하며 사용자에게 재미를 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58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10303" y="797861"/>
            <a:ext cx="8991600" cy="3281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600" b="1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THANK U</a:t>
            </a:r>
            <a:endParaRPr lang="ko-KR" altLang="en-US" sz="66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855903" y="308761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203537" y="167295"/>
            <a:ext cx="1643575" cy="1643575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69159" y="4806147"/>
            <a:ext cx="243565" cy="243565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82029" y="4465942"/>
            <a:ext cx="487130" cy="487130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144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CJK KR Black</vt:lpstr>
      <vt:lpstr>Noto Sans CJK KR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user</cp:lastModifiedBy>
  <cp:revision>19</cp:revision>
  <dcterms:created xsi:type="dcterms:W3CDTF">2018-11-08T08:27:11Z</dcterms:created>
  <dcterms:modified xsi:type="dcterms:W3CDTF">2019-03-12T04:33:21Z</dcterms:modified>
</cp:coreProperties>
</file>