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317E1-8E3F-4108-B6C1-99555942B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F691F0-3B94-42A7-B4B0-722E39177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95D3E-5364-44F1-9C02-15CCE2EC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9B2A-A12E-4DE8-A41F-5B003746064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10A85-934A-46A4-8101-595ACA8F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4ED54-5256-4DE8-B321-2AF80BB0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B-DBC8-4F8B-AFCA-A3DD7DA1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8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13B5B-13F0-4689-B0F2-1207801F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298EF2-5255-4126-B980-069EB682C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2677A-94C1-417B-8482-DEE42F47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9B2A-A12E-4DE8-A41F-5B003746064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8FE4A-9EEC-47E1-8AEC-22F83C8A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76A0D-DE03-4315-BD4A-C1BC3923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B-DBC8-4F8B-AFCA-A3DD7DA1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DF943C-C329-4A7A-81A9-6C5414AAA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21A62F-D989-480C-AEF5-56674F798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4453-9807-45CB-81C9-FC6BA7B1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9B2A-A12E-4DE8-A41F-5B003746064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81C50-7205-4314-A613-DC78F47E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E9487-42FC-4323-A4A1-187B8C1E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B-DBC8-4F8B-AFCA-A3DD7DA1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06468-D7D9-4EC6-A79B-5C45CEEE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D1EE8-3DEF-4ADD-9BEF-301F9C28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55F17-DC75-4F08-9A43-DDE02C6A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9B2A-A12E-4DE8-A41F-5B003746064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F0949-677B-4750-9B3E-465865EA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41772-FCFE-4871-BBC2-366E4847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B-DBC8-4F8B-AFCA-A3DD7DA1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0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54722-7463-459B-950A-6DBD42B0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071F5-CAAC-4AC6-9835-EE4B07832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3A7E7-2588-4FDD-9FC4-48239C3D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9B2A-A12E-4DE8-A41F-5B003746064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81542-FF9D-4AB5-B559-3B052F8B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61BD7-4403-4CF7-981C-C7B69561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B-DBC8-4F8B-AFCA-A3DD7DA1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5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B7878-2223-43EC-851D-0EC72FBD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BED58-06DD-4EB0-82BB-719F549EE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A9D1D-3F85-478D-861C-09049AD66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8EFB5-EDAE-4653-819A-1EA7057F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9B2A-A12E-4DE8-A41F-5B003746064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EFE92-7AE8-4387-999E-DEEBE60B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4E1EF-11DC-457D-AF08-26531BBC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B-DBC8-4F8B-AFCA-A3DD7DA1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4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6A0BC-DD02-4D68-A94E-8275812A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ED50B-5FA4-4C34-BC75-E1E61F0B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7DCF02-3C34-45E5-85FF-EC77DC257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C72C20-8AD0-4356-A28B-F2BBA5F5D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5FE85-B186-406A-92CE-C536EE5D2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DAE574-C0C7-4EB3-9216-8DAA655F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9B2A-A12E-4DE8-A41F-5B003746064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604AA4-1CF5-49B1-8581-DE6333EE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F8D584-0263-4336-936C-BA4C1A97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B-DBC8-4F8B-AFCA-A3DD7DA1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3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3D763-E71D-4DE9-B0B8-2DD2595F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3D53F8-97DD-4EC2-ADD9-4DD3ACA5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9B2A-A12E-4DE8-A41F-5B003746064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A4AA75-633A-4170-B2DE-5443BD54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55E635-2CAB-4FFF-9FDE-D4A840A4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B-DBC8-4F8B-AFCA-A3DD7DA1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3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7FA68A-3B37-4CCB-BBEA-2AA8E6FE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9B2A-A12E-4DE8-A41F-5B003746064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01A190-1C49-4D97-8985-6587362E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4FA1EA-19AB-4898-B58D-C8ED8331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B-DBC8-4F8B-AFCA-A3DD7DA1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8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ACCE8-6483-406A-B1A5-36347A38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35EFE-C8F5-46EB-951F-E1527DF3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DBB1EA-8A28-4C12-A7CD-4E713C623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3062F3-506E-4FE6-B8C1-D7643B62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9B2A-A12E-4DE8-A41F-5B003746064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CA8926-754B-4A4F-BBB9-E5DB49D6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73C3D-B198-490D-95AB-637C295E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B-DBC8-4F8B-AFCA-A3DD7DA1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5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B8188-3328-4FF9-B137-2C0102E8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E2B98-B8E4-4B77-81E3-4F04F5673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C4137-4D76-4306-89F9-0A879896C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B671C-E914-4AB1-964F-77B52856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9B2A-A12E-4DE8-A41F-5B003746064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FD2A8-AAF2-4B2E-BF1D-329A0F33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FD5DA-60CB-42A3-A7DE-5E82AA3C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B-DBC8-4F8B-AFCA-A3DD7DA1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2310DA-BE96-49DF-885F-D34B67E0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E66EEE-1F24-4EF9-BD00-C1AFCC98C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A5C9F-1675-4B33-A835-8CFAE49BF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B9B2A-A12E-4DE8-A41F-5B003746064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87033-D07E-47FC-B181-555F4516F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A1931-0589-4E1B-8798-BD0B7024A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F6A4B-DBC8-4F8B-AFCA-A3DD7DA1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32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CD541B-89B0-4AE4-9A8B-5240E7E86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2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9B65E8-878D-471F-8A4D-61F5A02E5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" t="9663" r="15297" b="14251"/>
          <a:stretch/>
        </p:blipFill>
        <p:spPr>
          <a:xfrm>
            <a:off x="1098958" y="1149291"/>
            <a:ext cx="10125512" cy="5217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6451D5-F1B9-494B-B067-C67ECA9A37F3}"/>
              </a:ext>
            </a:extLst>
          </p:cNvPr>
          <p:cNvSpPr txBox="1"/>
          <p:nvPr/>
        </p:nvSpPr>
        <p:spPr>
          <a:xfrm>
            <a:off x="830510" y="645952"/>
            <a:ext cx="371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부품</a:t>
            </a:r>
          </a:p>
        </p:txBody>
      </p:sp>
    </p:spTree>
    <p:extLst>
      <p:ext uri="{BB962C8B-B14F-4D97-AF65-F5344CB8AC3E}">
        <p14:creationId xmlns:p14="http://schemas.microsoft.com/office/powerpoint/2010/main" val="213517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C61F4D-2C4F-4D18-BD50-FA9600A67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70" y="688558"/>
            <a:ext cx="4548887" cy="60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Lenovo</cp:lastModifiedBy>
  <cp:revision>1</cp:revision>
  <dcterms:created xsi:type="dcterms:W3CDTF">2019-03-19T02:03:11Z</dcterms:created>
  <dcterms:modified xsi:type="dcterms:W3CDTF">2019-03-19T02:06:25Z</dcterms:modified>
</cp:coreProperties>
</file>