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2" d="100"/>
          <a:sy n="72" d="100"/>
        </p:scale>
        <p:origin x="120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3" units="1/cm"/>
          <inkml:channelProperty channel="Y" name="resolution" value="9051.65723" units="1/cm"/>
          <inkml:channelProperty channel="F" name="resolution" value="2.844E-6" units="1/dev"/>
        </inkml:channelProperties>
      </inkml:inkSource>
      <inkml:timestamp xml:id="ts0" timeString="2019-03-15T01:46:52.731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4032 1888 224,'-1'-19'28,"-7"6"-26,-10 9-1,-9 3-2,-8 0 2,1-7-2,8-8 2,-3-4-2,-6 1 2,2 6-2,6 7 2,-1-2-2,-9-8 2,-4-4-2,2 1 2,5 6-2,9 7 2,4-3-2,-1-7 2,-6-4-2,-7 1 2,2 6-2,8 9 2,4 3-2,-2 0 2,-5-7-2,-7-6 2,2 1-2,8 7 2,4-2-2,-1-8 2,-6-4-2,-7 1 2,1 6-2,8 7 2,-3-2-2,-7-8 2,-5-4-2,1-1 2,7 0-2,8 2 2,4 6-2,0 7 2,0-2-2,1-6 2,-1 1-2,1 9 2,-1 3-2,1 0 2,-1-7-2,-1-8 2,-6-4-2,-7 1 2,2 6-2,6 7 2,-2-2-2,-6-7 2,2 3-2,8 6 2,4-2-2,0-7 2,1 3-2,-1 6 2,1-2-2,-1-7 2,1 2-2,0 7 2,7-2-2,7-6 2,-2 1-2,-8 9 2,-4 3-2,0 0 2,-1-7-2,1-8 2,-1-4-2,0 1 2,1 6-2,-1 7 2,1-2-2,-1-7 2,1 3-2,-1 6 2,0-2-2,1-7 2,-1 3-2,1 6 2,-1-2-2,0-7 2,1 3-2,-1 7 2,1 5-2,1-2 2,6-5-2,7-8 2,-2 2-2,-8 9 2,-5 3-2,1 1 2,-1 0-2,2-1 2,6-7-2,7-6 2,-2 1-2,-8 7 2,-4-2-2,-1-6 2,1 1-2,-1 7 2,1-2-2,-1-6 2,1 1-2,-1 7 2,0-2-2,1-8 2,-1-4-2,1-1 2,-1 1-2,1 1 2,-1 6-2,0 8 2,1 5-2,-1-2 2,1-6-2,-1-8 2,1-4-2,-3 0 2,-5-1-2,-7 2 2,2 6-2,9 7 2,11-2-2,7-7 2,-2 3-2,-10 6 2,-9-2-2,-7-8 2,9-4-2,14 1 2,2 6-2,-7 8 2,-4 5-2,0-2 2,-1-5-2,-1-9 2,-6-5-2,-7 1 2,2-1-2,8 2 2,4 6-2,0 9 2,0 3-2,1 0 2,-1-7-2,1-8 2,-1-4-2,1 1 2,-1 6-2,0 8 2,1 5-2,-1-2 2,1-5-2,-1-8 2,1 3-2,-2 7 2,-7 5-2,-6-2 2,2-5-2,8-8 2,4 3-2,-1 6 2,-6-2-2,-7-7 2,2 2-2,7 9-8,10 4-24,16 0 33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3" units="1/cm"/>
          <inkml:channelProperty channel="Y" name="resolution" value="9051.65723" units="1/cm"/>
          <inkml:channelProperty channel="F" name="resolution" value="2.844E-6" units="1/dev"/>
        </inkml:channelProperties>
      </inkml:inkSource>
      <inkml:timestamp xml:id="ts0" timeString="2019-03-15T01:46:52.741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8 0 224,'39'0'28,"-5"0"-26,-7 0-1,1 0-2,7 0 2,-2 0-2,-6 0 2,2 0-2,9 0 2,10 0-2,6 0 2,-8 0-2,-15 0 2,-1 0-2,6 0 2,5 0-2,-2 0 2,-5 0-2,-6 0 2,8 0-2,14 0 2,-4 0-2,-15 0 2,-2 0-2,6 0 2,-2 0-2,-6 0 2,1 0-2,7 0 2,-2 0-2,-7 0 2,-5 0-2,-1 0 2,1 0-2,-1 0 2,1 0-2,-1 0 2,1 0-2,0 0 2,-1 0-2,1 0 2,-1 0-2,1 0 2,0 0-2,-1 0 2,1 0-2,-1 0 2,1 0-2,-1 0 2,1 0-2,0 0 2,-1 0-2,1 0 2,-1 0-2,1 0 2,-1 0-2,1 0 2,0 0-2,-1 0 2,1 0-2,-1 0 2,1 0-2,-1 0-8,-3 0-24,-17 0 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3" units="1/cm"/>
          <inkml:channelProperty channel="Y" name="resolution" value="9051.65723" units="1/cm"/>
          <inkml:channelProperty channel="F" name="resolution" value="2.844E-6" units="1/dev"/>
        </inkml:channelProperties>
      </inkml:inkSource>
      <inkml:timestamp xml:id="ts0" timeString="2019-03-15T01:46:52.742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37 37 224,'-18'-20'28,"13"7"-26,18 9-1,14 4-2,9 0 2,5 0-2,0 0 2,0 0-2,1 0 2,-1 0-2,0 0 2,0 0-2,0 0 2,0 0-2,1 0 2,-1 0-2,-2 0 2,-5 0-2,-9 0 2,-4 0-2,0 0 2,-1 0-2,2 0 2,6 0-2,8 0 2,-3 0-2,-8 0 2,-4 0-2,1 0 2,6 0-2,7 0 2,-2 0-2,-8 0 2,-4 0-2,0 0 2,-1 0-2,3 0 2,5 0-2,8 0 2,5 0-2,-1 0 2,-7 0-2,-8 0 2,-4 0-2,1 0 2,7 0-2,6 0 2,-2 0-2,-8 0 2,-4 0-2,0 0 2,-1 0-2,1 0 2,-1 0-2,1 0 2,-1 0-2,1 0 2,0 0-2,-1 0 2,1 0-2,-1 0 2,1 0-2,-1 0 2,1 0-2,0 0 2,-1 0-2,1 0 2,-1 0-2,1 0 2,-1 0-2,1 0 2,0 0-2,-1 0 2,1 0-2,-1 0-8,-3 0-24,-17 0 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3" units="1/cm"/>
          <inkml:channelProperty channel="Y" name="resolution" value="9051.65723" units="1/cm"/>
          <inkml:channelProperty channel="F" name="resolution" value="2.844E-6" units="1/dev"/>
        </inkml:channelProperties>
      </inkml:inkSource>
      <inkml:timestamp xml:id="ts0" timeString="2019-03-15T01:46:52.732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571 0 224,'-20'0'28,"-1"0"-26,1 0-1,-1 0-2,1 0 2,-1 0-2,0 0 2,1 0-2,-1 0 2,1 0-2,1 1 2,6 7-2,7 6 2,-2-1-2,-8-9 2,-5-3-2,1-1 2,-1 0-2,1 0 2,-1 0-2,2 1 2,6 7-2,7 6 2,-2-1-2,-8-9 2,-4-3-2,-1-1 2,1 0-2,-1 0 2,1 0-2,0 1 2,7 7-2,9 8 2,4 4-2,0 1 2,0-1-2,0 1 2,0-1-2,0 1 2,0-1-2,1 0 2,7-7-2,6-7 2,-1 2-2,-9 8 2,-3 4-2,0-1 2,7-6-2,6-7 2,-1 2-2,-9 8 2,-3 4-2,0-1 2,7-6-2,6-7 2,-1 2-2,-8 8 2,-5 4-2,1-1 2,7-6-2,7-7 2,-3 3-2,-7 7 2,-5 4-2,2-1 2,5-6-2,8-7 2,-3 2-2,-7 8-8,-5 0-24,0-16 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3" units="1/cm"/>
          <inkml:channelProperty channel="Y" name="resolution" value="9051.65723" units="1/cm"/>
          <inkml:channelProperty channel="F" name="resolution" value="2.844E-6" units="1/dev"/>
        </inkml:channelProperties>
      </inkml:inkSource>
      <inkml:timestamp xml:id="ts0" timeString="2019-03-15T01:46:52.733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4 0 224,'20'0'28,"1"0"-26,-1 0-1,1 0-2,-1 1 2,1 7-2,1 5 2,6-1-2,7-8 2,-1-3-2,-9 0 2,-4 7-2,-2 7 2,-6 4-2,-7-1 2,2-6-2,8-6 2,4 2-2,1 6 2,-1-3-2,1-6 2,-1-5-2,1 0 2,-1 0-2,-1 2 2,-6 5-2,-7 7 2,3-3-2,7-6 2,4-5-2,0 0 2,1 0-2,-1 0 2,1 0-2,-2 2 2,-6 5-2,-7 7 2,2-3-2,8-6 2,4-5-2,1 0 2,-1 0-2,1 2 2,0 5-2,-1 7 2,1-2-2,-1-8 2,1-3-2,-2 0 2,-6 7-2,-7 5 2,2-1-2,8-8 2,4-3-2,1-1 2,-1 0-2,1 0 2,-1 0-2,1 0 2,0 0-2,-2 1 2,-6 7-2,-7 5 2,2-1-2,8-8 2,4-3-2,0-1 2,1 0-2,-2 1 2,-6 7-2,-7 5 2,3-1-2,7-7 2,4-5-2,-1 1 2,-6 7-2,-7 6 2,3-3-2,7-6 2,4-5-2,0 0 2,1 0-2,-1 2 2,1 5-2,0 7 2,-1-3-2,1-6 2,-1-5-2,1 0 2,-1 0-2,1 0 2,0 0-2,-1 0 2,1 0-2,-2 2 2,-6 5-2,-7 7 2,2-3-2,8-6 2,4-5-2,1 0 2,-1 0-2,1 0 2,-1 0-2,-1 2 2,-6 6-2,-7 5 2,2-1-2,8-6 2,5 2-2,-1 5 2,1-1-2,-1-8 2,1-3-2,-2 0 2,-6 7-2,-7 5 2,2-1-2,8-8 2,4-3-2,1-1 2,-1 0-2,1 1 2,-1 7-2,1 6 2,0-3-2,-1-6 2,1-5-2,-2 2 2,-6 5-2,-7 7 2,2-3-2,8-6 2,4-5-2,1 0 2,-1 0-2,1 0 2,-1 0-2,1 0 2,0 0-2,-1 2 2,1 5-2,-1 7 2,1-3-2,1-6 2,6-5-2,7 0 2,-2 0-2,-8 2 2,-4 5-2,0 7 2,0-3-2,-1-6 2,1-5-2,-1 0 2,1 0-2,-1 0 2,1 0-2,0 0 2,-1 0-2,1 2 2,-1 6-2,1 5 2,-1-1-2,1-6 2,0 2-2,-1 5 2,1-1-2,-1-8 2,1-3-2,-1-1 2,1 0-2,0 0 2,-1 0-2,1 0 2,-1 0-2,1 0 2,-1 0-2,1 0 2,0 0-2,-2 1 2,-6 7-2,-6 5 2,9-1-2,14-8 2,3-3-2,-6-1 2,1 0-2,7 0 2,-1 0-2,-11 1 2,-9 7-2,-8 6 2,2-2-2,8-8 2,4-4-2,0 0 2,1 0-2,0 2 2,-1 5-2,1 7 2,-1-2-2,1-8 2,0-4-2,0 0 2,0 0-2,-1 0 2,1 0-2,1 0 2,6 0-2,7 0 2,-2 0-2,-8 2 2,-4 5-2,0 7 2,-1-2-2,2-8 2,7-4-2,6 2 2,-2 5-2,-6 7 2,1-1-2,7-8 2,-2 3-2,-5 5 2,9 0-2,14-10 2,2-2-2,-9-1 2,-10 0-2,-9 0 2,-4 0-2,1 0 2,7 0-2,7 0 2,5 0-2,-1 0 2,-7 0-2,-6 0 2,1 0-2,7 0 2,-1 0-2,-8 0 2,3 0-2,7 0 2,5 0-2,-1 1 2,-7 7-2,-8 5 2,-4 0-2,1-10 2,7-2-2,6-1 2,-2 0-2,-8 0 2,-4 0-2,1 0 2,6 0-2,7 0 2,-2 0-2,-7 0 2,-5 0-2,-1 0 2,1 0-2,-2 1 2,-6 7-2,-6 5 2,9 0-2,15-9 2,1-4-2,-7 0 2,-4 0-2,0 0 2,0 0-2,-1 0 2,1 0-2,-1 0 2,1 0-2,1 0 2,6 0-2,7 1 2,-2 7-2,-8 6 2,-4-2-2,0-8 2,0-4-2,-1 0 2,1 0-2,-1 2 2,1 5-2,-1 7 2,1-2-2,0-8 2,-1-4-2,2 2 2,6 5-2,9 7 2,5-2-2,-3-8 2,-5-4-2,-9 0 2,-4 0-2,-2 2 2,-6 6-2,-7 5 2,2 0-2,8-10 2,4-2-2,1-1 2,-1 0-2,1 1 2,0 7-2,-1 5 2,1 0-2,-1-8 2,1 3-2,0 5 2,-1 0-2,2-10 2,6-2-2,7 0 2,-1 7-2,-8 5 2,3 0-2,6-9 2,-2-4-2,-8 0 2,-4 0-2,0 0 2,-1 0-2,1 0 2,-1 0-2,1 0 2,0 0-2,-2 1 2,-6 7-2,-7 6 2,2-2-2,8-8 2,4-4-2,0 0 2,1 0-2,0 0 2,-1 0-2,1 0 2,-1 0-2,1 2 2,-1 5-2,1 7 2,0-2-2,-1-8 2,1-4-2,-1 0 2,1 0-2,1 0 2,6 0-2,7 0 2,-2 0-2,-8 0 2,-4 0-2,0 0 2,0 0-2,1 0 2,6 0-2,7 0 2,-2 0-2,-8 0 2,-4 0-2,1 0 2,6 0-2,8 2 2,-3 5-2,-8 7 2,-4-2-2,1-7 2,6 4-2,9 4 2,3 0-2,0-10 2,-6-2-2,-8-1 2,3 0-2,7 0 2,5 0-2,0 1 2,0 7-2,1 5 2,-1 0-2,-2-10 2,-5-2-2,-7-1 2,1 0-2,7 0 2,-2 0-2,-8 0 2,-4 0-2,0 1 2,0 7-2,1 5 2,7 0-2,6-10 2,-2-2-2,-8-1 2,-4 0-2,0 0 2,-1 0-2,1 0 2,0 0-2,1 0 2,6 0-2,7 0 2,-2 0-2,-8 0 2,-4 0-2,0 0 2,-1 0-2,1 0 2,-1 0-2,1 0 2,0 0-2,-1 0 2,1 0-2,-1 0 2,1 0-2,-1 0 2,1 0-2,0 0 2,-1 0-2,1 0 2,-1 0-2,1 0 2,-1 0-2,1 0 2,0 0-2,-1 0 2,1 0-2,-1 0 2,1 0-2,-1 0 2,1 0-2,1 0 2,6 0-2,7 0 2,-2 0-2,-7 0 2,-5 0-2,-1 0 2,1 0-2,-1 0 2,1 0-2,0 0 2,-1 0-2,1 0 2,-1 0-2,2 0 2,6 0-2,8 0 2,-3 0-2,-7 0 2,3 0-2,6 0 2,-2 0-2,-6 0 2,1 0-2,7 0 2,-1 0-2,-9 0 2,-4 0-2,-1 0 2,1 0-2,-1 0 2,1 0-2,0 0 2,-1 0-2,2 0 2,6 0-2,8 0 2,-3 0-2,-8 0 2,-4 0-2,-1 0 2,1 0-2,-1 0 2,1 0-2,0 0 2,-1 0-2,2 0 2,6 0-2,8 0 2,-3 0-2,-8 0 2,-4 0-2,-1 0 2,1 0-2,0 0 2,-1 0-2,1 0 2,-1 0-2,1 0 2,-1 0-2,1 0 2,0 0-2,-1 0 2,1 0-2,-1 0 2,1 0-2,-1 0 2,2 0-2,-1 0 2,-1 0-2,1 0 2,-1 0-2,1 0 2,-1 0-2,1 0 2,0 0-2,-1 0 2,1 0-2,-1 0 2,1 0-2,-1 0 2,1 0-2,0 0 2,-1 0-2,1 0 2,-1 0-2,1 0 2,-1 0-2,1 0 2,0 0-2,-1 0 2,1 0-2,-1 0 2,1 0-2,-1 0 2,1 0-2,0 0 2,-1 0-2,1 0 2,-1 0-2,1 0 2,-1 0-2,1 0 2,0 0-2,-2-1 2,-6-6-2,-7-7 2,2 2-2,8 7 2,4 5-2,1-1 2,-1-6-2,1-7 2,-1 2-2,1 7 2,-1 5-2,1-1 2,0-7-2,-1-5 2,1 0-2,-1 9 2,1 3-2,-1 1 2,1 0-2,0 0 2,-1 0-2,1 0 2,-1 0-2,1 0 2,-1 0-2,1 0-8,-5 0-24,-16 0 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3" units="1/cm"/>
          <inkml:channelProperty channel="Y" name="resolution" value="9051.65723" units="1/cm"/>
          <inkml:channelProperty channel="F" name="resolution" value="2.844E-6" units="1/dev"/>
        </inkml:channelProperties>
      </inkml:inkSource>
      <inkml:timestamp xml:id="ts0" timeString="2019-03-15T01:46:52.734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4 0 224,'19'1'28,"-6"7"-26,-7 8-1,2 4-2,8-1 2,4-6-2,-1-7 2,-6 2-2,-7 6 2,2-1-2,8-8 2,4-5-2,1 1 2,-1 7-2,1 7 2,0-3-2,-1-7 2,1-5-2,-1 0 2,1 0-2,-1 0 2,1 0-2,0 0 2,-1 0-2,-1 2 2,-6 5-2,-7 8 2,2-3-2,7-6 2,-3 2-2,-6 7 2,2-3-2,7-6 2,-3 3-2,-7 7 2,-5 4-2,-1-1 2,-7-6-2,-6-7 2,1 2-2,7 6 2,-2-1-2,-6-7 2,1 2-2,7 6 2,-2-1-2,-7-7 2,3 2-2,6 7 2,-2-3-2,-7-6 2,3 2-2,6 7 2,-2-3-2,-7-6 2,3 2-2,6 7 2,-2-3-2,-7-6 2,3 3-2,5 5 2,-1-1-2,-8-7 2,-4 2-2,0 8 2,-1 4-2,1-1 2,-1-6-2,2-7 2,6 2-2,8 8-8,5 0-24,0-16 33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64706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19-03-15T01:50:20.605"/>
    </inkml:context>
    <inkml:brush xml:id="br0">
      <inkml:brushProperty name="width" value="0.15875" units="cm"/>
      <inkml:brushProperty name="height" value="0.15875" units="cm"/>
      <inkml:brushProperty name="fitToCurve" value="1"/>
    </inkml:brush>
  </inkml:definitions>
  <inkml:trace contextRef="#ctx0" brushRef="#br0">0 714 0,'40'0'109,"39"0"-93,40-40-16,-39 40 15,39 0-15,-40 0 16,40 0 0,-79 0-1,79 0-15,0 0 16,40 0-16,-40 0 16,0-39-16,0-1 15,-79 40-15,79 0 16,-119-40-16,39 40 15,41 0 1,-41-39 15,1 39-15,0-40 0,-1 40 15,1 0 0,0-40-31,-1 40 16,41 0-16,-40 0 15,-1 0-15,41-39 16,-41 39-16,1 0 16,0 0-1,39-40 1,0 40-1,-39 0-15,40 0 16,-1 0-16,0 0 16,-39 0-16,0 0 15,-1 0 32,1 0-31,0 0-1,39 0-15,-39 0 16,-1-40 0,1 40-16,0 0 15,39 0 1,1 0 0,-41 0-16,1 0 15,0 0 1,-1 0-1,1 0 32,39 0-31,-39 0 109,-40-40-109</inkml:trace>
  <inkml:trace contextRef="#ctx0" brushRef="#br0" timeOffset="1632">3691 0 0,'0'39'78,"40"1"0,39 0-62,-39-40 0,39 0-16,-39 0 15,0 0 1,-1 39 187,-78 1-141,39 0-62,-80-40 16,40 39 0,1 1-1,-1-40-15,40 40 16,-40-40 15,1 39-15,-1-39 15</inkml:trace>
  <inkml:trace contextRef="#ctx0" brushRef="#br0" timeOffset="2473">3770 317 0,'0'40'78,"0"39"-62,-79-39-1,0 0 17,39-40-32,40 39 15,-40-39-15,1 0 16,78 0 203,1 0-126</inkml:trace>
  <inkml:trace contextRef="#ctx0" brushRef="#br0" timeOffset="3472">3532 119 0,'40'0'47,"-40"39"-31,40-39-16,-40 40 16,39 0-16,1-40 15,0 39-15,39-39 16,1 40-1,-41 0 1,1-40-16,-80 0 125,1-40-109,-1 0-16,-40 40 15,1-39-15,0-1 16,-1 0-16,1 40 16,0-39-16,39 39 15,80 0 126,39 0-141,-39 0 47</inkml:trace>
  <inkml:trace contextRef="#ctx0" brushRef="#br0" timeOffset="5416">3374 158 0,'0'40'47,"0"0"-31,39-40-1,-39 39 141,0 1-124,0 0-1,0-1-15,40-39-1,-40 80-15,0-40 16,0-1-1,40 1 64,-1-40-48,1 0-16,0 0 1,-1 0 31,1-40 0,0 1-16,-1 39 47,-39-40-31,40 0 16,-40 0 46,-40 40-78,1 0-31,-1 0 16,0 0-1,1 0 189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64706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19-03-15T01:53:36.931"/>
    </inkml:context>
    <inkml:brush xml:id="br0">
      <inkml:brushProperty name="width" value="0.15875" units="cm"/>
      <inkml:brushProperty name="height" value="0.15875" units="cm"/>
      <inkml:brushProperty name="fitToCurve" value="1"/>
    </inkml:brush>
  </inkml:definitions>
  <inkml:trace contextRef="#ctx0" brushRef="#br0">794 0 0,'0'39'78,"0"41"-63,0-41 1,0 1 15</inkml:trace>
  <inkml:trace contextRef="#ctx0" brushRef="#br0" timeOffset="1984">714 79 0,'0'40'110,"0"-1"-95,0 1 32,0 0-47,0-1 16,0 1 15,0 0-15,0 0 31,0-1-16,0 1 78,0 0-46,0 39-32,0-39 16,0-1-16,0 1 16,0 0-31</inkml:trace>
  <inkml:trace contextRef="#ctx0" brushRef="#br0" timeOffset="3224">1587 119 0,'0'39'94,"0"1"-94,0 0 16,0-1-16,0 1 15,0 0 1,0 0 0,0-1-1,0 1 1,0 0 31,0-1-16,0 1-15,0-80 187,0-39-188</inkml:trace>
  <inkml:trace contextRef="#ctx0" brushRef="#br0" timeOffset="4680">1587 0 0,'0'79'156,"0"-39"-140,0-1 15,0 1-15,0 0 0,0 0-1,0-1 1,0 1 15,0 0 0,0-1 1,0 1 14,0 0-30,0-1 31,0 1-31,0 0 15,0-1 16,0 1 0,0 0-1,0-1 1,0 1 0</inkml:trace>
  <inkml:trace contextRef="#ctx0" brushRef="#br0" timeOffset="7792">317 397 0,'0'39'187,"40"1"-156,-40 0-15,40-1 15,-1 1 0,-39 0-15,40-40 15,-40 39-15,40-39 15,-40 40-15,39 0-1,1-1 17,0 1-1,0-40 47,-1 40-31,1-40-16,0 40 0,-40-1-31,39-39 32,1 40-17,0-40 1,-1 0 0,1 40-1,0-40 32,-1 0-47,1 0 63,0 0-48,-1 0 1,1 0-1,0 0 126,-1 0-47,1 0-79,0 0 1,0 0 0,-1 0-16,1 0 15,0 0 1,-1 0 0,1 0-16,0 0 15,-1-40 1,1 40-16,0 0 15,-40-40-15,39 40 16,1 0 15,0-39-31,0 39 16,-1 0 0,-39-40-1,40 40 1,0 0-16,-40-40 31,39 0-31,1 1 16,0 39-1,-1-40 17,1 0-17,0 40 1,-1-39 15,1 39 32,-40-40-63,79 40 31,-79-40 0,40 1-15,0-1 109</inkml:trace>
  <inkml:trace contextRef="#ctx0" brushRef="#br0" timeOffset="9720">0 238 0,'0'40'78,"0"-1"-63,0 1 1,40-40 0,-40 40-1,39-40 1,-39 39 15,40 1-15,0-40 15,-1 0-15,-39 40 15,40-40 31,0 0-15,-1 0-15,1 0-17,0 0 16,-1 0 1,1 39-17,0-39 17</inkml:trace>
  <inkml:trace contextRef="#ctx0" brushRef="#br0" timeOffset="11752">913 39 0,'-40'0'109,"40"40"-78,0 0-15,0-1 31,0 1-32,0 0 32,0-1 0,0 1-31,0 0-1,0 0 32,40-1 31,-40 1-62,0 0 0,0-1 15,0 1 63,0 0 46,0-1-124,0 1 0,0 0 93,0-1-62,0 1 31,0 0-62,0 0 15,0-1 31,0 41-46,0-41 15</inkml:trace>
  <inkml:trace contextRef="#ctx0" brushRef="#br0" timeOffset="13103">833 436 0,'0'40'141,"0"0"-94,0-1-47,0 1 31,0 0 0,0-1 16,0 1-15,0 0 14,0-1 48,0 1-63,0 0 1</inkml:trace>
  <inkml:trace contextRef="#ctx0" brushRef="#br0" timeOffset="14919">1468 119 0,'0'39'94,"0"1"-78,0 0-16,0-1 15,0 1-15,0 0 16,0 0-1,0-1 1,0 41 15,0-41-15,0 1 0,0 0-1,0-1 1,0 1 31,0 0-32,0-1 32,0 1-31,0 0 31,0 0 109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64706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19-03-15T01:54:10.81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0,'0'39'344,"0"1"-344,0 0 15,40-1 1,-40 1 0,0 0-16,80-1 15,-80 1 1,0 0-16,0-1 15,39 41-15,-39-40 16,40-1 0,-40 41-16,40-41 15,-1 41-15,-39-41 16,80 41-16,-41-1 16,1 0-16,0-79 15,-40 80-15,79-1 31,-79-39-31,40 39 16,-1-39 0,1 0-1,-40 39-15,40-79 16,-40 79-16,39-39 16,1 0-1,-40-1-15,40-39 16,-40 40-16,0 0 15,40 0-15,-1-1 16,-39 1-16,40 0 16,0-1-16,-40 1 15,39-40 1,-39 79-16,40-79 16,-40 40-16,40-40 15,-1 79-15,-39-39 16,40-40-1,-40 40-15,40-1 16,-1 1 15,1 0-15,0 39-16,0-79 16,-1 40-16,1-40 15,0 40-15,-40-1 16,39-39-16,1 40 15,0-40-15,-40 40 16,39-1-16,1 1 16,39 0 15,-39-1 47,-40 1-78,40-40 16,-1 40-16,1-40 15,0 79-15,-1-79 16,1 40-16,40-40 16,-80 40-16,79-1 15,-39-39-15,39 40 16,-39 0-16,39-40 31,40 39-31,-39 1 16,-1 0-16,40-1 15,0 1-15,-40 0 16,40-40-16,-79 39 16,0-39-16,39 40 15,1-40 1,39 40-16,-40-1 15,80 1-15,-80-40 16,1 40-16,-1-1 16,-39-39-16,39 40 15,-39-40-15,39 40 16,-39-40-16,39 40 16,-39-1-1,-1-39-15,1 0 16,0 40-1,-1-40-15,-39 40 16,40-40-16,0 0 16,0 39-16,39-39 15,0 40 1,-39 0-16,0-40 16,-1 0-16,1 39 15,0-39 1,-1 0-16,1 0 31,0 40-15,0 0 15,-1-40-15,1 0-1,-40 39 1,40-39-1,-1 0 1,1 40 0,0-40-1,-1 40 1,1-40 15,0 40-15,-1-1-1,1-39-15,0 40 16,-1-40-16,1 40 16,0-40-1,-1 0-15,1 39 16,0 1 0,39-40-1,-39 0 32,39 40-31,-39-40 15,0 39 16,-1-39 0,1 0-47,0 40 15,-1-40 17,1 0-17,0 0 1,0 0 15,39 0-15,-39 40-1,-1-40 1,1 0 0,0 0 15,-1 0 0,41 0 0,-41 0 1,1 0-17,39 0 32,-39-40 16,0 40-48,-1 0 16,1-40 63,-40 1-31</inkml:trace>
  <inkml:trace contextRef="#ctx0" brushRef="#br0" timeOffset="1512">6787 4286 0,'-40'0'94,"40"40"-78,0-1-1,0 1 17,40 0-32,-40-1 46,40 1 1,-1 39 47,-39-39-47,40 0-31,0-40 171,-40-40 157,-40 40-313,40-40 0,-40 1-31</inkml:trace>
  <inkml:trace contextRef="#ctx0" brushRef="#br0" timeOffset="9360">6589 4365 0,'39'80'187,"1"-80"-171,-40 39 15,40-39-15,-40 40-1,39 0 1,1-40 0,-40 39 30,40-39-30,-40 40 15,39 0 63,-39-80 140,0 0-218,0 1-16,0-1 16,0 0-1,-39 1-15,-1 39 16,40-40 0,-40 40-16,40-40 15,-39 40 1,39-40-16,-40 40 15,0-79 1,1 39 0,78 80 234,1 0-203,0-1-32,-1 1 1,1 0 46,0 0-30,-1-1-1,1 1 31,0-40-15,-1 40-47,41 39 16,-80-39-1,39-40-15,-39 39 16,40 1 0,0-40 15,-80 0 125,0-40-140,1-39-1,-41 39 1,41 40 0,39-39-16,-40 39 15,-39-40 1,-1 40 0,80-40-1,-39 40-15,-41-39 16,41 39-16,-1-40 15,0 40 1,1-40-16,78 40 281,1 0-265,-40 40 0,40-40-1,-1 40 1,1-1 15,-40 1 0,40 0 16,-1-1-16,1-39-15,0 0 31,-1 40-31,1 0 124,-40-1 126,-40 1-219,1 0-16,39-1-15,-40-39-1,0 40 1,1-40-1,-1 40 17,0-40 15,1 0-32,-1 40 32,40-1 0,-40-39-16,1 0 266,-1 40-281,0-40 156,40-40-126,40 1-30,0 39 0,39 0-16,-79-40 15,40 40-15,39-40 16,-39 0 0,-1 40-16,-39-39 15,40 39-15,-40-40 16,40 40 78,-40-40 15,39 40-109,-39-39 31,40 39 110,-40 79-110,-40-79-15,40 40-1,-39-40 1,-80 79 0,79-39-16,0-40 15,-39 0-15,39 40 16,1-1-16,-41-39 15,40 40-15,1 0 16,-1-40-16,0 0 16,80-40 140,0 0-140,39 40-16,-39-39 15,0 39 16,-1-40-15,1 0-16,0 40 16,-1-40-1,1 1 32,-40-1 63,0 0-95,0 1 1,0-41-1,0 41 1,0-1 0,0 0-1,0 1 1,0-1 0,0 0-1,0 0 16,-40 40 110,1 80-125,-1-40-16,0 39 15,1 0-15,-1 1 16,0-41-16,40 1 16,-40 0-16,40-80 187,0 0-187,0-39 16,40 39-1,-40 1-15,0-41 16,40 80 0,-40 40 124,0 39-140,0-39 16,0 0-1,0 39-15,0-39 16,0-1-16,0 1 16,0-119 140,0 39-140,0 0-16,40-39 15,-40 39 1,0 80 124,0 39-124,0-39-16,0 0 16,0 39-16,-40-39 15,0 0 79,40-80-63,0 0-15,0 0-16,40-39 16,-40 39-16,0 1 15,0-1-15,0 0 63,40 1 62,-40 78-78,39 1-32,1-40 63,0-40-78,-1 40 16,1-39-16,-40-1 16,0 80 140,0-1-125,0 1 94,0 0-109,-40-1 15,1-39-15,-1 40-1,0-40-15,1 0 0,-1 0 16,0 0 46,80 0 141,0 0-156,-1 0-31,1 0-16,39 0 16,-39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3" units="1/cm"/>
          <inkml:channelProperty channel="Y" name="resolution" value="9051.65723" units="1/cm"/>
          <inkml:channelProperty channel="F" name="resolution" value="2.844E-6" units="1/dev"/>
        </inkml:channelProperties>
      </inkml:inkSource>
      <inkml:timestamp xml:id="ts0" timeString="2019-03-15T01:46:52.739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4 41 224,'20'-2'28,"1"-5"-26,-1-8-1,1 2-2,-1 9 2,1 4-2,1 0 2,6 0-2,7 0 2,-1 0-2,-9 0 2,-4 0-2,-1 0 2,1 0-2,-1 0 2,1 0-2,0 0 2,-1 0-2,1 0 2,-1 0-2,1 0 2,-1 0-2,1 0 2,0 0-2,-1 0 2,1 0-2,-1 0 2,1 0-2,-1 0 2,1 0-2,0 0 2,-1 0-2,1 0 2,-1 0-2,1 0 2,-1 0-2,1 0 2,0 0-2,-1 0 2,1 0-2,-1 0 2,1 0-2,-1 0 2,1 0-2,0 0 2,-1 0-2,1 0 2,-1 0-2,1 0 2,-1 0-2,1 0 2,0 0-2,-1 0 2,1 0-2,-1 0 2,1 0-2,-2 1 2,-6 7-2,-6 6 2,9-1-2,15-9 2,1-3-2,-7-1 2,-3 0-2,-2 0 2,1 0-2,-1 0 2,1 0-2,-1 0 2,1 0-2,0 0 2,-1 0-2,1 0 2,-1 0-2,1 0 2,-1 0-2,1 0 2,0 0-2,-1 0 2,1 0-2,-1 1 2,1 7-2,-1 6 2,1-1-2,0-9 2,-1-3-2,1-1 2,-1 0-2,1 0 2,-1 0-2,1 0 2,0 0-2,-1 0 2,1 0-2,-1 0 2,1 0-2,-1 0 2,1 0-2,0 0 2,-1 0-2,1 0 2,-1 0-2,1 1 2,-1 7-2,1 6 2,0-1-2,-1-8 2,1-5-2,-1 0 2,1 0-2,-1 0 2,1 0-2,1 0 2,6 0-2,7 0 2,-1 0-2,-9 0 2,-4 0-2,-1 0 2,1 0-2,-1 0 2,1 0-2,0 0 2,-1 0-2,1 1 2,-1 7-2,1 7 2,-1-3-2,2-7 2,7-5-2,6 0 2,-2 0-2,-8 0 2,-4 0-2,0 0 2,-1 0-2,1 0 2,-1 0-2,-1 2 2,-6 5-2,-7 8 2,2-3-2,8-7 2,5-5-2,-1 0 2,1 0-2,-1 0 2,1 0-2,-1 0 2,1 0-2,0 0 2,-1 0-2,1 0 2,-1 0-2,1 0 2,-1 0-2,1 0 2,0 0-2,-1 0 2,1 0-2,-1 0 2,1 0-2,-1 0 2,1 0-2,0 0 2,-1 0-2,2 0 2,6 0-2,8 0 2,-3 0-2,-8 0 2,-4 0-2,-1 0 2,1 0-2,0 0 2,-1 0-2,1 0 2,-1 0-2,1 0 2,-1 0-2,1 0 2,0 0-2,-1 0 2,1 0-2,-1 0 2,1 0-2,-1 0 2,1 0-2,0 0 2,-1 0-2,1 0 2,-1 0-2,1 0 2,-1 0-2,1 0 2,0 0-2,-1 0 2,1 0-2,-1 0 2,1 0-2,-1 0 2,1 0-2,0 0 2,-1 0-2,1 0 2,-1 0-2,1 0 2,-1 0-2,1 0 2,0 0-2,1 0 2,6 0-2,7 0 2,-2 0-2,-8 0 2,-4 0-2,0 0 2,-1 0-2,2 0 2,7 0-2,6 0 2,-2 0-2,-8 0 2,-4 0-2,0 0 2,-1 0-2,1 0 2,-1 0-2,1 0 2,-1 0-2,1 0 2,0 0-2,1 0 2,6 0-2,7 0 2,-2 0-2,-6 0 2,1 0-2,7 0 2,-2 0-2,-6 0 2,2 0-2,6 0 2,-2 0-2,-8 0 2,-4 0-2,1 0 2,6 0-2,7 0 2,-2 0-2,-7-1 2,-5-7-2,-1-6 2,1 1-2,1 9 2,6 3-2,7 1 2,-2 0-2,-8 0 2,-4 0-2,1 0 2,7 0-2,6 0 2,-2 0-2,-7 0 2,3 0-2,6 0 2,-2 0-2,-6 0 2,2 0-2,7-1 2,5-7-2,-2-7 2,-5 3-2,-7 7 2,1 5-2,7 0 2,-2 0-2,-4 0 2,7 0-2,15 0 2,2 0-2,-9 0 2,-10 0-2,-7 0 2,2 0-2,6 0 2,-2 0-2,-5 0 2,8 0-2,14 0 2,-5 0-2,-15 0 2,-8 0-2,-2 0 2,1 0-2,1 0 2,6 0-2,7 0 2,-2 0-2,-8 0 2,-4 0-2,1-2 2,7-5-2,6-8 2,-2 3-2,-8 7 2,-4 5-2,-1 0 2,1 0-2,1 0 2,6 0-2,7 0 2,-2 0-2,-7 0 2,-5 0-2,-1 0 2,1 0-2,-1 0 2,1 0-2,-1 0 2,1 0-2,0 0 2,-1 0-2,1 0 2,-1 0-2,1 0 2,-1 0-2,3 0 2,5 0-2,7 0 2,-2 0-2,-6 0 2,1 0-2,7 0 2,-2 0-2,-7 0 2,-5 0-2,-1 0 2,1 0-2,-1 0 2,1 0-2,-1 0 2,1 0-2,1 0 2,6 0-2,7 0 2,-2 0-2,-6 0 2,2 0-2,6 0 2,-2 0-2,-8 0 2,-4 0-2,0 0 2,-1 0-2,1 0 2,-1 0-2,1 0 2,-1 0-2,3 0 2,5 0-2,7 0 2,-2 0-2,-6 0 2,1 0-2,7 0 2,-2 0-2,-8 0 2,-4 0-2,0 0 2,0 0-2,1 0 2,6 0-2,8 0 2,5 0-2,-1 0 2,-7 0-2,-7 0 2,-5 0-2,2-2 2,13-5-2,14-8 2,-5 3-2,-14 7 2,-2 5-2,6 0 2,-1 0-2,-8 0 2,3 0-2,7 0 2,5 0-2,-1 0 2,-7 0-2,-8 0 2,-4 0-2,2 0 2,5 0-2,8 0 2,5 0-2,-1 0 2,-7 0-2,-8 0 2,-4 0-2,1 0 2,7 0-2,6 0 2,-2 0-2,-7 0 2,3 0-2,6 0 2,-2 0-2,-6 0 2,1 0-2,8 0 2,-3 0-2,-8 0 2,-4 0-2,-1 0 2,1 0-2,1 0 2,6 0-2,7 0 2,-2 0-2,-7 0 2,-5 0-2,1 0 2,6 0-2,8 0 2,5 0-2,-1 0 2,-7 0-2,-6 0 2,2 0-2,6 0 2,-2 0-2,-7 0 2,3 0-2,6 0 2,-2 0-2,-8 0 2,-4 0-2,0 0 2,0 0-2,1 0 2,6 0-2,7 0 2,-2 0-2,-8 0 2,-4 0-2,1 0 2,6 0-2,7 0 2,-1 0-2,-9 0 2,-4 0-2,-1 0 2,1 0-2,-1-2 2,1-5-2,-5-8 2,-18 2-2,-26 9-8,-3 4-24,31 0 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3" units="1/cm"/>
          <inkml:channelProperty channel="Y" name="resolution" value="9051.65723" units="1/cm"/>
          <inkml:channelProperty channel="F" name="resolution" value="2.844E-6" units="1/dev"/>
        </inkml:channelProperties>
      </inkml:inkSource>
      <inkml:timestamp xml:id="ts0" timeString="2019-03-15T01:46:52.740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0-59 224,'2'-6'28,"14"2"-26,14 3-1,3 1-2,-8 0 2,-4 0-2,0 0 2,-1 0-2,2 0 2,6 0-2,8 0 2,-3 0-2,-8 0 2,-4 0-2,1 0 2,6 0-2,7 0 2,-2 0-2,-8 0 2,-4 0-2,0 0 2,0 0-2,1 0 2,6 0-2,7 0 2,-2 0-2,-6 0 2,1 0-2,7 0 2,-2 0-2,-4 0 2,7 0-2,13 0 2,-3 0-2,-15 0 2,-2 0-2,6 0 2,-2 0-2,-6 0 2,2 0-2,6 0 2,-2 0-2,-8 0 2,-4 0-2,0 0 2,-1 0-2,2 0 2,6 0-2,8 0 2,-3 0-2,-8 0 2,-4 0-2,-1 0 2,1 0-2,0 0 2,-1 0-2,1 0 2,-1 0-2,1 0 2,-1 0-2,1 0 2,0 0-2,-1 0 2,1 0-2,-1 0 2,1 0-2,-1 0 2,1 0-2,0 0 2,-1 0-2,1 0 2,-1 0-2,1 0 2,-1 0-2,1 0 2,0 0-2,-1 0 2,1 0-2,-1 0 2,1 0-2,-1 0 2,1 0-2,0 0 2,-1 0-2,-1 1 2,-6 1-2,-7 2 2,2 0-2,8-3 2,4 0-2,1-1-8,-4 0-24,-17 0 33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15/03/2019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15/03/2019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15/03/2019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15/03/2019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15/03/2019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15/03/2019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15/03/2019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15/03/2019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15/03/2019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15/03/2019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15/03/2019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4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15/03/2019</a:t>
            </a:fld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2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6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35.emf"/><Relationship Id="rId4" Type="http://schemas.openxmlformats.org/officeDocument/2006/relationships/customXml" Target="../ink/ink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40.png"/><Relationship Id="rId7" Type="http://schemas.openxmlformats.org/officeDocument/2006/relationships/customXml" Target="../ink/ink9.xml"/><Relationship Id="rId12" Type="http://schemas.openxmlformats.org/officeDocument/2006/relationships/image" Target="../media/image45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0" Type="http://schemas.openxmlformats.org/officeDocument/2006/relationships/image" Target="../media/image44.emf"/><Relationship Id="rId4" Type="http://schemas.openxmlformats.org/officeDocument/2006/relationships/image" Target="../media/image41.png"/><Relationship Id="rId9" Type="http://schemas.openxmlformats.org/officeDocument/2006/relationships/customXml" Target="../ink/ink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image" Target="../media/image22.png"/><Relationship Id="rId5" Type="http://schemas.openxmlformats.org/officeDocument/2006/relationships/customXml" Target="../ink/ink2.xml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483235" y="4445"/>
            <a:ext cx="11254740" cy="18053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탱크 게임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540" y="-6985"/>
            <a:ext cx="12219305" cy="62992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2-1.포탑 회전키 추가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dlqps/AppData/Roaming/PolarisOffice/ETemp/3912_17523472/fImage3845114748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835" y="725805"/>
            <a:ext cx="3275330" cy="6132830"/>
          </a:xfrm>
          <a:prstGeom prst="rect">
            <a:avLst/>
          </a:prstGeom>
          <a:noFill/>
        </p:spPr>
      </p:pic>
      <p:pic>
        <p:nvPicPr>
          <p:cNvPr id="4" name="그림 3" descr="C:/Users/dlqps/AppData/Roaming/PolarisOffice/ETemp/3912_17523472/fImage126148543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3419475"/>
            <a:ext cx="38735" cy="19685"/>
          </a:xfrm>
          <a:prstGeom prst="rect">
            <a:avLst/>
          </a:prstGeom>
          <a:noFill/>
        </p:spPr>
      </p:pic>
      <p:pic>
        <p:nvPicPr>
          <p:cNvPr id="5" name="그림 4" descr="C:/Users/dlqps/AppData/Roaming/PolarisOffice/ETemp/3912_17523472/fImage126149239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3581400"/>
            <a:ext cx="38735" cy="19685"/>
          </a:xfrm>
          <a:prstGeom prst="rect">
            <a:avLst/>
          </a:prstGeom>
          <a:noFill/>
        </p:spPr>
      </p:pic>
      <p:pic>
        <p:nvPicPr>
          <p:cNvPr id="6" name="그림 5" descr="C:/Users/dlqps/AppData/Roaming/PolarisOffice/ETemp/3912_17523472/fImage126150460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743325"/>
            <a:ext cx="38735" cy="19685"/>
          </a:xfrm>
          <a:prstGeom prst="rect">
            <a:avLst/>
          </a:prstGeom>
          <a:noFill/>
        </p:spPr>
      </p:pic>
      <p:pic>
        <p:nvPicPr>
          <p:cNvPr id="7" name="그림 6" descr="C:/Users/dlqps/AppData/Roaming/PolarisOffice/ETemp/3912_17523472/fImage11657151390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713740"/>
            <a:ext cx="3105785" cy="6145530"/>
          </a:xfrm>
          <a:prstGeom prst="rect">
            <a:avLst/>
          </a:prstGeom>
          <a:noFill/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428740" y="704850"/>
          <a:ext cx="5892800" cy="3386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항목</a:t>
                      </a:r>
                      <a:endParaRPr lang="ko-KR" altLang="en-US" sz="18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초기값</a:t>
                      </a:r>
                      <a:endParaRPr lang="ko-KR" altLang="en-US" sz="18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변경할 내용</a:t>
                      </a:r>
                      <a:endParaRPr lang="ko-KR" altLang="en-US" sz="18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58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Name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Alt Negative Button</a:t>
                      </a:r>
                      <a:endParaRPr lang="ko-KR" altLang="en-US" sz="1800" b="0" strike="noStrike" kern="1200" cap="none" dirty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Alt Positive Button</a:t>
                      </a:r>
                      <a:endParaRPr lang="ko-KR" altLang="en-US" sz="1800" b="0" strike="noStrike" kern="1200" cap="none" dirty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Gravity</a:t>
                      </a:r>
                      <a:endParaRPr lang="ko-KR" altLang="en-US" sz="1800" b="0" strike="noStrike" kern="1200" cap="none" dirty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Dead</a:t>
                      </a:r>
                      <a:endParaRPr lang="ko-KR" altLang="en-US" sz="1800" b="0" strike="noStrike" kern="1200" cap="none" dirty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Sensitivity</a:t>
                      </a:r>
                      <a:endParaRPr lang="ko-KR" altLang="en-US" sz="1800" b="0" strike="noStrike" kern="1200" cap="none" dirty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Snap</a:t>
                      </a:r>
                      <a:endParaRPr lang="ko-KR" altLang="en-US" sz="1800" b="0" strike="noStrike" kern="1200" cap="none" dirty="0">
                        <a:solidFill>
                          <a:srgbClr val="333333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333333"/>
                          </a:solidFill>
                          <a:latin typeface="맑은 고딕" charset="0"/>
                          <a:ea typeface="맑은 고딕" charset="0"/>
                        </a:rPr>
                        <a:t>Type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Window X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공란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공란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0.1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해제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Window Movement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MyTank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Q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0.001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체크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Key or Mouse Button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 descr="C:/Users/dlqps/AppData/Roaming/PolarisOffice/ETemp/3912_17523472/fImage84415415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355" y="4712970"/>
            <a:ext cx="5781040" cy="587375"/>
          </a:xfrm>
          <a:prstGeom prst="rect">
            <a:avLst/>
          </a:prstGeom>
          <a:noFill/>
        </p:spPr>
      </p:pic>
      <p:pic>
        <p:nvPicPr>
          <p:cNvPr id="10" name="그림 9" descr="C:/Users/dlqps/AppData/Roaming/PolarisOffice/ETemp/3912_17523472/fImage1022155292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80" y="5309870"/>
            <a:ext cx="5754370" cy="541655"/>
          </a:xfrm>
          <a:prstGeom prst="rect">
            <a:avLst/>
          </a:prstGeom>
          <a:noFill/>
        </p:spPr>
      </p:pic>
      <p:sp>
        <p:nvSpPr>
          <p:cNvPr id="11" name="텍스트 상자 10"/>
          <p:cNvSpPr txBox="1">
            <a:spLocks/>
          </p:cNvSpPr>
          <p:nvPr/>
        </p:nvSpPr>
        <p:spPr>
          <a:xfrm>
            <a:off x="6443345" y="4132580"/>
            <a:ext cx="3348990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jsTank스크립트에 추가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14B1AA3-3558-4A57-A623-674DF37BD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78" y="692696"/>
            <a:ext cx="5915596" cy="49520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540" y="-6985"/>
            <a:ext cx="12189460" cy="6743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3.포탄 발사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dlqps/AppData/Roaming/PolarisOffice/ETemp/3912_17523472/fImage26007169238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35" y="635"/>
            <a:ext cx="2332990" cy="1553210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990" y="720090"/>
          <a:ext cx="6159500" cy="6477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3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Sphere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포탄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Scale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Rigidbody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0.2, 0.2, 0.5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추가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 descr="C:/Users/dlqps/AppData/Roaming/PolarisOffice/ETemp/3912_17523472/fImage33915174742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140" y="-1905"/>
            <a:ext cx="3578860" cy="6846570"/>
          </a:xfrm>
          <a:prstGeom prst="rect">
            <a:avLst/>
          </a:prstGeom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>
            <a:off x="0" y="1570990"/>
            <a:ext cx="6236970" cy="6775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Rigidbody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란?</a:t>
            </a: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오브젝트에 </a:t>
            </a:r>
            <a:r>
              <a:rPr lang="en-US" altLang="ko-KR" sz="1800" b="1" strike="noStrike" cap="none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물리적인 특성</a:t>
            </a:r>
            <a:r>
              <a:rPr lang="en-US" altLang="ko-KR" sz="1800" b="0" strike="noStrike" cap="none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을 부여하는 컴포넌트입니다.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dlqps/AppData/Roaming/PolarisOffice/ETemp/3912_17523472/fImage83801768716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903" y="2273300"/>
            <a:ext cx="3320807" cy="3164205"/>
          </a:xfrm>
          <a:prstGeom prst="rect">
            <a:avLst/>
          </a:prstGeom>
          <a:noFill/>
        </p:spPr>
      </p:pic>
      <p:sp>
        <p:nvSpPr>
          <p:cNvPr id="8" name="텍스트 상자 7"/>
          <p:cNvSpPr txBox="1">
            <a:spLocks/>
          </p:cNvSpPr>
          <p:nvPr/>
        </p:nvSpPr>
        <p:spPr>
          <a:xfrm>
            <a:off x="-15007" y="2233870"/>
            <a:ext cx="5288915" cy="328365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Mass</a:t>
            </a:r>
            <a:r>
              <a:rPr lang="en-US" altLang="ko-KR" sz="1400" b="0" strike="noStrike" cap="none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  : </a:t>
            </a:r>
            <a:r>
              <a:rPr lang="en-US" altLang="ko-KR" sz="1400" b="1" strike="noStrike" cap="none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물체의 질량</a:t>
            </a:r>
            <a:r>
              <a:rPr lang="en-US" altLang="ko-KR" sz="1400" b="0" strike="noStrike" cap="none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. 질량이 작을수록 더 빨리, 더 멀리 움직인다(자유낙하는 질량의 영향을 받지 않는다).</a:t>
            </a:r>
            <a:endParaRPr lang="ko-KR" altLang="en-US" sz="1400" b="0" strike="noStrike" cap="none" dirty="0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400" b="0" strike="noStrike" cap="none" dirty="0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400" dirty="0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400" dirty="0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400" dirty="0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1400" b="1" strike="noStrike" cap="none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Is Kinematic</a:t>
            </a:r>
            <a:r>
              <a:rPr lang="en-US" altLang="ko-KR" sz="1400" b="0" strike="noStrike" cap="none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 : </a:t>
            </a:r>
            <a:r>
              <a:rPr lang="en-US" altLang="ko-KR" sz="1400" b="1" strike="noStrike" cap="none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관절의 운동을 처리하는지 여부</a:t>
            </a:r>
            <a:r>
              <a:rPr lang="en-US" altLang="ko-KR" sz="1400" b="0" strike="noStrike" cap="none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. 이 옵션을 설정하면 관절이 여러 마디로 되어 있는 경우 관절의 움직임에 따라 다른 관절이 부드럽게 움직인다.</a:t>
            </a:r>
            <a:endParaRPr lang="ko-KR" altLang="en-US" sz="1400" b="0" strike="noStrike" cap="none" dirty="0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Collision Detection</a:t>
            </a:r>
            <a:r>
              <a:rPr lang="en-US" altLang="ko-KR" sz="1400" b="0" strike="noStrike" cap="none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    </a:t>
            </a:r>
            <a:r>
              <a:rPr lang="en-US" altLang="ko-KR" sz="1400" b="1" strike="noStrike" cap="none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물체의 연속적인 충돌</a:t>
            </a:r>
            <a:r>
              <a:rPr lang="en-US" altLang="ko-KR" sz="1400" b="0" strike="noStrike" cap="none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을 검사하는 방법</a:t>
            </a:r>
            <a:endParaRPr lang="ko-KR" altLang="en-US" sz="36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9C7CB-83B8-44A0-B040-DB816C3070D8}"/>
              </a:ext>
            </a:extLst>
          </p:cNvPr>
          <p:cNvSpPr txBox="1"/>
          <p:nvPr/>
        </p:nvSpPr>
        <p:spPr>
          <a:xfrm>
            <a:off x="-22002" y="2955806"/>
            <a:ext cx="54479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Angular Drag</a:t>
            </a:r>
            <a:r>
              <a:rPr lang="en-US" altLang="ko-KR" sz="1600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  : </a:t>
            </a:r>
            <a:r>
              <a:rPr lang="en-US" altLang="ko-KR" sz="1600" b="1" dirty="0" err="1">
                <a:solidFill>
                  <a:srgbClr val="333333"/>
                </a:solidFill>
                <a:latin typeface="맑은 고딕" charset="0"/>
                <a:ea typeface="맑은 고딕" charset="0"/>
              </a:rPr>
              <a:t>회전</a:t>
            </a:r>
            <a:r>
              <a:rPr lang="en-US" altLang="ko-KR" sz="1600" b="1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333333"/>
                </a:solidFill>
                <a:latin typeface="맑은 고딕" charset="0"/>
                <a:ea typeface="맑은 고딕" charset="0"/>
              </a:rPr>
              <a:t>운동</a:t>
            </a:r>
            <a:r>
              <a:rPr lang="en-US" altLang="ko-KR" sz="1600" b="1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333333"/>
                </a:solidFill>
                <a:latin typeface="맑은 고딕" charset="0"/>
                <a:ea typeface="맑은 고딕" charset="0"/>
              </a:rPr>
              <a:t>저항</a:t>
            </a:r>
            <a:r>
              <a:rPr lang="en-US" altLang="ko-KR" sz="1600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1600" dirty="0" err="1">
                <a:solidFill>
                  <a:srgbClr val="333333"/>
                </a:solidFill>
                <a:latin typeface="맑은 고딕" charset="0"/>
                <a:ea typeface="맑은 고딕" charset="0"/>
              </a:rPr>
              <a:t>공이</a:t>
            </a:r>
            <a:r>
              <a:rPr lang="en-US" altLang="ko-KR" sz="1600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err="1">
                <a:solidFill>
                  <a:srgbClr val="333333"/>
                </a:solidFill>
                <a:latin typeface="맑은 고딕" charset="0"/>
                <a:ea typeface="맑은 고딕" charset="0"/>
              </a:rPr>
              <a:t>굴러갈</a:t>
            </a:r>
            <a:r>
              <a:rPr lang="en-US" altLang="ko-KR" sz="1600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err="1">
                <a:solidFill>
                  <a:srgbClr val="333333"/>
                </a:solidFill>
                <a:latin typeface="맑은 고딕" charset="0"/>
                <a:ea typeface="맑은 고딕" charset="0"/>
              </a:rPr>
              <a:t>때의</a:t>
            </a:r>
            <a:r>
              <a:rPr lang="en-US" altLang="ko-KR" sz="1600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err="1">
                <a:solidFill>
                  <a:srgbClr val="333333"/>
                </a:solidFill>
                <a:latin typeface="맑은 고딕" charset="0"/>
                <a:ea typeface="맑은 고딕" charset="0"/>
              </a:rPr>
              <a:t>저항력으로</a:t>
            </a:r>
            <a:r>
              <a:rPr lang="en-US" altLang="ko-KR" sz="1600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값이 </a:t>
            </a:r>
            <a:r>
              <a:rPr lang="en-US" altLang="ko-KR" sz="1600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altLang="en-US" sz="1600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이면 끝없이 굴러간다</a:t>
            </a:r>
            <a:r>
              <a:rPr lang="en-US" altLang="ko-KR" sz="1600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.</a:t>
            </a:r>
            <a:endParaRPr lang="en-US" altLang="ko-KR" sz="1600" b="1" dirty="0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r>
              <a:rPr lang="en-US" altLang="ko-KR" sz="1600" b="1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Use Gravity</a:t>
            </a:r>
            <a:r>
              <a:rPr lang="en-US" altLang="ko-KR" sz="1600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  : </a:t>
            </a:r>
            <a:r>
              <a:rPr lang="en-US" altLang="ko-KR" sz="1600" b="1" dirty="0" err="1">
                <a:solidFill>
                  <a:srgbClr val="333333"/>
                </a:solidFill>
                <a:latin typeface="맑은 고딕" charset="0"/>
                <a:ea typeface="맑은 고딕" charset="0"/>
              </a:rPr>
              <a:t>물체가</a:t>
            </a:r>
            <a:r>
              <a:rPr lang="en-US" altLang="ko-KR" sz="1600" b="1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333333"/>
                </a:solidFill>
                <a:latin typeface="맑은 고딕" charset="0"/>
                <a:ea typeface="맑은 고딕" charset="0"/>
              </a:rPr>
              <a:t>중력의</a:t>
            </a:r>
            <a:r>
              <a:rPr lang="en-US" altLang="ko-KR" sz="1600" b="1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333333"/>
                </a:solidFill>
                <a:latin typeface="맑은 고딕" charset="0"/>
                <a:ea typeface="맑은 고딕" charset="0"/>
              </a:rPr>
              <a:t>영향을</a:t>
            </a:r>
            <a:r>
              <a:rPr lang="en-US" altLang="ko-KR" sz="1600" b="1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333333"/>
                </a:solidFill>
                <a:latin typeface="맑은 고딕" charset="0"/>
                <a:ea typeface="맑은 고딕" charset="0"/>
              </a:rPr>
              <a:t>받는지의</a:t>
            </a:r>
            <a:r>
              <a:rPr lang="en-US" altLang="ko-KR" sz="1600" b="1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solidFill>
                  <a:srgbClr val="333333"/>
                </a:solidFill>
                <a:latin typeface="맑은 고딕" charset="0"/>
                <a:ea typeface="맑은 고딕" charset="0"/>
              </a:rPr>
              <a:t>여부</a:t>
            </a:r>
            <a:r>
              <a:rPr lang="en-US" altLang="ko-KR" sz="1600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. 이 </a:t>
            </a:r>
            <a:r>
              <a:rPr lang="en-US" altLang="ko-KR" sz="1600" dirty="0" err="1">
                <a:solidFill>
                  <a:srgbClr val="333333"/>
                </a:solidFill>
                <a:latin typeface="맑은 고딕" charset="0"/>
                <a:ea typeface="맑은 고딕" charset="0"/>
              </a:rPr>
              <a:t>값이</a:t>
            </a:r>
            <a:r>
              <a:rPr lang="en-US" altLang="ko-KR" sz="1600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err="1">
                <a:solidFill>
                  <a:srgbClr val="333333"/>
                </a:solidFill>
                <a:latin typeface="맑은 고딕" charset="0"/>
                <a:ea typeface="맑은 고딕" charset="0"/>
              </a:rPr>
              <a:t>설정되면</a:t>
            </a:r>
            <a:r>
              <a:rPr lang="en-US" altLang="ko-KR" sz="1600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err="1">
                <a:solidFill>
                  <a:srgbClr val="333333"/>
                </a:solidFill>
                <a:latin typeface="맑은 고딕" charset="0"/>
                <a:ea typeface="맑은 고딕" charset="0"/>
              </a:rPr>
              <a:t>발사한</a:t>
            </a:r>
            <a:r>
              <a:rPr lang="en-US" altLang="ko-KR" sz="1600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err="1">
                <a:solidFill>
                  <a:srgbClr val="333333"/>
                </a:solidFill>
                <a:latin typeface="맑은 고딕" charset="0"/>
                <a:ea typeface="맑은 고딕" charset="0"/>
              </a:rPr>
              <a:t>포탄은</a:t>
            </a:r>
            <a:r>
              <a:rPr lang="en-US" altLang="ko-KR" sz="1600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err="1">
                <a:solidFill>
                  <a:srgbClr val="333333"/>
                </a:solidFill>
                <a:latin typeface="맑은 고딕" charset="0"/>
                <a:ea typeface="맑은 고딕" charset="0"/>
              </a:rPr>
              <a:t>일정</a:t>
            </a:r>
            <a:r>
              <a:rPr lang="en-US" altLang="ko-KR" sz="1600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err="1">
                <a:solidFill>
                  <a:srgbClr val="333333"/>
                </a:solidFill>
                <a:latin typeface="맑은 고딕" charset="0"/>
                <a:ea typeface="맑은 고딕" charset="0"/>
              </a:rPr>
              <a:t>거리를</a:t>
            </a:r>
            <a:r>
              <a:rPr lang="en-US" altLang="ko-KR" sz="1600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err="1">
                <a:solidFill>
                  <a:srgbClr val="333333"/>
                </a:solidFill>
                <a:latin typeface="맑은 고딕" charset="0"/>
                <a:ea typeface="맑은 고딕" charset="0"/>
              </a:rPr>
              <a:t>이동한</a:t>
            </a:r>
            <a:r>
              <a:rPr lang="en-US" altLang="ko-KR" sz="1600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 후 </a:t>
            </a:r>
            <a:r>
              <a:rPr lang="en-US" altLang="ko-KR" sz="1600" dirty="0" err="1">
                <a:solidFill>
                  <a:srgbClr val="333333"/>
                </a:solidFill>
                <a:latin typeface="맑은 고딕" charset="0"/>
                <a:ea typeface="맑은 고딕" charset="0"/>
              </a:rPr>
              <a:t>추락하지만</a:t>
            </a:r>
            <a:r>
              <a:rPr lang="en-US" altLang="ko-KR" sz="1600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, </a:t>
            </a:r>
            <a:r>
              <a:rPr lang="en-US" altLang="ko-KR" sz="1600" dirty="0" err="1">
                <a:solidFill>
                  <a:srgbClr val="333333"/>
                </a:solidFill>
                <a:latin typeface="맑은 고딕" charset="0"/>
                <a:ea typeface="맑은 고딕" charset="0"/>
              </a:rPr>
              <a:t>설정하지않으면영원히날아간다</a:t>
            </a:r>
            <a:r>
              <a:rPr lang="en-US" altLang="ko-KR" sz="1600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600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0" y="6207125"/>
            <a:ext cx="545211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프리팹호출</a:t>
            </a:r>
            <a:endParaRPr lang="ko-KR" altLang="en-US" sz="1800" b="0" strike="noStrike" cap="none" dirty="0">
              <a:solidFill>
                <a:srgbClr val="333333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Instantiate</a:t>
            </a:r>
            <a:r>
              <a:rPr lang="en-US" altLang="ko-KR" sz="1800" b="0" strike="noStrike" cap="none" dirty="0">
                <a:solidFill>
                  <a:srgbClr val="333333"/>
                </a:solidFill>
                <a:latin typeface="맑은 고딕" charset="0"/>
                <a:ea typeface="맑은 고딕" charset="0"/>
              </a:rPr>
              <a:t>(&lt;프리팹&gt;, &lt;현재위치&gt;, &lt;현재각도&gt;);</a:t>
            </a:r>
            <a:endParaRPr lang="ko-KR" altLang="en-US" sz="1800" b="0" strike="noStrike" cap="none" dirty="0">
              <a:solidFill>
                <a:srgbClr val="333333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dlqps/AppData/Roaming/PolarisOffice/ETemp/3912_17523472/fImage3720180971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" y="4948555"/>
            <a:ext cx="10467975" cy="1184910"/>
          </a:xfrm>
          <a:prstGeom prst="rect">
            <a:avLst/>
          </a:prstGeom>
          <a:noFill/>
        </p:spPr>
      </p:pic>
      <p:pic>
        <p:nvPicPr>
          <p:cNvPr id="5" name="그림 4" descr="C:/Users/dlqps/AppData/Roaming/PolarisOffice/ETemp/3912_17523472/fImage865181989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4180839"/>
            <a:ext cx="3923030" cy="782320"/>
          </a:xfrm>
          <a:prstGeom prst="rect">
            <a:avLst/>
          </a:prstGeom>
          <a:noFill/>
        </p:spPr>
      </p:pic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83B4C9D-4F2C-49E3-9179-4A6402FEE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25165" cy="41983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F9F729-2F36-439A-A1F7-FE976387C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0689" y="0"/>
            <a:ext cx="4545711" cy="24208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3DB54F1A-05CB-46C0-8832-87D5B7C6CF79}"/>
                  </a:ext>
                </a:extLst>
              </p14:cNvPr>
              <p14:cNvContentPartPr/>
              <p14:nvPr/>
            </p14:nvContentPartPr>
            <p14:xfrm>
              <a:off x="6672064" y="1195204"/>
              <a:ext cx="1457640" cy="2574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3DB54F1A-05CB-46C0-8832-87D5B7C6CF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43624" y="1166764"/>
                <a:ext cx="1514520" cy="31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99F990-8780-4211-B749-E1B44921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" y="0"/>
            <a:ext cx="6882594" cy="30689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439C24-4C58-4E2A-8B40-0D972B930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3399284"/>
            <a:ext cx="7781925" cy="34587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A96DB151-74D9-40C4-8A0D-48C85D6F60C4}"/>
                  </a:ext>
                </a:extLst>
              </p14:cNvPr>
              <p14:cNvContentPartPr/>
              <p14:nvPr/>
            </p14:nvContentPartPr>
            <p14:xfrm>
              <a:off x="2871855" y="3014775"/>
              <a:ext cx="914760" cy="3859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A96DB151-74D9-40C4-8A0D-48C85D6F60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3415" y="2986335"/>
                <a:ext cx="97164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F35FB396-B19E-4527-B082-75FE768F071A}"/>
                  </a:ext>
                </a:extLst>
              </p14:cNvPr>
              <p14:cNvContentPartPr/>
              <p14:nvPr/>
            </p14:nvContentPartPr>
            <p14:xfrm>
              <a:off x="3757455" y="4986495"/>
              <a:ext cx="2576160" cy="183312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F35FB396-B19E-4527-B082-75FE768F07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48455" y="4977495"/>
                <a:ext cx="2593800" cy="18507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D804285A-C244-4465-B07D-2769C421CA88}"/>
              </a:ext>
            </a:extLst>
          </p:cNvPr>
          <p:cNvSpPr/>
          <p:nvPr/>
        </p:nvSpPr>
        <p:spPr>
          <a:xfrm rot="5400000">
            <a:off x="2743025" y="2406030"/>
            <a:ext cx="1008113" cy="1325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89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dlqps/AppData/Roaming/PolarisOffice/ETemp/3912_17523472/fImage158447186544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" y="2540"/>
            <a:ext cx="8778240" cy="47828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-41910" y="-6985"/>
            <a:ext cx="12263755" cy="71882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4. Spawn Point 설정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dlqps/AppData/Roaming/PolarisOffice/ETemp/3912_17523472/fImage107103192172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8845"/>
            <a:ext cx="4326255" cy="4384675"/>
          </a:xfrm>
          <a:prstGeom prst="rect">
            <a:avLst/>
          </a:prstGeom>
          <a:noFill/>
        </p:spPr>
      </p:pic>
      <p:pic>
        <p:nvPicPr>
          <p:cNvPr id="4" name="그림 3" descr="C:/Users/dlqps/AppData/Roaming/PolarisOffice/ETemp/3912_17523472/fImage2654193477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70" y="920115"/>
            <a:ext cx="2880360" cy="1169670"/>
          </a:xfrm>
          <a:prstGeom prst="rect">
            <a:avLst/>
          </a:prstGeom>
          <a:noFill/>
        </p:spPr>
      </p:pic>
      <p:pic>
        <p:nvPicPr>
          <p:cNvPr id="5" name="그림 4" descr="C:/Users/dlqps/AppData/Roaming/PolarisOffice/ETemp/3912_17523472/fImage5121199153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" y="5302885"/>
            <a:ext cx="11210290" cy="155638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/>
              <p14:cNvContentPartPr/>
              <p14:nvPr/>
            </p14:nvContentPartPr>
            <p14:xfrm>
              <a:off x="518160" y="6029325"/>
              <a:ext cx="4147820" cy="7366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1665" y="6023777"/>
                <a:ext cx="4160088" cy="84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잉크 6"/>
              <p14:cNvContentPartPr/>
              <p14:nvPr/>
            </p14:nvContentPartPr>
            <p14:xfrm>
              <a:off x="5066030" y="6236335"/>
              <a:ext cx="800100" cy="1524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59551" y="6231255"/>
                <a:ext cx="812337" cy="24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잉크 7"/>
              <p14:cNvContentPartPr/>
              <p14:nvPr/>
            </p14:nvContentPartPr>
            <p14:xfrm>
              <a:off x="8176895" y="6266180"/>
              <a:ext cx="636905" cy="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70389" y="6266180"/>
                <a:ext cx="649195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잉크 8"/>
              <p14:cNvContentPartPr/>
              <p14:nvPr/>
            </p14:nvContentPartPr>
            <p14:xfrm>
              <a:off x="5377180" y="6547485"/>
              <a:ext cx="725805" cy="14605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70658" y="6540567"/>
                <a:ext cx="738125" cy="2767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개체이(가) 표시된 사진&#10;&#10;매우 높은 신뢰도로 생성된 설명">
            <a:extLst>
              <a:ext uri="{FF2B5EF4-FFF2-40B4-BE49-F238E27FC236}">
                <a16:creationId xmlns:a16="http://schemas.microsoft.com/office/drawing/2014/main" id="{2FF1EE0A-B5B1-4229-BE89-A173A532B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13" y="643466"/>
            <a:ext cx="784657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5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-55245" y="-1905"/>
            <a:ext cx="12298045" cy="5892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유니티를 처음 켰을때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dlqps/AppData/Roaming/PolarisOffice/ETemp/3912_17523472/fImage12941182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" y="586740"/>
            <a:ext cx="12077065" cy="6271895"/>
          </a:xfrm>
          <a:prstGeom prst="rect">
            <a:avLst/>
          </a:prstGeom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>
            <a:off x="1510030" y="2511425"/>
            <a:ext cx="1640205" cy="370205"/>
          </a:xfrm>
          <a:prstGeom prst="rect">
            <a:avLst/>
          </a:prstGeom>
          <a:solidFill>
            <a:srgbClr val="FFFF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게임 디자인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1510030" y="5231130"/>
            <a:ext cx="1640205" cy="370205"/>
          </a:xfrm>
          <a:prstGeom prst="rect">
            <a:avLst/>
          </a:prstGeom>
          <a:solidFill>
            <a:srgbClr val="FFFF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게임실행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5335905" y="3721735"/>
            <a:ext cx="1640205" cy="370205"/>
          </a:xfrm>
          <a:prstGeom prst="rect">
            <a:avLst/>
          </a:prstGeom>
          <a:solidFill>
            <a:srgbClr val="FFFF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하이어라키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7508875" y="3721735"/>
            <a:ext cx="1640205" cy="370205"/>
          </a:xfrm>
          <a:prstGeom prst="rect">
            <a:avLst/>
          </a:prstGeom>
          <a:solidFill>
            <a:srgbClr val="FFFF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프로젝트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9812655" y="3721735"/>
            <a:ext cx="1640205" cy="370205"/>
          </a:xfrm>
          <a:prstGeom prst="rect">
            <a:avLst/>
          </a:prstGeom>
          <a:solidFill>
            <a:srgbClr val="FFFF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인스펙터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-1905" y="1270"/>
            <a:ext cx="12196445" cy="72072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1.탱크모양 만들기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dlqps/AppData/Roaming/PolarisOffice/ETemp/3912_17523472/fImage3396877846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930" y="997585"/>
            <a:ext cx="3674745" cy="5111750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847465" y="1014730"/>
          <a:ext cx="386143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cube</a:t>
                      </a:r>
                      <a:endParaRPr lang="ko-KR" altLang="en-US" sz="18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정육면체</a:t>
                      </a:r>
                      <a:endParaRPr lang="ko-KR" altLang="en-US" sz="1800" b="1" strike="noStrike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Sphere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구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Capsule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캡슐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Cylinder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실린더(원통)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Plan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평면(가로)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Quad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평면(세로)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그림 5" descr="C:/Users/dlqps/AppData/Roaming/PolarisOffice/ETemp/3912_17523472/fImage4411995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835" y="1043305"/>
            <a:ext cx="4223385" cy="31057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dlqps/AppData/Roaming/PolarisOffice/ETemp/3912_17523472/fImage987796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" y="60960"/>
            <a:ext cx="3604895" cy="1711960"/>
          </a:xfrm>
          <a:prstGeom prst="rect">
            <a:avLst/>
          </a:prstGeom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>
            <a:off x="3850005" y="120650"/>
            <a:ext cx="8289290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solidFill>
                  <a:srgbClr val="333333"/>
                </a:solidFill>
                <a:latin typeface="돋움" charset="0"/>
                <a:ea typeface="돋움" charset="0"/>
              </a:rPr>
              <a:t>Transform</a:t>
            </a:r>
            <a:r>
              <a:rPr lang="en-US" altLang="ko-KR" sz="1800" b="0" strike="noStrike" cap="none" dirty="0">
                <a:solidFill>
                  <a:srgbClr val="333333"/>
                </a:solidFill>
                <a:latin typeface="돋움" charset="0"/>
                <a:ea typeface="돋움" charset="0"/>
              </a:rPr>
              <a:t>은 오브젝트의 가장 중요한 컴포넌트(속성의 집합)로, 3차원 공간에서의 물리적인 위치(Position), 각 축에 대한 회전각도(Rotate), 확대/축소 비율(Scale)이 공간 벡터(Vector3)로 표시됩니다.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dlqps/AppData/Roaming/PolarisOffice/ETemp/3912_17523472/fImage3510398916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230" y="1964690"/>
            <a:ext cx="4630420" cy="3289935"/>
          </a:xfrm>
          <a:prstGeom prst="rect">
            <a:avLst/>
          </a:prstGeom>
          <a:noFill/>
        </p:spPr>
      </p:pic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73660" y="1996440"/>
          <a:ext cx="6609080" cy="28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2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358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Plane</a:t>
                      </a:r>
                      <a:endParaRPr lang="ko-KR" altLang="en-US" sz="24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바닥</a:t>
                      </a:r>
                      <a:endParaRPr lang="ko-KR" altLang="en-US" sz="24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Scale x, y, z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3, 1, 3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58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Cube</a:t>
                      </a:r>
                      <a:endParaRPr lang="ko-KR" altLang="en-US" sz="24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본체</a:t>
                      </a:r>
                      <a:endParaRPr lang="ko-KR" altLang="en-US" sz="24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Scale x, y, z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1.5, 1, 4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58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Sphere</a:t>
                      </a:r>
                      <a:endParaRPr lang="ko-KR" altLang="en-US" sz="24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포탑</a:t>
                      </a:r>
                      <a:endParaRPr lang="ko-KR" altLang="en-US" sz="24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Scale x, y, z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1, 1, 1.7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58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Cylinder</a:t>
                      </a:r>
                      <a:endParaRPr lang="ko-KR" altLang="en-US" sz="24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포신</a:t>
                      </a:r>
                      <a:endParaRPr lang="ko-KR" altLang="en-US" sz="24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Rotation x, y, z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Scale x, y, z</a:t>
                      </a:r>
                      <a:endParaRPr lang="ko-KR" altLang="en-US" sz="16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80, 0, 0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0.3, 1.5, 0.3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dlqps/AppData/Roaming/PolarisOffice/ETemp/3912_17523472/fImage73005124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0" y="1594485"/>
            <a:ext cx="3976370" cy="3192145"/>
          </a:xfrm>
          <a:prstGeom prst="rect">
            <a:avLst/>
          </a:prstGeom>
          <a:noFill/>
        </p:spPr>
      </p:pic>
      <p:pic>
        <p:nvPicPr>
          <p:cNvPr id="5" name="그림 4" descr="C:/Users/dlqps/AppData/Roaming/PolarisOffice/ETemp/3912_17523472/fImage6502125147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385" y="1590675"/>
            <a:ext cx="3063240" cy="2634615"/>
          </a:xfrm>
          <a:prstGeom prst="rect">
            <a:avLst/>
          </a:prstGeom>
          <a:noFill/>
        </p:spPr>
      </p:pic>
      <p:pic>
        <p:nvPicPr>
          <p:cNvPr id="6" name="그림 5" descr="C:/Users/dlqps/AppData/Roaming/PolarisOffice/ETemp/3912_17523472/fImage69567126935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10" y="1594485"/>
            <a:ext cx="4653280" cy="33794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-5080" y="-6350"/>
            <a:ext cx="12211050" cy="5822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2.탱크 움직이기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dlqps/AppData/Roaming/PolarisOffice/ETemp/3912_17523472/fImage34047128696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" y="628650"/>
            <a:ext cx="4907915" cy="6243320"/>
          </a:xfrm>
          <a:prstGeom prst="rect">
            <a:avLst/>
          </a:prstGeom>
          <a:noFill/>
        </p:spPr>
      </p:pic>
      <p:pic>
        <p:nvPicPr>
          <p:cNvPr id="4" name="그림 3" descr="C:/Users/dlqps/AppData/Roaming/PolarisOffice/ETemp/3912_17523472/fImage21783129446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225" y="579755"/>
            <a:ext cx="2829560" cy="6265545"/>
          </a:xfrm>
          <a:prstGeom prst="rect">
            <a:avLst/>
          </a:prstGeom>
          <a:noFill/>
        </p:spPr>
      </p:pic>
      <p:pic>
        <p:nvPicPr>
          <p:cNvPr id="5" name="그림 4" descr="C:/Users/dlqps/AppData/Roaming/PolarisOffice/ETemp/3912_17523472/fImage122711305705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995" y="635000"/>
            <a:ext cx="3804285" cy="3924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dlqps/AppData/Roaming/PolarisOffice/ETemp/3912_17523472/fImage2500913181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5"/>
            <a:ext cx="7473315" cy="5807075"/>
          </a:xfrm>
          <a:prstGeom prst="rect">
            <a:avLst/>
          </a:prstGeom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>
            <a:off x="7553325" y="93980"/>
            <a:ext cx="4625975" cy="1477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MonoBehaviour : 유니티의 내부적인 처리와 연동을 해주는 하나의 클래스이다.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내부적으로  void Start()와void Update()라는 2가지 함수를 가지고 있다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7633335" y="1764665"/>
            <a:ext cx="4545965" cy="1477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프로그램이 시작되면 void Start()함수로  통해서 초기화가 되고 매 프레임마다 void Update()함수를 불러와서 작동한다.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(초당 30프레임인 컴퓨터는 1초에 30번씩 Update()함수가 호출된다.)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dlqps/AppData/Roaming/PolarisOffice/ETemp/3912_17523472/fImage5641134328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" y="-5080"/>
            <a:ext cx="4117340" cy="3080385"/>
          </a:xfrm>
          <a:prstGeom prst="rect">
            <a:avLst/>
          </a:prstGeom>
          <a:noFill/>
        </p:spPr>
      </p:pic>
      <p:pic>
        <p:nvPicPr>
          <p:cNvPr id="3" name="그림 2" descr="C:/Users/dlqps/AppData/Roaming/PolarisOffice/ETemp/3912_17523472/fImage9964135682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0" y="635"/>
            <a:ext cx="3557905" cy="3008630"/>
          </a:xfrm>
          <a:prstGeom prst="rect">
            <a:avLst/>
          </a:prstGeom>
          <a:noFill/>
        </p:spPr>
      </p:pic>
      <p:pic>
        <p:nvPicPr>
          <p:cNvPr id="4" name="그림 3" descr="C:/Users/dlqps/AppData/Roaming/PolarisOffice/ETemp/3912_17523472/fImage8449136996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" y="3232150"/>
            <a:ext cx="4564380" cy="3627120"/>
          </a:xfrm>
          <a:prstGeom prst="rect">
            <a:avLst/>
          </a:prstGeom>
          <a:noFill/>
        </p:spPr>
      </p:pic>
      <p:pic>
        <p:nvPicPr>
          <p:cNvPr id="5" name="그림 4" descr="C:/Users/dlqps/AppData/Roaming/PolarisOffice/ETemp/3912_17523472/fImage19640137491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90" y="3231515"/>
            <a:ext cx="4402455" cy="36277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C:/Users/dlqps/AppData/Roaming/PolarisOffice/ETemp/3912_17523472/fImage39389138299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80" y="34925"/>
            <a:ext cx="6103620" cy="323977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7154545" y="1511300"/>
              <a:ext cx="1452245" cy="68135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48063" y="1504807"/>
                <a:ext cx="1464488" cy="693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/>
              <p14:cNvContentPartPr/>
              <p14:nvPr/>
            </p14:nvContentPartPr>
            <p14:xfrm>
              <a:off x="7110730" y="1407160"/>
              <a:ext cx="207010" cy="23749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04250" y="1400761"/>
                <a:ext cx="219251" cy="249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잉크 6"/>
              <p14:cNvContentPartPr/>
              <p14:nvPr/>
            </p14:nvContentPartPr>
            <p14:xfrm>
              <a:off x="6058535" y="1866265"/>
              <a:ext cx="4592320" cy="63754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52055" y="1859789"/>
                <a:ext cx="4604559" cy="649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잉크 7"/>
              <p14:cNvContentPartPr/>
              <p14:nvPr/>
            </p14:nvContentPartPr>
            <p14:xfrm>
              <a:off x="10473055" y="2355215"/>
              <a:ext cx="192405" cy="252095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66557" y="2348733"/>
                <a:ext cx="204678" cy="2643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그림 8" descr="C:/Users/dlqps/AppData/Roaming/PolarisOffice/ETemp/3912_17523472/fImage140561531942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" y="-3810"/>
            <a:ext cx="6101715" cy="6892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379</Words>
  <Application>Microsoft Office PowerPoint</Application>
  <PresentationFormat>와이드스크린</PresentationFormat>
  <Paragraphs>94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돋움</vt:lpstr>
      <vt:lpstr>맑은 고딕</vt:lpstr>
      <vt:lpstr>Arial</vt:lpstr>
      <vt:lpstr>오피스 테마</vt:lpstr>
      <vt:lpstr>탱크 게임</vt:lpstr>
      <vt:lpstr>유니티를 처음 켰을때</vt:lpstr>
      <vt:lpstr>1.탱크모양 만들기</vt:lpstr>
      <vt:lpstr>PowerPoint 프레젠테이션</vt:lpstr>
      <vt:lpstr>PowerPoint 프레젠테이션</vt:lpstr>
      <vt:lpstr>2.탱크 움직이기</vt:lpstr>
      <vt:lpstr>PowerPoint 프레젠테이션</vt:lpstr>
      <vt:lpstr>PowerPoint 프레젠테이션</vt:lpstr>
      <vt:lpstr>PowerPoint 프레젠테이션</vt:lpstr>
      <vt:lpstr>2-1.포탑 회전키 추가</vt:lpstr>
      <vt:lpstr>PowerPoint 프레젠테이션</vt:lpstr>
      <vt:lpstr>3.포탄 발사</vt:lpstr>
      <vt:lpstr>PowerPoint 프레젠테이션</vt:lpstr>
      <vt:lpstr>PowerPoint 프레젠테이션</vt:lpstr>
      <vt:lpstr>PowerPoint 프레젠테이션</vt:lpstr>
      <vt:lpstr>4. Spawn Point 설정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탱크 게임</dc:title>
  <dc:creator>SmartLab PC</dc:creator>
  <cp:lastModifiedBy>SmartLab PC</cp:lastModifiedBy>
  <cp:revision>4</cp:revision>
  <dcterms:created xsi:type="dcterms:W3CDTF">2019-03-15T02:01:20Z</dcterms:created>
  <dcterms:modified xsi:type="dcterms:W3CDTF">2019-03-15T02:19:37Z</dcterms:modified>
</cp:coreProperties>
</file>