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1" r:id="rId3"/>
    <p:sldId id="264" r:id="rId4"/>
    <p:sldId id="270" r:id="rId5"/>
    <p:sldId id="267" r:id="rId6"/>
    <p:sldId id="272" r:id="rId7"/>
    <p:sldId id="271" r:id="rId8"/>
    <p:sldId id="274" r:id="rId9"/>
    <p:sldId id="273" r:id="rId10"/>
    <p:sldId id="26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83" autoAdjust="0"/>
  </p:normalViewPr>
  <p:slideViewPr>
    <p:cSldViewPr snapToGrid="0" showGuides="1">
      <p:cViewPr varScale="1">
        <p:scale>
          <a:sx n="86" d="100"/>
          <a:sy n="86" d="100"/>
        </p:scale>
        <p:origin x="658" y="53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0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83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82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7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7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6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26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C04DF-E3D8-4F97-B2E1-5F4BA824A476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8ECED-AA15-43FA-AAA0-27A2B56E0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1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05928"/>
            <a:ext cx="9144000" cy="3294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2441645" y="5260825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나동준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김진산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000" dirty="0" err="1">
                <a:solidFill>
                  <a:schemeClr val="bg1">
                    <a:lumMod val="85000"/>
                  </a:schemeClr>
                </a:solidFill>
              </a:rPr>
              <a:t>김강산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 김은비 이윤주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73300" y="4387442"/>
            <a:ext cx="38240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700" spc="-113" dirty="0">
                <a:solidFill>
                  <a:schemeClr val="bg1">
                    <a:lumMod val="95000"/>
                  </a:schemeClr>
                </a:solidFill>
              </a:rPr>
              <a:t>C.E </a:t>
            </a:r>
            <a:r>
              <a:rPr lang="ko-KR" altLang="en-US" sz="2700" spc="-113" dirty="0">
                <a:solidFill>
                  <a:schemeClr val="bg1">
                    <a:lumMod val="95000"/>
                  </a:schemeClr>
                </a:solidFill>
              </a:rPr>
              <a:t>팀 프로젝트 수행 내역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4070074" y="5128591"/>
            <a:ext cx="991429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E613933-3A90-493E-9E5A-DC24138C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082" y="915998"/>
            <a:ext cx="2919633" cy="301190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6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3084" y="2066512"/>
            <a:ext cx="53159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>
                <a:latin typeface="Nexa Rust Script L0" panose="00000400000000000000" pitchFamily="50" charset="0"/>
              </a:rPr>
              <a:t>Thank You</a:t>
            </a:r>
            <a:endParaRPr lang="ko-KR" altLang="en-US" sz="8800" dirty="0">
              <a:latin typeface="Nexa Rust Script L0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1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984226" y="1133061"/>
            <a:ext cx="1893902" cy="1863587"/>
            <a:chOff x="7914861" y="288234"/>
            <a:chExt cx="3932582" cy="3869635"/>
          </a:xfrm>
        </p:grpSpPr>
        <p:sp>
          <p:nvSpPr>
            <p:cNvPr id="2" name="직사각형 1"/>
            <p:cNvSpPr/>
            <p:nvPr/>
          </p:nvSpPr>
          <p:spPr>
            <a:xfrm>
              <a:off x="8587408" y="2882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7914861" y="897834"/>
              <a:ext cx="3260035" cy="3260035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0263" y="1187175"/>
            <a:ext cx="1920958" cy="1047551"/>
            <a:chOff x="605679" y="643489"/>
            <a:chExt cx="2561277" cy="1396735"/>
          </a:xfrm>
        </p:grpSpPr>
        <p:sp>
          <p:nvSpPr>
            <p:cNvPr id="5" name="TextBox 4"/>
            <p:cNvSpPr txBox="1"/>
            <p:nvPr/>
          </p:nvSpPr>
          <p:spPr>
            <a:xfrm>
              <a:off x="605679" y="643489"/>
              <a:ext cx="611707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C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5010" y="836642"/>
              <a:ext cx="714299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O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37560" y="1086116"/>
              <a:ext cx="701475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4808" y="830514"/>
              <a:ext cx="588195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58203" y="904814"/>
              <a:ext cx="583920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E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17511" y="643489"/>
              <a:ext cx="701475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N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8761" y="1085274"/>
              <a:ext cx="588195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50" b="1" dirty="0">
                  <a:solidFill>
                    <a:schemeClr val="accent1">
                      <a:lumMod val="75000"/>
                      <a:alpha val="90000"/>
                    </a:schemeClr>
                  </a:solidFill>
                </a:rPr>
                <a:t>T</a:t>
              </a:r>
              <a:endParaRPr lang="ko-KR" altLang="en-US" sz="4050" b="1" dirty="0">
                <a:solidFill>
                  <a:schemeClr val="accent1">
                    <a:lumMod val="75000"/>
                    <a:alpha val="90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71189" y="2777356"/>
            <a:ext cx="3899401" cy="646331"/>
            <a:chOff x="1694919" y="2604052"/>
            <a:chExt cx="5199199" cy="861774"/>
          </a:xfrm>
        </p:grpSpPr>
        <p:sp>
          <p:nvSpPr>
            <p:cNvPr id="13" name="TextBox 12"/>
            <p:cNvSpPr txBox="1"/>
            <p:nvPr/>
          </p:nvSpPr>
          <p:spPr>
            <a:xfrm>
              <a:off x="1694919" y="2604052"/>
              <a:ext cx="87032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</a:rPr>
                <a:t>01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86959" y="2737163"/>
              <a:ext cx="4307159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제품 소개 및 기대효과 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41375" y="2620816"/>
            <a:ext cx="895598" cy="521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F5166A-6286-4796-B45E-73876B49935E}"/>
              </a:ext>
            </a:extLst>
          </p:cNvPr>
          <p:cNvGrpSpPr/>
          <p:nvPr/>
        </p:nvGrpSpPr>
        <p:grpSpPr>
          <a:xfrm>
            <a:off x="1271189" y="3313586"/>
            <a:ext cx="2838214" cy="646331"/>
            <a:chOff x="1694919" y="2604052"/>
            <a:chExt cx="3784283" cy="8617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38F541-B427-40C1-BDCD-AECA91ABBA57}"/>
                </a:ext>
              </a:extLst>
            </p:cNvPr>
            <p:cNvSpPr txBox="1"/>
            <p:nvPr/>
          </p:nvSpPr>
          <p:spPr>
            <a:xfrm>
              <a:off x="1694919" y="2604052"/>
              <a:ext cx="87032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</a:rPr>
                <a:t>02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10408E-06FA-48E0-A3CA-4C833E96D3E9}"/>
                </a:ext>
              </a:extLst>
            </p:cNvPr>
            <p:cNvSpPr txBox="1"/>
            <p:nvPr/>
          </p:nvSpPr>
          <p:spPr>
            <a:xfrm>
              <a:off x="2586958" y="2737163"/>
              <a:ext cx="289224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센서 작동 방식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94C6D16-FB6C-4A34-ABF9-AC5FC524B228}"/>
              </a:ext>
            </a:extLst>
          </p:cNvPr>
          <p:cNvGrpSpPr/>
          <p:nvPr/>
        </p:nvGrpSpPr>
        <p:grpSpPr>
          <a:xfrm>
            <a:off x="1271189" y="3883482"/>
            <a:ext cx="2838214" cy="646331"/>
            <a:chOff x="1694919" y="2604052"/>
            <a:chExt cx="3784282" cy="8617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F45FDC-E8C1-413F-A446-30439B5CB6F1}"/>
                </a:ext>
              </a:extLst>
            </p:cNvPr>
            <p:cNvSpPr txBox="1"/>
            <p:nvPr/>
          </p:nvSpPr>
          <p:spPr>
            <a:xfrm>
              <a:off x="1694919" y="2604052"/>
              <a:ext cx="87032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</a:rPr>
                <a:t>03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D03454-51F3-4F86-B18C-AC3E74DFAA43}"/>
                </a:ext>
              </a:extLst>
            </p:cNvPr>
            <p:cNvSpPr txBox="1"/>
            <p:nvPr/>
          </p:nvSpPr>
          <p:spPr>
            <a:xfrm>
              <a:off x="2586958" y="2737163"/>
              <a:ext cx="28922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accent1">
                      <a:lumMod val="75000"/>
                    </a:schemeClr>
                  </a:solidFill>
                </a:rPr>
                <a:t>어플 작동 방식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148E27-2D19-4C1C-AA18-3689E70663BC}"/>
              </a:ext>
            </a:extLst>
          </p:cNvPr>
          <p:cNvGrpSpPr/>
          <p:nvPr/>
        </p:nvGrpSpPr>
        <p:grpSpPr>
          <a:xfrm>
            <a:off x="1271189" y="4419712"/>
            <a:ext cx="2376580" cy="646331"/>
            <a:chOff x="1694919" y="2604052"/>
            <a:chExt cx="3168772" cy="8617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75AAC-908F-4AE1-99B3-B9AB36B5EBE2}"/>
                </a:ext>
              </a:extLst>
            </p:cNvPr>
            <p:cNvSpPr txBox="1"/>
            <p:nvPr/>
          </p:nvSpPr>
          <p:spPr>
            <a:xfrm>
              <a:off x="1694919" y="2604052"/>
              <a:ext cx="87032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accent1">
                      <a:lumMod val="75000"/>
                    </a:schemeClr>
                  </a:solidFill>
                </a:rPr>
                <a:t>04</a:t>
              </a:r>
              <a:endParaRPr lang="ko-KR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BF6655-CE19-4D7D-B0C3-7E2609869912}"/>
                </a:ext>
              </a:extLst>
            </p:cNvPr>
            <p:cNvSpPr txBox="1"/>
            <p:nvPr/>
          </p:nvSpPr>
          <p:spPr>
            <a:xfrm>
              <a:off x="4617384" y="2737163"/>
              <a:ext cx="24630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39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932" y="272479"/>
            <a:ext cx="74544" cy="879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8125239" y="6585999"/>
            <a:ext cx="641074" cy="894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409990" y="37754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01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09919" y="451435"/>
            <a:ext cx="343876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225" dirty="0"/>
              <a:t>제품  소개  및  기대 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793B8-DCE7-4C44-9291-FBE5FA145B93}"/>
              </a:ext>
            </a:extLst>
          </p:cNvPr>
          <p:cNvSpPr txBox="1"/>
          <p:nvPr/>
        </p:nvSpPr>
        <p:spPr>
          <a:xfrm>
            <a:off x="1127760" y="4831673"/>
            <a:ext cx="7183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화재 발생 시 당황하지 않고 소화기 근처에 있는 센서를 통해 빠르게 소화기를 찾을 수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화재 경보 알림을 통해 화재 발생 장소에 있지 않아도 화재 발생 인지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82900D7-A805-4E61-88CB-1D4B4ECE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1" y="1152088"/>
            <a:ext cx="6743478" cy="33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67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4932" y="272479"/>
            <a:ext cx="74544" cy="879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8125239" y="6585999"/>
            <a:ext cx="641074" cy="894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409990" y="37754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02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437" y="446493"/>
            <a:ext cx="21884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spc="-225" dirty="0"/>
              <a:t>센서 작동 방식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62D667-A1BA-4DC8-A4FE-F92D379C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3" y="1624130"/>
            <a:ext cx="7665203" cy="407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9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 rot="19815685" flipV="1">
            <a:off x="1235051" y="255332"/>
            <a:ext cx="467510" cy="7727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isometricLeftDown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324" y1="56014" x2="23699" y2="38144"/>
                        <a14:foregroundMark x1="22543" y1="44330" x2="25434" y2="43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00" y="4475788"/>
            <a:ext cx="790903" cy="1330364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1EFA1E28-C78F-4A67-93B0-CB7268A8BFC3}"/>
              </a:ext>
            </a:extLst>
          </p:cNvPr>
          <p:cNvSpPr/>
          <p:nvPr/>
        </p:nvSpPr>
        <p:spPr>
          <a:xfrm>
            <a:off x="843379" y="30916"/>
            <a:ext cx="1402671" cy="11857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145B7A-DFD2-4FA8-AAA0-C703869CCE13}"/>
              </a:ext>
            </a:extLst>
          </p:cNvPr>
          <p:cNvCxnSpPr/>
          <p:nvPr/>
        </p:nvCxnSpPr>
        <p:spPr>
          <a:xfrm>
            <a:off x="1953087" y="541538"/>
            <a:ext cx="1660125" cy="319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6C2FF2-0B67-4D3F-A890-731B9D7DD1B5}"/>
              </a:ext>
            </a:extLst>
          </p:cNvPr>
          <p:cNvSpPr txBox="1"/>
          <p:nvPr/>
        </p:nvSpPr>
        <p:spPr>
          <a:xfrm>
            <a:off x="3661167" y="736848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49677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2" y="0"/>
            <a:ext cx="9144000" cy="685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 rot="19815685" flipV="1">
            <a:off x="1235051" y="255332"/>
            <a:ext cx="467510" cy="7727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isometricLeftDown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2" y="1906842"/>
            <a:ext cx="9132666" cy="513789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324" y1="56014" x2="23699" y2="38144"/>
                        <a14:foregroundMark x1="22543" y1="44330" x2="25434" y2="43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700" y="4475788"/>
            <a:ext cx="790903" cy="13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5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2" y="0"/>
            <a:ext cx="9144000" cy="685800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 rot="19815685" flipV="1">
            <a:off x="1235051" y="255332"/>
            <a:ext cx="467510" cy="7727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isometricLeftDown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 rot="229759">
            <a:off x="1320828" y="2762046"/>
            <a:ext cx="916000" cy="363861"/>
          </a:xfrm>
          <a:prstGeom prst="rect">
            <a:avLst/>
          </a:prstGeom>
          <a:noFill/>
        </p:spPr>
        <p:txBody>
          <a:bodyPr wrap="square" rtlCol="0">
            <a:prstTxWarp prst="textSlantDown">
              <a:avLst/>
            </a:prstTxWarp>
            <a:spAutoFit/>
          </a:bodyPr>
          <a:lstStyle/>
          <a:p>
            <a:r>
              <a:rPr lang="ko-KR" altLang="en-US" b="1" dirty="0">
                <a:ln w="0"/>
                <a:solidFill>
                  <a:srgbClr val="C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소화기</a:t>
            </a:r>
            <a:endParaRPr lang="ko-KR" altLang="en-US" sz="1600" b="1" dirty="0">
              <a:ln w="0"/>
              <a:solidFill>
                <a:srgbClr val="C0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85226">
            <a:off x="146424" y="2473203"/>
            <a:ext cx="897417" cy="500203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prstTxWarp prst="textSlantDown">
              <a:avLst/>
            </a:prstTxWarp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lang="ko-KR" altLang="en-US" sz="2000" b="1" dirty="0">
                <a:solidFill>
                  <a:schemeClr val="accent6">
                    <a:lumMod val="5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출구</a:t>
            </a:r>
          </a:p>
        </p:txBody>
      </p:sp>
      <p:sp>
        <p:nvSpPr>
          <p:cNvPr id="15" name="이등변 삼각형 14"/>
          <p:cNvSpPr/>
          <p:nvPr/>
        </p:nvSpPr>
        <p:spPr>
          <a:xfrm rot="1246965">
            <a:off x="236670" y="1003950"/>
            <a:ext cx="892905" cy="1590956"/>
          </a:xfrm>
          <a:custGeom>
            <a:avLst/>
            <a:gdLst>
              <a:gd name="connsiteX0" fmla="*/ 0 w 975278"/>
              <a:gd name="connsiteY0" fmla="*/ 1866000 h 1866000"/>
              <a:gd name="connsiteX1" fmla="*/ 845790 w 975278"/>
              <a:gd name="connsiteY1" fmla="*/ 0 h 1866000"/>
              <a:gd name="connsiteX2" fmla="*/ 975278 w 975278"/>
              <a:gd name="connsiteY2" fmla="*/ 1866000 h 1866000"/>
              <a:gd name="connsiteX3" fmla="*/ 0 w 975278"/>
              <a:gd name="connsiteY3" fmla="*/ 1866000 h 1866000"/>
              <a:gd name="connsiteX0" fmla="*/ 0 w 1092548"/>
              <a:gd name="connsiteY0" fmla="*/ 1866000 h 1866000"/>
              <a:gd name="connsiteX1" fmla="*/ 845790 w 1092548"/>
              <a:gd name="connsiteY1" fmla="*/ 0 h 1866000"/>
              <a:gd name="connsiteX2" fmla="*/ 1092548 w 1092548"/>
              <a:gd name="connsiteY2" fmla="*/ 1242028 h 1866000"/>
              <a:gd name="connsiteX3" fmla="*/ 0 w 1092548"/>
              <a:gd name="connsiteY3" fmla="*/ 1866000 h 1866000"/>
              <a:gd name="connsiteX0" fmla="*/ 0 w 1123852"/>
              <a:gd name="connsiteY0" fmla="*/ 1866000 h 1866000"/>
              <a:gd name="connsiteX1" fmla="*/ 845790 w 1123852"/>
              <a:gd name="connsiteY1" fmla="*/ 0 h 1866000"/>
              <a:gd name="connsiteX2" fmla="*/ 1123852 w 1123852"/>
              <a:gd name="connsiteY2" fmla="*/ 1284909 h 1866000"/>
              <a:gd name="connsiteX3" fmla="*/ 0 w 1123852"/>
              <a:gd name="connsiteY3" fmla="*/ 1866000 h 1866000"/>
              <a:gd name="connsiteX0" fmla="*/ 0 w 1123852"/>
              <a:gd name="connsiteY0" fmla="*/ 1864259 h 1864259"/>
              <a:gd name="connsiteX1" fmla="*/ 774901 w 1123852"/>
              <a:gd name="connsiteY1" fmla="*/ 0 h 1864259"/>
              <a:gd name="connsiteX2" fmla="*/ 1123852 w 1123852"/>
              <a:gd name="connsiteY2" fmla="*/ 1283168 h 1864259"/>
              <a:gd name="connsiteX3" fmla="*/ 0 w 1123852"/>
              <a:gd name="connsiteY3" fmla="*/ 1864259 h 1864259"/>
              <a:gd name="connsiteX0" fmla="*/ 0 w 1769767"/>
              <a:gd name="connsiteY0" fmla="*/ 2223863 h 2223863"/>
              <a:gd name="connsiteX1" fmla="*/ 1420816 w 1769767"/>
              <a:gd name="connsiteY1" fmla="*/ 0 h 2223863"/>
              <a:gd name="connsiteX2" fmla="*/ 1769767 w 1769767"/>
              <a:gd name="connsiteY2" fmla="*/ 1283168 h 2223863"/>
              <a:gd name="connsiteX3" fmla="*/ 0 w 1769767"/>
              <a:gd name="connsiteY3" fmla="*/ 2223863 h 222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767" h="2223863">
                <a:moveTo>
                  <a:pt x="0" y="2223863"/>
                </a:moveTo>
                <a:lnTo>
                  <a:pt x="1420816" y="0"/>
                </a:lnTo>
                <a:lnTo>
                  <a:pt x="1769767" y="1283168"/>
                </a:lnTo>
                <a:lnTo>
                  <a:pt x="0" y="2223863"/>
                </a:lnTo>
                <a:close/>
              </a:path>
            </a:pathLst>
          </a:custGeom>
          <a:solidFill>
            <a:schemeClr val="accent6">
              <a:lumMod val="50000"/>
              <a:alpha val="51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2" y="1906842"/>
            <a:ext cx="9132666" cy="513789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7" name="왼쪽 화살표 16"/>
          <p:cNvSpPr/>
          <p:nvPr/>
        </p:nvSpPr>
        <p:spPr>
          <a:xfrm rot="569055">
            <a:off x="327107" y="3074436"/>
            <a:ext cx="321869" cy="288228"/>
          </a:xfrm>
          <a:prstGeom prst="leftArrow">
            <a:avLst/>
          </a:prstGeom>
          <a:solidFill>
            <a:schemeClr val="accent6">
              <a:lumMod val="50000"/>
              <a:alpha val="74000"/>
            </a:schemeClr>
          </a:solidFill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endParaRPr lang="ko-KR" altLang="en-US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이등변 삼각형 14"/>
          <p:cNvSpPr/>
          <p:nvPr/>
        </p:nvSpPr>
        <p:spPr>
          <a:xfrm rot="13501680" flipH="1">
            <a:off x="1012413" y="1591743"/>
            <a:ext cx="1242532" cy="870818"/>
          </a:xfrm>
          <a:custGeom>
            <a:avLst/>
            <a:gdLst>
              <a:gd name="connsiteX0" fmla="*/ 0 w 975278"/>
              <a:gd name="connsiteY0" fmla="*/ 1866000 h 1866000"/>
              <a:gd name="connsiteX1" fmla="*/ 845790 w 975278"/>
              <a:gd name="connsiteY1" fmla="*/ 0 h 1866000"/>
              <a:gd name="connsiteX2" fmla="*/ 975278 w 975278"/>
              <a:gd name="connsiteY2" fmla="*/ 1866000 h 1866000"/>
              <a:gd name="connsiteX3" fmla="*/ 0 w 975278"/>
              <a:gd name="connsiteY3" fmla="*/ 1866000 h 1866000"/>
              <a:gd name="connsiteX0" fmla="*/ 0 w 1092548"/>
              <a:gd name="connsiteY0" fmla="*/ 1866000 h 1866000"/>
              <a:gd name="connsiteX1" fmla="*/ 845790 w 1092548"/>
              <a:gd name="connsiteY1" fmla="*/ 0 h 1866000"/>
              <a:gd name="connsiteX2" fmla="*/ 1092548 w 1092548"/>
              <a:gd name="connsiteY2" fmla="*/ 1242028 h 1866000"/>
              <a:gd name="connsiteX3" fmla="*/ 0 w 1092548"/>
              <a:gd name="connsiteY3" fmla="*/ 1866000 h 1866000"/>
              <a:gd name="connsiteX0" fmla="*/ 0 w 1123852"/>
              <a:gd name="connsiteY0" fmla="*/ 1866000 h 1866000"/>
              <a:gd name="connsiteX1" fmla="*/ 845790 w 1123852"/>
              <a:gd name="connsiteY1" fmla="*/ 0 h 1866000"/>
              <a:gd name="connsiteX2" fmla="*/ 1123852 w 1123852"/>
              <a:gd name="connsiteY2" fmla="*/ 1284909 h 1866000"/>
              <a:gd name="connsiteX3" fmla="*/ 0 w 1123852"/>
              <a:gd name="connsiteY3" fmla="*/ 1866000 h 1866000"/>
              <a:gd name="connsiteX0" fmla="*/ 0 w 1123852"/>
              <a:gd name="connsiteY0" fmla="*/ 1864259 h 1864259"/>
              <a:gd name="connsiteX1" fmla="*/ 774901 w 1123852"/>
              <a:gd name="connsiteY1" fmla="*/ 0 h 1864259"/>
              <a:gd name="connsiteX2" fmla="*/ 1123852 w 1123852"/>
              <a:gd name="connsiteY2" fmla="*/ 1283168 h 1864259"/>
              <a:gd name="connsiteX3" fmla="*/ 0 w 1123852"/>
              <a:gd name="connsiteY3" fmla="*/ 1864259 h 1864259"/>
              <a:gd name="connsiteX0" fmla="*/ 0 w 1769767"/>
              <a:gd name="connsiteY0" fmla="*/ 2223863 h 2223863"/>
              <a:gd name="connsiteX1" fmla="*/ 1420816 w 1769767"/>
              <a:gd name="connsiteY1" fmla="*/ 0 h 2223863"/>
              <a:gd name="connsiteX2" fmla="*/ 1769767 w 1769767"/>
              <a:gd name="connsiteY2" fmla="*/ 1283168 h 2223863"/>
              <a:gd name="connsiteX3" fmla="*/ 0 w 1769767"/>
              <a:gd name="connsiteY3" fmla="*/ 2223863 h 2223863"/>
              <a:gd name="connsiteX0" fmla="*/ 0 w 1769767"/>
              <a:gd name="connsiteY0" fmla="*/ 1090146 h 1090146"/>
              <a:gd name="connsiteX1" fmla="*/ 690627 w 1769767"/>
              <a:gd name="connsiteY1" fmla="*/ 0 h 1090146"/>
              <a:gd name="connsiteX2" fmla="*/ 1769767 w 1769767"/>
              <a:gd name="connsiteY2" fmla="*/ 149451 h 1090146"/>
              <a:gd name="connsiteX3" fmla="*/ 0 w 1769767"/>
              <a:gd name="connsiteY3" fmla="*/ 1090146 h 1090146"/>
              <a:gd name="connsiteX0" fmla="*/ 0 w 1470945"/>
              <a:gd name="connsiteY0" fmla="*/ 1090146 h 1090146"/>
              <a:gd name="connsiteX1" fmla="*/ 690627 w 1470945"/>
              <a:gd name="connsiteY1" fmla="*/ 0 h 1090146"/>
              <a:gd name="connsiteX2" fmla="*/ 1470945 w 1470945"/>
              <a:gd name="connsiteY2" fmla="*/ 414354 h 1090146"/>
              <a:gd name="connsiteX3" fmla="*/ 0 w 1470945"/>
              <a:gd name="connsiteY3" fmla="*/ 1090146 h 1090146"/>
              <a:gd name="connsiteX0" fmla="*/ 0 w 1449090"/>
              <a:gd name="connsiteY0" fmla="*/ 1090146 h 1090146"/>
              <a:gd name="connsiteX1" fmla="*/ 690627 w 1449090"/>
              <a:gd name="connsiteY1" fmla="*/ 0 h 1090146"/>
              <a:gd name="connsiteX2" fmla="*/ 1449090 w 1449090"/>
              <a:gd name="connsiteY2" fmla="*/ 426846 h 1090146"/>
              <a:gd name="connsiteX3" fmla="*/ 0 w 1449090"/>
              <a:gd name="connsiteY3" fmla="*/ 1090146 h 10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090" h="1090146">
                <a:moveTo>
                  <a:pt x="0" y="1090146"/>
                </a:moveTo>
                <a:lnTo>
                  <a:pt x="690627" y="0"/>
                </a:lnTo>
                <a:lnTo>
                  <a:pt x="1449090" y="426846"/>
                </a:lnTo>
                <a:lnTo>
                  <a:pt x="0" y="1090146"/>
                </a:lnTo>
                <a:close/>
              </a:path>
            </a:pathLst>
          </a:custGeom>
          <a:solidFill>
            <a:srgbClr val="C00000">
              <a:alpha val="51000"/>
            </a:srgb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 rot="16465936">
            <a:off x="1587473" y="3441184"/>
            <a:ext cx="421340" cy="297255"/>
          </a:xfrm>
          <a:prstGeom prst="leftArrow">
            <a:avLst/>
          </a:prstGeom>
          <a:solidFill>
            <a:srgbClr val="C00000">
              <a:alpha val="74000"/>
            </a:srgbClr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SlantDown">
              <a:avLst/>
            </a:prstTxWarp>
          </a:bodyPr>
          <a:lstStyle/>
          <a:p>
            <a:pPr algn="ctr"/>
            <a:endParaRPr lang="ko-KR" altLang="en-US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28324" y1="56014" x2="23699" y2="38144"/>
                        <a14:foregroundMark x1="22543" y1="44330" x2="25434" y2="43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53" y="4341862"/>
            <a:ext cx="790903" cy="133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1558A2-5658-4958-B35C-52EE8ADCF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5" y="1365812"/>
            <a:ext cx="5104435" cy="50954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4932" y="272479"/>
            <a:ext cx="74544" cy="879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8125239" y="6585999"/>
            <a:ext cx="641074" cy="894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409990" y="37754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03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437" y="454486"/>
            <a:ext cx="5574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spc="-225" dirty="0"/>
              <a:t>어플 작동 방식  </a:t>
            </a:r>
            <a:r>
              <a:rPr lang="en-US" altLang="ko-KR" sz="2700" spc="-225" dirty="0"/>
              <a:t>- </a:t>
            </a:r>
            <a:r>
              <a:rPr lang="ko-KR" altLang="en-US" sz="2700" spc="-225" dirty="0"/>
              <a:t> 평상 시 작동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70C0B-CA87-44DB-8DB3-51CE6EA71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53" y="2002420"/>
            <a:ext cx="2176041" cy="37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0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D1558A2-5658-4958-B35C-52EE8ADCF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5" y="1365812"/>
            <a:ext cx="5104435" cy="509546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4932" y="272479"/>
            <a:ext cx="74544" cy="879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" name="직사각형 2"/>
          <p:cNvSpPr/>
          <p:nvPr/>
        </p:nvSpPr>
        <p:spPr>
          <a:xfrm>
            <a:off x="8125239" y="6585999"/>
            <a:ext cx="641074" cy="8945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/>
          <p:cNvSpPr txBox="1"/>
          <p:nvPr/>
        </p:nvSpPr>
        <p:spPr>
          <a:xfrm>
            <a:off x="409990" y="37754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03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11437" y="454486"/>
            <a:ext cx="5574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spc="-225" dirty="0"/>
              <a:t>어플 작동 방식  </a:t>
            </a:r>
            <a:r>
              <a:rPr lang="en-US" altLang="ko-KR" sz="2700" spc="-225" dirty="0"/>
              <a:t>- </a:t>
            </a:r>
            <a:r>
              <a:rPr lang="ko-KR" altLang="en-US" sz="2700" spc="-225" dirty="0"/>
              <a:t> 화재 발생 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CDF4D6-782E-434D-9064-31D7D73CEDC0}"/>
              </a:ext>
            </a:extLst>
          </p:cNvPr>
          <p:cNvSpPr/>
          <p:nvPr/>
        </p:nvSpPr>
        <p:spPr>
          <a:xfrm>
            <a:off x="3001454" y="2300732"/>
            <a:ext cx="216943" cy="291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21B78B-273F-46AA-A9E8-8A62FCFB9640}"/>
              </a:ext>
            </a:extLst>
          </p:cNvPr>
          <p:cNvSpPr/>
          <p:nvPr/>
        </p:nvSpPr>
        <p:spPr>
          <a:xfrm>
            <a:off x="2618115" y="2744872"/>
            <a:ext cx="222634" cy="1996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34FAC5-3DF7-4E97-9A5C-7F301874E1B5}"/>
              </a:ext>
            </a:extLst>
          </p:cNvPr>
          <p:cNvSpPr/>
          <p:nvPr/>
        </p:nvSpPr>
        <p:spPr>
          <a:xfrm>
            <a:off x="5963882" y="2300732"/>
            <a:ext cx="216943" cy="29131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7B33A0-9CB0-4E51-AED4-B98FCB39D332}"/>
              </a:ext>
            </a:extLst>
          </p:cNvPr>
          <p:cNvSpPr/>
          <p:nvPr/>
        </p:nvSpPr>
        <p:spPr>
          <a:xfrm>
            <a:off x="6363245" y="2744872"/>
            <a:ext cx="222634" cy="1996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37F556-5A6A-42F9-B027-9F4C6B5AC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37" y="1986051"/>
            <a:ext cx="2253325" cy="37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1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93</Words>
  <Application>Microsoft Office PowerPoint</Application>
  <PresentationFormat>화면 슬라이드 쇼(4:3)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Nexa Rust Script L0</vt:lpstr>
      <vt:lpstr>Calibri Light</vt:lpstr>
      <vt:lpstr>Calibri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김은비</cp:lastModifiedBy>
  <cp:revision>39</cp:revision>
  <dcterms:created xsi:type="dcterms:W3CDTF">2017-01-17T13:28:44Z</dcterms:created>
  <dcterms:modified xsi:type="dcterms:W3CDTF">2019-03-25T13:59:08Z</dcterms:modified>
</cp:coreProperties>
</file>