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0" r:id="rId2"/>
    <p:sldId id="258" r:id="rId3"/>
    <p:sldId id="256" r:id="rId4"/>
    <p:sldId id="277" r:id="rId5"/>
    <p:sldId id="261" r:id="rId6"/>
    <p:sldId id="276" r:id="rId7"/>
    <p:sldId id="274" r:id="rId8"/>
    <p:sldId id="278" r:id="rId9"/>
    <p:sldId id="266" r:id="rId10"/>
    <p:sldId id="267" r:id="rId11"/>
    <p:sldId id="275" r:id="rId12"/>
    <p:sldId id="279" r:id="rId13"/>
    <p:sldId id="269" r:id="rId14"/>
    <p:sldId id="257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51028-4554-41B5-A3BD-103D19DD70E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079EBC-D884-4818-91C5-729F2CDF4F57}">
      <dgm:prSet/>
      <dgm:spPr/>
      <dgm:t>
        <a:bodyPr/>
        <a:lstStyle/>
        <a:p>
          <a:pPr>
            <a:defRPr b="1"/>
          </a:pPr>
          <a:r>
            <a:rPr lang="en-GB" b="1"/>
            <a:t>Prototype 1 &amp; 2</a:t>
          </a:r>
          <a:endParaRPr lang="en-US"/>
        </a:p>
      </dgm:t>
    </dgm:pt>
    <dgm:pt modelId="{3048C45D-CBA4-475A-AA25-280038BF134E}" type="parTrans" cxnId="{D25D7087-B6E6-44EC-AC2C-6CB0FC172768}">
      <dgm:prSet/>
      <dgm:spPr/>
      <dgm:t>
        <a:bodyPr/>
        <a:lstStyle/>
        <a:p>
          <a:endParaRPr lang="en-US"/>
        </a:p>
      </dgm:t>
    </dgm:pt>
    <dgm:pt modelId="{066B4348-0EEC-4C60-8325-BEEE660620D6}" type="sibTrans" cxnId="{D25D7087-B6E6-44EC-AC2C-6CB0FC172768}">
      <dgm:prSet/>
      <dgm:spPr/>
      <dgm:t>
        <a:bodyPr/>
        <a:lstStyle/>
        <a:p>
          <a:endParaRPr lang="en-US"/>
        </a:p>
      </dgm:t>
    </dgm:pt>
    <dgm:pt modelId="{77AC7A19-7F6F-4668-A021-33F844B40143}">
      <dgm:prSet/>
      <dgm:spPr/>
      <dgm:t>
        <a:bodyPr/>
        <a:lstStyle/>
        <a:p>
          <a:pPr>
            <a:defRPr b="1"/>
          </a:pPr>
          <a:r>
            <a:rPr lang="en-GB"/>
            <a:t>US toxic release</a:t>
          </a:r>
          <a:endParaRPr lang="en-US"/>
        </a:p>
      </dgm:t>
    </dgm:pt>
    <dgm:pt modelId="{56EE0371-856D-42C3-8BA3-89276C42C973}" type="parTrans" cxnId="{75F577F0-4878-4E58-9012-D661A8604220}">
      <dgm:prSet/>
      <dgm:spPr/>
      <dgm:t>
        <a:bodyPr/>
        <a:lstStyle/>
        <a:p>
          <a:endParaRPr lang="en-US"/>
        </a:p>
      </dgm:t>
    </dgm:pt>
    <dgm:pt modelId="{7FD88510-409B-4016-A457-C605B9FDED88}" type="sibTrans" cxnId="{75F577F0-4878-4E58-9012-D661A8604220}">
      <dgm:prSet/>
      <dgm:spPr/>
      <dgm:t>
        <a:bodyPr/>
        <a:lstStyle/>
        <a:p>
          <a:endParaRPr lang="en-US"/>
        </a:p>
      </dgm:t>
    </dgm:pt>
    <dgm:pt modelId="{5DCA15C7-2660-4C48-8FD2-00385CBDD344}" type="pres">
      <dgm:prSet presAssocID="{77551028-4554-41B5-A3BD-103D19DD70E7}" presName="root" presStyleCnt="0">
        <dgm:presLayoutVars>
          <dgm:dir/>
          <dgm:resizeHandles val="exact"/>
        </dgm:presLayoutVars>
      </dgm:prSet>
      <dgm:spPr/>
    </dgm:pt>
    <dgm:pt modelId="{7897D94E-6309-4B00-A7EA-980ACFBF68DD}" type="pres">
      <dgm:prSet presAssocID="{AC079EBC-D884-4818-91C5-729F2CDF4F57}" presName="compNode" presStyleCnt="0"/>
      <dgm:spPr/>
    </dgm:pt>
    <dgm:pt modelId="{C97F9D90-23F3-4D65-AE1E-3222AD677856}" type="pres">
      <dgm:prSet presAssocID="{AC079EBC-D884-4818-91C5-729F2CDF4F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F17F1A83-DE64-47B8-84DD-9F55DE0C435B}" type="pres">
      <dgm:prSet presAssocID="{AC079EBC-D884-4818-91C5-729F2CDF4F57}" presName="iconSpace" presStyleCnt="0"/>
      <dgm:spPr/>
    </dgm:pt>
    <dgm:pt modelId="{7353040B-C24A-406E-95C2-C79B8D3E1D64}" type="pres">
      <dgm:prSet presAssocID="{AC079EBC-D884-4818-91C5-729F2CDF4F57}" presName="parTx" presStyleLbl="revTx" presStyleIdx="0" presStyleCnt="4">
        <dgm:presLayoutVars>
          <dgm:chMax val="0"/>
          <dgm:chPref val="0"/>
        </dgm:presLayoutVars>
      </dgm:prSet>
      <dgm:spPr/>
    </dgm:pt>
    <dgm:pt modelId="{B7BAE342-7A7D-47DF-AD2A-F299CE2D2A41}" type="pres">
      <dgm:prSet presAssocID="{AC079EBC-D884-4818-91C5-729F2CDF4F57}" presName="txSpace" presStyleCnt="0"/>
      <dgm:spPr/>
    </dgm:pt>
    <dgm:pt modelId="{148DAE03-1BB2-4463-83AF-DBC07457EFBC}" type="pres">
      <dgm:prSet presAssocID="{AC079EBC-D884-4818-91C5-729F2CDF4F57}" presName="desTx" presStyleLbl="revTx" presStyleIdx="1" presStyleCnt="4">
        <dgm:presLayoutVars/>
      </dgm:prSet>
      <dgm:spPr/>
    </dgm:pt>
    <dgm:pt modelId="{5377763C-CC5C-434E-BF27-A1448199EB38}" type="pres">
      <dgm:prSet presAssocID="{066B4348-0EEC-4C60-8325-BEEE660620D6}" presName="sibTrans" presStyleCnt="0"/>
      <dgm:spPr/>
    </dgm:pt>
    <dgm:pt modelId="{4F05DBB4-4BA4-49B4-82CD-A90148EAD989}" type="pres">
      <dgm:prSet presAssocID="{77AC7A19-7F6F-4668-A021-33F844B40143}" presName="compNode" presStyleCnt="0"/>
      <dgm:spPr/>
    </dgm:pt>
    <dgm:pt modelId="{9B2BBC68-0B70-487D-A5A6-A36F9D0D4F45}" type="pres">
      <dgm:prSet presAssocID="{77AC7A19-7F6F-4668-A021-33F844B401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02C890EA-D9F5-4B06-9462-352BD5F7E9AB}" type="pres">
      <dgm:prSet presAssocID="{77AC7A19-7F6F-4668-A021-33F844B40143}" presName="iconSpace" presStyleCnt="0"/>
      <dgm:spPr/>
    </dgm:pt>
    <dgm:pt modelId="{B9BE2A38-2C7E-4A08-8D36-0D4BF2AC8A3B}" type="pres">
      <dgm:prSet presAssocID="{77AC7A19-7F6F-4668-A021-33F844B40143}" presName="parTx" presStyleLbl="revTx" presStyleIdx="2" presStyleCnt="4">
        <dgm:presLayoutVars>
          <dgm:chMax val="0"/>
          <dgm:chPref val="0"/>
        </dgm:presLayoutVars>
      </dgm:prSet>
      <dgm:spPr/>
    </dgm:pt>
    <dgm:pt modelId="{A2B09270-20E8-464F-AFF7-1320EBB64E6E}" type="pres">
      <dgm:prSet presAssocID="{77AC7A19-7F6F-4668-A021-33F844B40143}" presName="txSpace" presStyleCnt="0"/>
      <dgm:spPr/>
    </dgm:pt>
    <dgm:pt modelId="{DA099A84-5B18-4FED-A9E2-167032FAF2DF}" type="pres">
      <dgm:prSet presAssocID="{77AC7A19-7F6F-4668-A021-33F844B40143}" presName="desTx" presStyleLbl="revTx" presStyleIdx="3" presStyleCnt="4">
        <dgm:presLayoutVars/>
      </dgm:prSet>
      <dgm:spPr/>
    </dgm:pt>
  </dgm:ptLst>
  <dgm:cxnLst>
    <dgm:cxn modelId="{8188EC11-4B32-457A-B2D0-6B0314CF60E6}" type="presOf" srcId="{77551028-4554-41B5-A3BD-103D19DD70E7}" destId="{5DCA15C7-2660-4C48-8FD2-00385CBDD344}" srcOrd="0" destOrd="0" presId="urn:microsoft.com/office/officeart/2018/2/layout/IconLabelDescriptionList"/>
    <dgm:cxn modelId="{F4D4EC44-1953-4364-9584-A0BEB3BC516C}" type="presOf" srcId="{AC079EBC-D884-4818-91C5-729F2CDF4F57}" destId="{7353040B-C24A-406E-95C2-C79B8D3E1D64}" srcOrd="0" destOrd="0" presId="urn:microsoft.com/office/officeart/2018/2/layout/IconLabelDescriptionList"/>
    <dgm:cxn modelId="{7EE2DC68-76E8-48C4-B8A1-4B9EA9568CAD}" type="presOf" srcId="{77AC7A19-7F6F-4668-A021-33F844B40143}" destId="{B9BE2A38-2C7E-4A08-8D36-0D4BF2AC8A3B}" srcOrd="0" destOrd="0" presId="urn:microsoft.com/office/officeart/2018/2/layout/IconLabelDescriptionList"/>
    <dgm:cxn modelId="{D25D7087-B6E6-44EC-AC2C-6CB0FC172768}" srcId="{77551028-4554-41B5-A3BD-103D19DD70E7}" destId="{AC079EBC-D884-4818-91C5-729F2CDF4F57}" srcOrd="0" destOrd="0" parTransId="{3048C45D-CBA4-475A-AA25-280038BF134E}" sibTransId="{066B4348-0EEC-4C60-8325-BEEE660620D6}"/>
    <dgm:cxn modelId="{75F577F0-4878-4E58-9012-D661A8604220}" srcId="{77551028-4554-41B5-A3BD-103D19DD70E7}" destId="{77AC7A19-7F6F-4668-A021-33F844B40143}" srcOrd="1" destOrd="0" parTransId="{56EE0371-856D-42C3-8BA3-89276C42C973}" sibTransId="{7FD88510-409B-4016-A457-C605B9FDED88}"/>
    <dgm:cxn modelId="{FE1502FC-27AC-476E-AC26-CDB508BD9893}" type="presParOf" srcId="{5DCA15C7-2660-4C48-8FD2-00385CBDD344}" destId="{7897D94E-6309-4B00-A7EA-980ACFBF68DD}" srcOrd="0" destOrd="0" presId="urn:microsoft.com/office/officeart/2018/2/layout/IconLabelDescriptionList"/>
    <dgm:cxn modelId="{16175C62-29F7-4801-8011-0AEE9FA7D931}" type="presParOf" srcId="{7897D94E-6309-4B00-A7EA-980ACFBF68DD}" destId="{C97F9D90-23F3-4D65-AE1E-3222AD677856}" srcOrd="0" destOrd="0" presId="urn:microsoft.com/office/officeart/2018/2/layout/IconLabelDescriptionList"/>
    <dgm:cxn modelId="{DF7D324A-97E7-4E3F-BCB1-DD3C376EE9C5}" type="presParOf" srcId="{7897D94E-6309-4B00-A7EA-980ACFBF68DD}" destId="{F17F1A83-DE64-47B8-84DD-9F55DE0C435B}" srcOrd="1" destOrd="0" presId="urn:microsoft.com/office/officeart/2018/2/layout/IconLabelDescriptionList"/>
    <dgm:cxn modelId="{43311879-1975-400A-8C00-8A697E64BB8D}" type="presParOf" srcId="{7897D94E-6309-4B00-A7EA-980ACFBF68DD}" destId="{7353040B-C24A-406E-95C2-C79B8D3E1D64}" srcOrd="2" destOrd="0" presId="urn:microsoft.com/office/officeart/2018/2/layout/IconLabelDescriptionList"/>
    <dgm:cxn modelId="{3975FDA2-7449-45BE-8AAA-2EE3603BB15F}" type="presParOf" srcId="{7897D94E-6309-4B00-A7EA-980ACFBF68DD}" destId="{B7BAE342-7A7D-47DF-AD2A-F299CE2D2A41}" srcOrd="3" destOrd="0" presId="urn:microsoft.com/office/officeart/2018/2/layout/IconLabelDescriptionList"/>
    <dgm:cxn modelId="{FC8A87D5-9CF6-40D4-95C2-591B55DD9DC2}" type="presParOf" srcId="{7897D94E-6309-4B00-A7EA-980ACFBF68DD}" destId="{148DAE03-1BB2-4463-83AF-DBC07457EFBC}" srcOrd="4" destOrd="0" presId="urn:microsoft.com/office/officeart/2018/2/layout/IconLabelDescriptionList"/>
    <dgm:cxn modelId="{3C9A5038-298F-4651-9D1D-C157E9C9DB25}" type="presParOf" srcId="{5DCA15C7-2660-4C48-8FD2-00385CBDD344}" destId="{5377763C-CC5C-434E-BF27-A1448199EB38}" srcOrd="1" destOrd="0" presId="urn:microsoft.com/office/officeart/2018/2/layout/IconLabelDescriptionList"/>
    <dgm:cxn modelId="{9C60A03B-8EF0-4706-9708-8843382CDFBE}" type="presParOf" srcId="{5DCA15C7-2660-4C48-8FD2-00385CBDD344}" destId="{4F05DBB4-4BA4-49B4-82CD-A90148EAD989}" srcOrd="2" destOrd="0" presId="urn:microsoft.com/office/officeart/2018/2/layout/IconLabelDescriptionList"/>
    <dgm:cxn modelId="{46202280-2AFA-47E2-AC55-EE0BEBFD4218}" type="presParOf" srcId="{4F05DBB4-4BA4-49B4-82CD-A90148EAD989}" destId="{9B2BBC68-0B70-487D-A5A6-A36F9D0D4F45}" srcOrd="0" destOrd="0" presId="urn:microsoft.com/office/officeart/2018/2/layout/IconLabelDescriptionList"/>
    <dgm:cxn modelId="{BEC4DF58-734C-4055-82B5-FCAE7E0743EF}" type="presParOf" srcId="{4F05DBB4-4BA4-49B4-82CD-A90148EAD989}" destId="{02C890EA-D9F5-4B06-9462-352BD5F7E9AB}" srcOrd="1" destOrd="0" presId="urn:microsoft.com/office/officeart/2018/2/layout/IconLabelDescriptionList"/>
    <dgm:cxn modelId="{902FB24B-62A8-4F7E-98CC-4CAC53467A7F}" type="presParOf" srcId="{4F05DBB4-4BA4-49B4-82CD-A90148EAD989}" destId="{B9BE2A38-2C7E-4A08-8D36-0D4BF2AC8A3B}" srcOrd="2" destOrd="0" presId="urn:microsoft.com/office/officeart/2018/2/layout/IconLabelDescriptionList"/>
    <dgm:cxn modelId="{5DAEA2CB-4DB4-4CA3-9D8A-2EC51968E7BF}" type="presParOf" srcId="{4F05DBB4-4BA4-49B4-82CD-A90148EAD989}" destId="{A2B09270-20E8-464F-AFF7-1320EBB64E6E}" srcOrd="3" destOrd="0" presId="urn:microsoft.com/office/officeart/2018/2/layout/IconLabelDescriptionList"/>
    <dgm:cxn modelId="{AD8DF972-1F66-4A4A-AD8D-D09EF2F1CB92}" type="presParOf" srcId="{4F05DBB4-4BA4-49B4-82CD-A90148EAD989}" destId="{DA099A84-5B18-4FED-A9E2-167032FAF2D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2D712-423A-4BEA-A2F1-DB6E17F5C5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30180C-64C2-4114-A3E6-FC08822D0EBF}">
      <dgm:prSet/>
      <dgm:spPr/>
      <dgm:t>
        <a:bodyPr/>
        <a:lstStyle/>
        <a:p>
          <a:r>
            <a:rPr lang="en-GB"/>
            <a:t>Offensive Rating – A metric that </a:t>
          </a:r>
          <a:r>
            <a:rPr lang="en-US"/>
            <a:t>measures a team's points scored per 100 possessions</a:t>
          </a:r>
        </a:p>
      </dgm:t>
    </dgm:pt>
    <dgm:pt modelId="{D62E9BE3-D50D-4D8E-B0D0-24C8561F81E8}" type="parTrans" cxnId="{910E11A3-4D4A-4C67-A2D9-8C423E4AD062}">
      <dgm:prSet/>
      <dgm:spPr/>
      <dgm:t>
        <a:bodyPr/>
        <a:lstStyle/>
        <a:p>
          <a:endParaRPr lang="en-US"/>
        </a:p>
      </dgm:t>
    </dgm:pt>
    <dgm:pt modelId="{258C8A07-0636-4958-97A6-193E1762B343}" type="sibTrans" cxnId="{910E11A3-4D4A-4C67-A2D9-8C423E4AD062}">
      <dgm:prSet/>
      <dgm:spPr/>
      <dgm:t>
        <a:bodyPr/>
        <a:lstStyle/>
        <a:p>
          <a:endParaRPr lang="en-US"/>
        </a:p>
      </dgm:t>
    </dgm:pt>
    <dgm:pt modelId="{C3955392-5F9F-4090-8B80-F8F84C2ED2D1}">
      <dgm:prSet/>
      <dgm:spPr/>
      <dgm:t>
        <a:bodyPr/>
        <a:lstStyle/>
        <a:p>
          <a:r>
            <a:rPr lang="en-GB" dirty="0"/>
            <a:t>Possessions</a:t>
          </a:r>
          <a:r>
            <a:rPr lang="en-US" dirty="0"/>
            <a:t> - The number of possessions played by a player or team</a:t>
          </a:r>
        </a:p>
      </dgm:t>
    </dgm:pt>
    <dgm:pt modelId="{D3526CA3-BA9B-480F-A31C-D60279BCF914}" type="parTrans" cxnId="{D52FDEC6-88FB-418A-95B7-1F9C0E5CF853}">
      <dgm:prSet/>
      <dgm:spPr/>
      <dgm:t>
        <a:bodyPr/>
        <a:lstStyle/>
        <a:p>
          <a:endParaRPr lang="en-US"/>
        </a:p>
      </dgm:t>
    </dgm:pt>
    <dgm:pt modelId="{93F0E032-BFE9-4E47-80DB-BCB8F6E2EED4}" type="sibTrans" cxnId="{D52FDEC6-88FB-418A-95B7-1F9C0E5CF853}">
      <dgm:prSet/>
      <dgm:spPr/>
      <dgm:t>
        <a:bodyPr/>
        <a:lstStyle/>
        <a:p>
          <a:endParaRPr lang="en-US"/>
        </a:p>
      </dgm:t>
    </dgm:pt>
    <dgm:pt modelId="{3A98F122-B253-40B0-8F39-158FDC4BA048}" type="pres">
      <dgm:prSet presAssocID="{6C72D712-423A-4BEA-A2F1-DB6E17F5C507}" presName="root" presStyleCnt="0">
        <dgm:presLayoutVars>
          <dgm:dir/>
          <dgm:resizeHandles val="exact"/>
        </dgm:presLayoutVars>
      </dgm:prSet>
      <dgm:spPr/>
    </dgm:pt>
    <dgm:pt modelId="{FC62D215-E03B-41F1-A0DC-EF2EC2BB50AB}" type="pres">
      <dgm:prSet presAssocID="{E330180C-64C2-4114-A3E6-FC08822D0EBF}" presName="compNode" presStyleCnt="0"/>
      <dgm:spPr/>
    </dgm:pt>
    <dgm:pt modelId="{F50297CE-3ED3-4AA7-821C-605678415FCC}" type="pres">
      <dgm:prSet presAssocID="{E330180C-64C2-4114-A3E6-FC08822D0EBF}" presName="bgRect" presStyleLbl="bgShp" presStyleIdx="0" presStyleCnt="2"/>
      <dgm:spPr/>
    </dgm:pt>
    <dgm:pt modelId="{C497B67C-948D-4C0C-8BE5-F8502435721A}" type="pres">
      <dgm:prSet presAssocID="{E330180C-64C2-4114-A3E6-FC08822D0E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AAF7675-078D-4DA4-AAFE-05E5B3A07C37}" type="pres">
      <dgm:prSet presAssocID="{E330180C-64C2-4114-A3E6-FC08822D0EBF}" presName="spaceRect" presStyleCnt="0"/>
      <dgm:spPr/>
    </dgm:pt>
    <dgm:pt modelId="{A0F853B7-429B-4DE5-A28B-B3426A9BB288}" type="pres">
      <dgm:prSet presAssocID="{E330180C-64C2-4114-A3E6-FC08822D0EBF}" presName="parTx" presStyleLbl="revTx" presStyleIdx="0" presStyleCnt="2">
        <dgm:presLayoutVars>
          <dgm:chMax val="0"/>
          <dgm:chPref val="0"/>
        </dgm:presLayoutVars>
      </dgm:prSet>
      <dgm:spPr/>
    </dgm:pt>
    <dgm:pt modelId="{7B84884F-493B-4A98-AC22-6FEDC9F19A13}" type="pres">
      <dgm:prSet presAssocID="{258C8A07-0636-4958-97A6-193E1762B343}" presName="sibTrans" presStyleCnt="0"/>
      <dgm:spPr/>
    </dgm:pt>
    <dgm:pt modelId="{5BB47F29-A26C-4349-A7AC-5A545218472C}" type="pres">
      <dgm:prSet presAssocID="{C3955392-5F9F-4090-8B80-F8F84C2ED2D1}" presName="compNode" presStyleCnt="0"/>
      <dgm:spPr/>
    </dgm:pt>
    <dgm:pt modelId="{1C47C029-34EE-4628-977C-806B68E7FC62}" type="pres">
      <dgm:prSet presAssocID="{C3955392-5F9F-4090-8B80-F8F84C2ED2D1}" presName="bgRect" presStyleLbl="bgShp" presStyleIdx="1" presStyleCnt="2"/>
      <dgm:spPr/>
    </dgm:pt>
    <dgm:pt modelId="{644E4CDB-41C7-4451-AD7F-1F384F880D86}" type="pres">
      <dgm:prSet presAssocID="{C3955392-5F9F-4090-8B80-F8F84C2ED2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61A2F2C3-D050-4E03-93E9-C59F13D76CC2}" type="pres">
      <dgm:prSet presAssocID="{C3955392-5F9F-4090-8B80-F8F84C2ED2D1}" presName="spaceRect" presStyleCnt="0"/>
      <dgm:spPr/>
    </dgm:pt>
    <dgm:pt modelId="{836F5C33-5E38-45F2-BAF9-FCD46AE645DE}" type="pres">
      <dgm:prSet presAssocID="{C3955392-5F9F-4090-8B80-F8F84C2ED2D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B014E2D-BA78-4A2A-9043-22D09DF55736}" type="presOf" srcId="{6C72D712-423A-4BEA-A2F1-DB6E17F5C507}" destId="{3A98F122-B253-40B0-8F39-158FDC4BA048}" srcOrd="0" destOrd="0" presId="urn:microsoft.com/office/officeart/2018/2/layout/IconVerticalSolidList"/>
    <dgm:cxn modelId="{D67EF165-CA89-489D-ABCF-71C70ED233D1}" type="presOf" srcId="{C3955392-5F9F-4090-8B80-F8F84C2ED2D1}" destId="{836F5C33-5E38-45F2-BAF9-FCD46AE645DE}" srcOrd="0" destOrd="0" presId="urn:microsoft.com/office/officeart/2018/2/layout/IconVerticalSolidList"/>
    <dgm:cxn modelId="{4684DC73-0DF7-4CB4-8627-8CD56093C830}" type="presOf" srcId="{E330180C-64C2-4114-A3E6-FC08822D0EBF}" destId="{A0F853B7-429B-4DE5-A28B-B3426A9BB288}" srcOrd="0" destOrd="0" presId="urn:microsoft.com/office/officeart/2018/2/layout/IconVerticalSolidList"/>
    <dgm:cxn modelId="{910E11A3-4D4A-4C67-A2D9-8C423E4AD062}" srcId="{6C72D712-423A-4BEA-A2F1-DB6E17F5C507}" destId="{E330180C-64C2-4114-A3E6-FC08822D0EBF}" srcOrd="0" destOrd="0" parTransId="{D62E9BE3-D50D-4D8E-B0D0-24C8561F81E8}" sibTransId="{258C8A07-0636-4958-97A6-193E1762B343}"/>
    <dgm:cxn modelId="{D52FDEC6-88FB-418A-95B7-1F9C0E5CF853}" srcId="{6C72D712-423A-4BEA-A2F1-DB6E17F5C507}" destId="{C3955392-5F9F-4090-8B80-F8F84C2ED2D1}" srcOrd="1" destOrd="0" parTransId="{D3526CA3-BA9B-480F-A31C-D60279BCF914}" sibTransId="{93F0E032-BFE9-4E47-80DB-BCB8F6E2EED4}"/>
    <dgm:cxn modelId="{E4F5C92B-BA97-4937-8744-F7FEF1DA796C}" type="presParOf" srcId="{3A98F122-B253-40B0-8F39-158FDC4BA048}" destId="{FC62D215-E03B-41F1-A0DC-EF2EC2BB50AB}" srcOrd="0" destOrd="0" presId="urn:microsoft.com/office/officeart/2018/2/layout/IconVerticalSolidList"/>
    <dgm:cxn modelId="{E48F0F86-6232-44A4-A415-B82DE700127F}" type="presParOf" srcId="{FC62D215-E03B-41F1-A0DC-EF2EC2BB50AB}" destId="{F50297CE-3ED3-4AA7-821C-605678415FCC}" srcOrd="0" destOrd="0" presId="urn:microsoft.com/office/officeart/2018/2/layout/IconVerticalSolidList"/>
    <dgm:cxn modelId="{9133F0CA-6EFC-4361-AE05-EE03C561CA22}" type="presParOf" srcId="{FC62D215-E03B-41F1-A0DC-EF2EC2BB50AB}" destId="{C497B67C-948D-4C0C-8BE5-F8502435721A}" srcOrd="1" destOrd="0" presId="urn:microsoft.com/office/officeart/2018/2/layout/IconVerticalSolidList"/>
    <dgm:cxn modelId="{0440F392-415B-4CB6-9D64-37A0F6E1EC64}" type="presParOf" srcId="{FC62D215-E03B-41F1-A0DC-EF2EC2BB50AB}" destId="{AAAF7675-078D-4DA4-AAFE-05E5B3A07C37}" srcOrd="2" destOrd="0" presId="urn:microsoft.com/office/officeart/2018/2/layout/IconVerticalSolidList"/>
    <dgm:cxn modelId="{06FA0B3E-21D9-47DD-B091-CDB3430A7C04}" type="presParOf" srcId="{FC62D215-E03B-41F1-A0DC-EF2EC2BB50AB}" destId="{A0F853B7-429B-4DE5-A28B-B3426A9BB288}" srcOrd="3" destOrd="0" presId="urn:microsoft.com/office/officeart/2018/2/layout/IconVerticalSolidList"/>
    <dgm:cxn modelId="{E0A42D5C-76D5-49EB-84E3-4C2335DFCE00}" type="presParOf" srcId="{3A98F122-B253-40B0-8F39-158FDC4BA048}" destId="{7B84884F-493B-4A98-AC22-6FEDC9F19A13}" srcOrd="1" destOrd="0" presId="urn:microsoft.com/office/officeart/2018/2/layout/IconVerticalSolidList"/>
    <dgm:cxn modelId="{E60B0FAA-0E28-439D-A974-D8ADE039D7E3}" type="presParOf" srcId="{3A98F122-B253-40B0-8F39-158FDC4BA048}" destId="{5BB47F29-A26C-4349-A7AC-5A545218472C}" srcOrd="2" destOrd="0" presId="urn:microsoft.com/office/officeart/2018/2/layout/IconVerticalSolidList"/>
    <dgm:cxn modelId="{C3037301-4827-4FA8-898C-85C775E1F23A}" type="presParOf" srcId="{5BB47F29-A26C-4349-A7AC-5A545218472C}" destId="{1C47C029-34EE-4628-977C-806B68E7FC62}" srcOrd="0" destOrd="0" presId="urn:microsoft.com/office/officeart/2018/2/layout/IconVerticalSolidList"/>
    <dgm:cxn modelId="{2D087B16-ED20-4CC2-9021-BD8F6D74A98B}" type="presParOf" srcId="{5BB47F29-A26C-4349-A7AC-5A545218472C}" destId="{644E4CDB-41C7-4451-AD7F-1F384F880D86}" srcOrd="1" destOrd="0" presId="urn:microsoft.com/office/officeart/2018/2/layout/IconVerticalSolidList"/>
    <dgm:cxn modelId="{8CE2F974-30C8-49FD-B594-DA017BC797AA}" type="presParOf" srcId="{5BB47F29-A26C-4349-A7AC-5A545218472C}" destId="{61A2F2C3-D050-4E03-93E9-C59F13D76CC2}" srcOrd="2" destOrd="0" presId="urn:microsoft.com/office/officeart/2018/2/layout/IconVerticalSolidList"/>
    <dgm:cxn modelId="{147CC987-06F2-4E56-93B5-C557D5125922}" type="presParOf" srcId="{5BB47F29-A26C-4349-A7AC-5A545218472C}" destId="{836F5C33-5E38-45F2-BAF9-FCD46AE645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4C9B5E-CE8A-4230-B637-103574C3D97B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A35837-0FE6-41D9-BFF1-46D2C5CCBF4A}">
      <dgm:prSet/>
      <dgm:spPr/>
      <dgm:t>
        <a:bodyPr/>
        <a:lstStyle/>
        <a:p>
          <a:r>
            <a:rPr lang="en-US" b="1" i="0"/>
            <a:t>Traditional Metrics Limitations</a:t>
          </a:r>
          <a:endParaRPr lang="en-US"/>
        </a:p>
      </dgm:t>
    </dgm:pt>
    <dgm:pt modelId="{9209ADBE-9A8A-4C96-BB34-5BAED158F458}" type="parTrans" cxnId="{BA5A7A1B-0283-4AE9-89BB-083969A08F09}">
      <dgm:prSet/>
      <dgm:spPr/>
      <dgm:t>
        <a:bodyPr/>
        <a:lstStyle/>
        <a:p>
          <a:endParaRPr lang="en-US"/>
        </a:p>
      </dgm:t>
    </dgm:pt>
    <dgm:pt modelId="{DDE0F191-55D5-43BE-8B9B-66516ED133F4}" type="sibTrans" cxnId="{BA5A7A1B-0283-4AE9-89BB-083969A08F09}">
      <dgm:prSet/>
      <dgm:spPr/>
      <dgm:t>
        <a:bodyPr/>
        <a:lstStyle/>
        <a:p>
          <a:endParaRPr lang="en-US"/>
        </a:p>
      </dgm:t>
    </dgm:pt>
    <dgm:pt modelId="{5AC9D232-0257-4F0C-B54B-9519B7CA5AFD}">
      <dgm:prSet/>
      <dgm:spPr/>
      <dgm:t>
        <a:bodyPr/>
        <a:lstStyle/>
        <a:p>
          <a:r>
            <a:rPr lang="en-US" b="1" i="0"/>
            <a:t>Per Possession Insights</a:t>
          </a:r>
          <a:endParaRPr lang="en-US"/>
        </a:p>
      </dgm:t>
    </dgm:pt>
    <dgm:pt modelId="{2CD5A7FA-118F-46FD-AB63-80476344127B}" type="parTrans" cxnId="{24974410-BAE7-481B-A3FE-B97AD4FE7F6D}">
      <dgm:prSet/>
      <dgm:spPr/>
      <dgm:t>
        <a:bodyPr/>
        <a:lstStyle/>
        <a:p>
          <a:endParaRPr lang="en-US"/>
        </a:p>
      </dgm:t>
    </dgm:pt>
    <dgm:pt modelId="{F0DB0E19-C200-4F61-8B39-6909F69C22B8}" type="sibTrans" cxnId="{24974410-BAE7-481B-A3FE-B97AD4FE7F6D}">
      <dgm:prSet/>
      <dgm:spPr/>
      <dgm:t>
        <a:bodyPr/>
        <a:lstStyle/>
        <a:p>
          <a:endParaRPr lang="en-US"/>
        </a:p>
      </dgm:t>
    </dgm:pt>
    <dgm:pt modelId="{A31EAE4C-EA3C-4092-A4B4-1D98BE2CDCBD}">
      <dgm:prSet/>
      <dgm:spPr/>
      <dgm:t>
        <a:bodyPr/>
        <a:lstStyle/>
        <a:p>
          <a:r>
            <a:rPr lang="en-US" b="1" i="0"/>
            <a:t>Increased Pace</a:t>
          </a:r>
          <a:endParaRPr lang="en-US"/>
        </a:p>
      </dgm:t>
    </dgm:pt>
    <dgm:pt modelId="{3DE94421-B366-4652-A1A6-21844941E918}" type="parTrans" cxnId="{25425B57-6CA6-4912-83B8-2D69EFEB6515}">
      <dgm:prSet/>
      <dgm:spPr/>
      <dgm:t>
        <a:bodyPr/>
        <a:lstStyle/>
        <a:p>
          <a:endParaRPr lang="en-US"/>
        </a:p>
      </dgm:t>
    </dgm:pt>
    <dgm:pt modelId="{C22A027F-2F38-4C44-B60D-6B99E539B70E}" type="sibTrans" cxnId="{25425B57-6CA6-4912-83B8-2D69EFEB6515}">
      <dgm:prSet/>
      <dgm:spPr/>
      <dgm:t>
        <a:bodyPr/>
        <a:lstStyle/>
        <a:p>
          <a:endParaRPr lang="en-US"/>
        </a:p>
      </dgm:t>
    </dgm:pt>
    <dgm:pt modelId="{A8E0FD94-7D82-4DEF-899C-E56333130590}">
      <dgm:prSet/>
      <dgm:spPr/>
      <dgm:t>
        <a:bodyPr/>
        <a:lstStyle/>
        <a:p>
          <a:r>
            <a:rPr lang="en-US" b="1" i="0" dirty="0"/>
            <a:t>Offensive Mastery</a:t>
          </a:r>
          <a:endParaRPr lang="en-US" dirty="0"/>
        </a:p>
      </dgm:t>
    </dgm:pt>
    <dgm:pt modelId="{CC4C9061-8D3A-497C-98A3-23FEEE74A6F8}" type="parTrans" cxnId="{76D8745C-0406-4650-9661-D19EF0AC601A}">
      <dgm:prSet/>
      <dgm:spPr/>
      <dgm:t>
        <a:bodyPr/>
        <a:lstStyle/>
        <a:p>
          <a:endParaRPr lang="en-US"/>
        </a:p>
      </dgm:t>
    </dgm:pt>
    <dgm:pt modelId="{0E38F513-5AEF-460E-B4B1-B55B2817CB1A}" type="sibTrans" cxnId="{76D8745C-0406-4650-9661-D19EF0AC601A}">
      <dgm:prSet/>
      <dgm:spPr/>
      <dgm:t>
        <a:bodyPr/>
        <a:lstStyle/>
        <a:p>
          <a:endParaRPr lang="en-US"/>
        </a:p>
      </dgm:t>
    </dgm:pt>
    <dgm:pt modelId="{9750FE24-2B65-4B94-9985-240370BB649A}">
      <dgm:prSet custT="1"/>
      <dgm:spPr/>
      <dgm:t>
        <a:bodyPr/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sto MT" panose="02040603050505030304"/>
              <a:ea typeface="+mn-ea"/>
              <a:cs typeface="+mn-cs"/>
            </a:rPr>
            <a:t>Increased Field Goals Attempt</a:t>
          </a:r>
        </a:p>
      </dgm:t>
    </dgm:pt>
    <dgm:pt modelId="{EEC5A7FC-5F16-4FFD-A6BB-F03E54A8D325}" type="parTrans" cxnId="{72FBE8D9-1F2C-438B-9653-1A3169EC08F2}">
      <dgm:prSet/>
      <dgm:spPr/>
      <dgm:t>
        <a:bodyPr/>
        <a:lstStyle/>
        <a:p>
          <a:endParaRPr lang="en-US"/>
        </a:p>
      </dgm:t>
    </dgm:pt>
    <dgm:pt modelId="{777497F7-BE4D-40DC-BEFF-A0DF79D6600C}" type="sibTrans" cxnId="{72FBE8D9-1F2C-438B-9653-1A3169EC08F2}">
      <dgm:prSet/>
      <dgm:spPr/>
      <dgm:t>
        <a:bodyPr/>
        <a:lstStyle/>
        <a:p>
          <a:endParaRPr lang="en-US"/>
        </a:p>
      </dgm:t>
    </dgm:pt>
    <dgm:pt modelId="{7A6E9DF0-E5EC-46FD-BD2C-B7159D25C794}" type="pres">
      <dgm:prSet presAssocID="{974C9B5E-CE8A-4230-B637-103574C3D97B}" presName="vert0" presStyleCnt="0">
        <dgm:presLayoutVars>
          <dgm:dir/>
          <dgm:animOne val="branch"/>
          <dgm:animLvl val="lvl"/>
        </dgm:presLayoutVars>
      </dgm:prSet>
      <dgm:spPr/>
    </dgm:pt>
    <dgm:pt modelId="{FF701D33-CEB9-4953-AC33-903A17302295}" type="pres">
      <dgm:prSet presAssocID="{19A35837-0FE6-41D9-BFF1-46D2C5CCBF4A}" presName="thickLine" presStyleLbl="alignNode1" presStyleIdx="0" presStyleCnt="5"/>
      <dgm:spPr/>
    </dgm:pt>
    <dgm:pt modelId="{CC3A47B7-7968-49EA-B6D3-331E4E91A4A6}" type="pres">
      <dgm:prSet presAssocID="{19A35837-0FE6-41D9-BFF1-46D2C5CCBF4A}" presName="horz1" presStyleCnt="0"/>
      <dgm:spPr/>
    </dgm:pt>
    <dgm:pt modelId="{3E47927F-EB28-47A7-9A8C-888744A010D0}" type="pres">
      <dgm:prSet presAssocID="{19A35837-0FE6-41D9-BFF1-46D2C5CCBF4A}" presName="tx1" presStyleLbl="revTx" presStyleIdx="0" presStyleCnt="5"/>
      <dgm:spPr/>
    </dgm:pt>
    <dgm:pt modelId="{EC1E2EC9-7CF8-4710-80F3-83B657AD0060}" type="pres">
      <dgm:prSet presAssocID="{19A35837-0FE6-41D9-BFF1-46D2C5CCBF4A}" presName="vert1" presStyleCnt="0"/>
      <dgm:spPr/>
    </dgm:pt>
    <dgm:pt modelId="{B9919BAE-D952-4554-A4E5-E2CB5210BD37}" type="pres">
      <dgm:prSet presAssocID="{5AC9D232-0257-4F0C-B54B-9519B7CA5AFD}" presName="thickLine" presStyleLbl="alignNode1" presStyleIdx="1" presStyleCnt="5"/>
      <dgm:spPr/>
    </dgm:pt>
    <dgm:pt modelId="{4AA3EF5E-220B-4DAF-8680-AC9AE66CA3C9}" type="pres">
      <dgm:prSet presAssocID="{5AC9D232-0257-4F0C-B54B-9519B7CA5AFD}" presName="horz1" presStyleCnt="0"/>
      <dgm:spPr/>
    </dgm:pt>
    <dgm:pt modelId="{ED9D4988-E83A-4993-93F5-282C90A87A6D}" type="pres">
      <dgm:prSet presAssocID="{5AC9D232-0257-4F0C-B54B-9519B7CA5AFD}" presName="tx1" presStyleLbl="revTx" presStyleIdx="1" presStyleCnt="5"/>
      <dgm:spPr/>
    </dgm:pt>
    <dgm:pt modelId="{558B0B61-1647-4AC4-8250-B3C394E14469}" type="pres">
      <dgm:prSet presAssocID="{5AC9D232-0257-4F0C-B54B-9519B7CA5AFD}" presName="vert1" presStyleCnt="0"/>
      <dgm:spPr/>
    </dgm:pt>
    <dgm:pt modelId="{09A6A4C2-690A-4935-BD71-0852B6F9D4EE}" type="pres">
      <dgm:prSet presAssocID="{A31EAE4C-EA3C-4092-A4B4-1D98BE2CDCBD}" presName="thickLine" presStyleLbl="alignNode1" presStyleIdx="2" presStyleCnt="5"/>
      <dgm:spPr/>
    </dgm:pt>
    <dgm:pt modelId="{31E3C0F5-2939-4866-A226-980826308DFE}" type="pres">
      <dgm:prSet presAssocID="{A31EAE4C-EA3C-4092-A4B4-1D98BE2CDCBD}" presName="horz1" presStyleCnt="0"/>
      <dgm:spPr/>
    </dgm:pt>
    <dgm:pt modelId="{2BBF87BF-5992-4356-8B11-0ECC8FBD32D9}" type="pres">
      <dgm:prSet presAssocID="{A31EAE4C-EA3C-4092-A4B4-1D98BE2CDCBD}" presName="tx1" presStyleLbl="revTx" presStyleIdx="2" presStyleCnt="5"/>
      <dgm:spPr/>
    </dgm:pt>
    <dgm:pt modelId="{FDF9687F-1EB8-40B1-B657-1B3C64C572B7}" type="pres">
      <dgm:prSet presAssocID="{A31EAE4C-EA3C-4092-A4B4-1D98BE2CDCBD}" presName="vert1" presStyleCnt="0"/>
      <dgm:spPr/>
    </dgm:pt>
    <dgm:pt modelId="{8B849EF7-F8E2-4466-A47A-4CF8C526C93E}" type="pres">
      <dgm:prSet presAssocID="{A8E0FD94-7D82-4DEF-899C-E56333130590}" presName="thickLine" presStyleLbl="alignNode1" presStyleIdx="3" presStyleCnt="5"/>
      <dgm:spPr/>
    </dgm:pt>
    <dgm:pt modelId="{2BBC2A3D-1014-420C-BDD2-CF3687B15975}" type="pres">
      <dgm:prSet presAssocID="{A8E0FD94-7D82-4DEF-899C-E56333130590}" presName="horz1" presStyleCnt="0"/>
      <dgm:spPr/>
    </dgm:pt>
    <dgm:pt modelId="{899F4934-617D-418D-814A-58733268A767}" type="pres">
      <dgm:prSet presAssocID="{A8E0FD94-7D82-4DEF-899C-E56333130590}" presName="tx1" presStyleLbl="revTx" presStyleIdx="3" presStyleCnt="5"/>
      <dgm:spPr/>
    </dgm:pt>
    <dgm:pt modelId="{A1466CA3-F9C4-4554-AEF8-0C9EA4F29EBC}" type="pres">
      <dgm:prSet presAssocID="{A8E0FD94-7D82-4DEF-899C-E56333130590}" presName="vert1" presStyleCnt="0"/>
      <dgm:spPr/>
    </dgm:pt>
    <dgm:pt modelId="{DFBA8D1E-60EE-461F-ACE8-11E2B2B9488C}" type="pres">
      <dgm:prSet presAssocID="{9750FE24-2B65-4B94-9985-240370BB649A}" presName="thickLine" presStyleLbl="alignNode1" presStyleIdx="4" presStyleCnt="5"/>
      <dgm:spPr/>
    </dgm:pt>
    <dgm:pt modelId="{34225EB0-F218-4E5A-8195-EC53C147BB05}" type="pres">
      <dgm:prSet presAssocID="{9750FE24-2B65-4B94-9985-240370BB649A}" presName="horz1" presStyleCnt="0"/>
      <dgm:spPr/>
    </dgm:pt>
    <dgm:pt modelId="{783F2EDB-A4B2-4C55-ACB4-E4704CE2F435}" type="pres">
      <dgm:prSet presAssocID="{9750FE24-2B65-4B94-9985-240370BB649A}" presName="tx1" presStyleLbl="revTx" presStyleIdx="4" presStyleCnt="5"/>
      <dgm:spPr/>
    </dgm:pt>
    <dgm:pt modelId="{CDC3B541-E2A0-4B17-AE83-8495A26EAD83}" type="pres">
      <dgm:prSet presAssocID="{9750FE24-2B65-4B94-9985-240370BB649A}" presName="vert1" presStyleCnt="0"/>
      <dgm:spPr/>
    </dgm:pt>
  </dgm:ptLst>
  <dgm:cxnLst>
    <dgm:cxn modelId="{24974410-BAE7-481B-A3FE-B97AD4FE7F6D}" srcId="{974C9B5E-CE8A-4230-B637-103574C3D97B}" destId="{5AC9D232-0257-4F0C-B54B-9519B7CA5AFD}" srcOrd="1" destOrd="0" parTransId="{2CD5A7FA-118F-46FD-AB63-80476344127B}" sibTransId="{F0DB0E19-C200-4F61-8B39-6909F69C22B8}"/>
    <dgm:cxn modelId="{BA5A7A1B-0283-4AE9-89BB-083969A08F09}" srcId="{974C9B5E-CE8A-4230-B637-103574C3D97B}" destId="{19A35837-0FE6-41D9-BFF1-46D2C5CCBF4A}" srcOrd="0" destOrd="0" parTransId="{9209ADBE-9A8A-4C96-BB34-5BAED158F458}" sibTransId="{DDE0F191-55D5-43BE-8B9B-66516ED133F4}"/>
    <dgm:cxn modelId="{71A6EB34-FA15-4097-AC23-76F093D5D5CC}" type="presOf" srcId="{A31EAE4C-EA3C-4092-A4B4-1D98BE2CDCBD}" destId="{2BBF87BF-5992-4356-8B11-0ECC8FBD32D9}" srcOrd="0" destOrd="0" presId="urn:microsoft.com/office/officeart/2008/layout/LinedList"/>
    <dgm:cxn modelId="{76D8745C-0406-4650-9661-D19EF0AC601A}" srcId="{974C9B5E-CE8A-4230-B637-103574C3D97B}" destId="{A8E0FD94-7D82-4DEF-899C-E56333130590}" srcOrd="3" destOrd="0" parTransId="{CC4C9061-8D3A-497C-98A3-23FEEE74A6F8}" sibTransId="{0E38F513-5AEF-460E-B4B1-B55B2817CB1A}"/>
    <dgm:cxn modelId="{854EEA54-9076-4328-A5BB-ACF4CC7632A4}" type="presOf" srcId="{5AC9D232-0257-4F0C-B54B-9519B7CA5AFD}" destId="{ED9D4988-E83A-4993-93F5-282C90A87A6D}" srcOrd="0" destOrd="0" presId="urn:microsoft.com/office/officeart/2008/layout/LinedList"/>
    <dgm:cxn modelId="{25425B57-6CA6-4912-83B8-2D69EFEB6515}" srcId="{974C9B5E-CE8A-4230-B637-103574C3D97B}" destId="{A31EAE4C-EA3C-4092-A4B4-1D98BE2CDCBD}" srcOrd="2" destOrd="0" parTransId="{3DE94421-B366-4652-A1A6-21844941E918}" sibTransId="{C22A027F-2F38-4C44-B60D-6B99E539B70E}"/>
    <dgm:cxn modelId="{7C90B38B-A6B2-44A9-99AF-F61278BC6336}" type="presOf" srcId="{9750FE24-2B65-4B94-9985-240370BB649A}" destId="{783F2EDB-A4B2-4C55-ACB4-E4704CE2F435}" srcOrd="0" destOrd="0" presId="urn:microsoft.com/office/officeart/2008/layout/LinedList"/>
    <dgm:cxn modelId="{FCFC95CD-0EE2-4D5F-B3AD-ABE1651AAEE6}" type="presOf" srcId="{19A35837-0FE6-41D9-BFF1-46D2C5CCBF4A}" destId="{3E47927F-EB28-47A7-9A8C-888744A010D0}" srcOrd="0" destOrd="0" presId="urn:microsoft.com/office/officeart/2008/layout/LinedList"/>
    <dgm:cxn modelId="{72FBE8D9-1F2C-438B-9653-1A3169EC08F2}" srcId="{974C9B5E-CE8A-4230-B637-103574C3D97B}" destId="{9750FE24-2B65-4B94-9985-240370BB649A}" srcOrd="4" destOrd="0" parTransId="{EEC5A7FC-5F16-4FFD-A6BB-F03E54A8D325}" sibTransId="{777497F7-BE4D-40DC-BEFF-A0DF79D6600C}"/>
    <dgm:cxn modelId="{C07C45E3-1316-464B-9294-EBE6A86FD2D2}" type="presOf" srcId="{974C9B5E-CE8A-4230-B637-103574C3D97B}" destId="{7A6E9DF0-E5EC-46FD-BD2C-B7159D25C794}" srcOrd="0" destOrd="0" presId="urn:microsoft.com/office/officeart/2008/layout/LinedList"/>
    <dgm:cxn modelId="{81600CF2-7A8D-414F-8237-244965A4E53D}" type="presOf" srcId="{A8E0FD94-7D82-4DEF-899C-E56333130590}" destId="{899F4934-617D-418D-814A-58733268A767}" srcOrd="0" destOrd="0" presId="urn:microsoft.com/office/officeart/2008/layout/LinedList"/>
    <dgm:cxn modelId="{50F3A56F-0B9D-46C5-959C-F43DB1E6B74C}" type="presParOf" srcId="{7A6E9DF0-E5EC-46FD-BD2C-B7159D25C794}" destId="{FF701D33-CEB9-4953-AC33-903A17302295}" srcOrd="0" destOrd="0" presId="urn:microsoft.com/office/officeart/2008/layout/LinedList"/>
    <dgm:cxn modelId="{F9FFD7E3-F4E4-4035-BC23-B6EA23152C35}" type="presParOf" srcId="{7A6E9DF0-E5EC-46FD-BD2C-B7159D25C794}" destId="{CC3A47B7-7968-49EA-B6D3-331E4E91A4A6}" srcOrd="1" destOrd="0" presId="urn:microsoft.com/office/officeart/2008/layout/LinedList"/>
    <dgm:cxn modelId="{7D90A84B-7520-42AC-81BF-DE706700C2BE}" type="presParOf" srcId="{CC3A47B7-7968-49EA-B6D3-331E4E91A4A6}" destId="{3E47927F-EB28-47A7-9A8C-888744A010D0}" srcOrd="0" destOrd="0" presId="urn:microsoft.com/office/officeart/2008/layout/LinedList"/>
    <dgm:cxn modelId="{BE1D0F7C-1414-480B-BA98-4908E9878EE8}" type="presParOf" srcId="{CC3A47B7-7968-49EA-B6D3-331E4E91A4A6}" destId="{EC1E2EC9-7CF8-4710-80F3-83B657AD0060}" srcOrd="1" destOrd="0" presId="urn:microsoft.com/office/officeart/2008/layout/LinedList"/>
    <dgm:cxn modelId="{0A065D20-FDF9-4864-9732-62E10717B678}" type="presParOf" srcId="{7A6E9DF0-E5EC-46FD-BD2C-B7159D25C794}" destId="{B9919BAE-D952-4554-A4E5-E2CB5210BD37}" srcOrd="2" destOrd="0" presId="urn:microsoft.com/office/officeart/2008/layout/LinedList"/>
    <dgm:cxn modelId="{33A23B5E-72DE-45EC-8BC1-31CDCB72402B}" type="presParOf" srcId="{7A6E9DF0-E5EC-46FD-BD2C-B7159D25C794}" destId="{4AA3EF5E-220B-4DAF-8680-AC9AE66CA3C9}" srcOrd="3" destOrd="0" presId="urn:microsoft.com/office/officeart/2008/layout/LinedList"/>
    <dgm:cxn modelId="{1E36400C-43BC-406C-A467-624A3FA504A8}" type="presParOf" srcId="{4AA3EF5E-220B-4DAF-8680-AC9AE66CA3C9}" destId="{ED9D4988-E83A-4993-93F5-282C90A87A6D}" srcOrd="0" destOrd="0" presId="urn:microsoft.com/office/officeart/2008/layout/LinedList"/>
    <dgm:cxn modelId="{26D7261B-C095-4436-AF1A-F506F6B76B5F}" type="presParOf" srcId="{4AA3EF5E-220B-4DAF-8680-AC9AE66CA3C9}" destId="{558B0B61-1647-4AC4-8250-B3C394E14469}" srcOrd="1" destOrd="0" presId="urn:microsoft.com/office/officeart/2008/layout/LinedList"/>
    <dgm:cxn modelId="{2B4D9810-3F8A-4F95-8165-45E369A0D11B}" type="presParOf" srcId="{7A6E9DF0-E5EC-46FD-BD2C-B7159D25C794}" destId="{09A6A4C2-690A-4935-BD71-0852B6F9D4EE}" srcOrd="4" destOrd="0" presId="urn:microsoft.com/office/officeart/2008/layout/LinedList"/>
    <dgm:cxn modelId="{F1DFC536-78F5-43F3-97ED-AC79F5AE7466}" type="presParOf" srcId="{7A6E9DF0-E5EC-46FD-BD2C-B7159D25C794}" destId="{31E3C0F5-2939-4866-A226-980826308DFE}" srcOrd="5" destOrd="0" presId="urn:microsoft.com/office/officeart/2008/layout/LinedList"/>
    <dgm:cxn modelId="{EA2849E6-5E85-4A42-9DC4-91655C5F5C9E}" type="presParOf" srcId="{31E3C0F5-2939-4866-A226-980826308DFE}" destId="{2BBF87BF-5992-4356-8B11-0ECC8FBD32D9}" srcOrd="0" destOrd="0" presId="urn:microsoft.com/office/officeart/2008/layout/LinedList"/>
    <dgm:cxn modelId="{37751934-1C7B-44AC-B510-0E14E4FF9272}" type="presParOf" srcId="{31E3C0F5-2939-4866-A226-980826308DFE}" destId="{FDF9687F-1EB8-40B1-B657-1B3C64C572B7}" srcOrd="1" destOrd="0" presId="urn:microsoft.com/office/officeart/2008/layout/LinedList"/>
    <dgm:cxn modelId="{57707A13-9F91-435F-8DE7-A7DF26EA7752}" type="presParOf" srcId="{7A6E9DF0-E5EC-46FD-BD2C-B7159D25C794}" destId="{8B849EF7-F8E2-4466-A47A-4CF8C526C93E}" srcOrd="6" destOrd="0" presId="urn:microsoft.com/office/officeart/2008/layout/LinedList"/>
    <dgm:cxn modelId="{4F0E0DAB-3E7E-41FB-A278-DF4C833346B8}" type="presParOf" srcId="{7A6E9DF0-E5EC-46FD-BD2C-B7159D25C794}" destId="{2BBC2A3D-1014-420C-BDD2-CF3687B15975}" srcOrd="7" destOrd="0" presId="urn:microsoft.com/office/officeart/2008/layout/LinedList"/>
    <dgm:cxn modelId="{0DB30D6D-CA6B-4637-BE18-AC111B763209}" type="presParOf" srcId="{2BBC2A3D-1014-420C-BDD2-CF3687B15975}" destId="{899F4934-617D-418D-814A-58733268A767}" srcOrd="0" destOrd="0" presId="urn:microsoft.com/office/officeart/2008/layout/LinedList"/>
    <dgm:cxn modelId="{49FC9232-FD4C-4458-8146-75D97325B200}" type="presParOf" srcId="{2BBC2A3D-1014-420C-BDD2-CF3687B15975}" destId="{A1466CA3-F9C4-4554-AEF8-0C9EA4F29EBC}" srcOrd="1" destOrd="0" presId="urn:microsoft.com/office/officeart/2008/layout/LinedList"/>
    <dgm:cxn modelId="{FD877140-AE5F-451F-B674-CC49FF77E438}" type="presParOf" srcId="{7A6E9DF0-E5EC-46FD-BD2C-B7159D25C794}" destId="{DFBA8D1E-60EE-461F-ACE8-11E2B2B9488C}" srcOrd="8" destOrd="0" presId="urn:microsoft.com/office/officeart/2008/layout/LinedList"/>
    <dgm:cxn modelId="{4EEFBC7C-F7E2-4264-8B7C-B470BB5962B5}" type="presParOf" srcId="{7A6E9DF0-E5EC-46FD-BD2C-B7159D25C794}" destId="{34225EB0-F218-4E5A-8195-EC53C147BB05}" srcOrd="9" destOrd="0" presId="urn:microsoft.com/office/officeart/2008/layout/LinedList"/>
    <dgm:cxn modelId="{C9ADCF5A-A479-4DDD-A48D-8E2ED0FAAF18}" type="presParOf" srcId="{34225EB0-F218-4E5A-8195-EC53C147BB05}" destId="{783F2EDB-A4B2-4C55-ACB4-E4704CE2F435}" srcOrd="0" destOrd="0" presId="urn:microsoft.com/office/officeart/2008/layout/LinedList"/>
    <dgm:cxn modelId="{0E3959D7-5A7C-4C25-A6B4-D8178500B753}" type="presParOf" srcId="{34225EB0-F218-4E5A-8195-EC53C147BB05}" destId="{CDC3B541-E2A0-4B17-AE83-8495A26EAD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0287E2-7A94-4CA1-A6A6-C1749E4FA1A3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1E05A8-11FA-4278-9A07-9E44ADEF5980}">
      <dgm:prSet/>
      <dgm:spPr/>
      <dgm:t>
        <a:bodyPr/>
        <a:lstStyle/>
        <a:p>
          <a:r>
            <a:rPr lang="en-US"/>
            <a:t>Emphasis on close-range and 3-point shooting</a:t>
          </a:r>
        </a:p>
      </dgm:t>
    </dgm:pt>
    <dgm:pt modelId="{F34EEEBF-AF32-461E-85CA-34F6D4CCB847}" type="parTrans" cxnId="{12B47824-8F29-43C8-9896-359C8D733C41}">
      <dgm:prSet/>
      <dgm:spPr/>
      <dgm:t>
        <a:bodyPr/>
        <a:lstStyle/>
        <a:p>
          <a:endParaRPr lang="en-US"/>
        </a:p>
      </dgm:t>
    </dgm:pt>
    <dgm:pt modelId="{218813E0-CC56-4C38-96E1-5B41879A6623}" type="sibTrans" cxnId="{12B47824-8F29-43C8-9896-359C8D733C41}">
      <dgm:prSet/>
      <dgm:spPr/>
      <dgm:t>
        <a:bodyPr/>
        <a:lstStyle/>
        <a:p>
          <a:endParaRPr lang="en-US"/>
        </a:p>
      </dgm:t>
    </dgm:pt>
    <dgm:pt modelId="{BFA97475-D491-4BC6-9B21-E3D362979C2E}">
      <dgm:prSet/>
      <dgm:spPr/>
      <dgm:t>
        <a:bodyPr/>
        <a:lstStyle/>
        <a:p>
          <a:r>
            <a:rPr lang="en-US" dirty="0"/>
            <a:t>More 3-point shooting correlates with better offence</a:t>
          </a:r>
        </a:p>
      </dgm:t>
    </dgm:pt>
    <dgm:pt modelId="{0521FF3C-981F-4DE5-913A-E993090549DD}" type="parTrans" cxnId="{7C12EFA1-1449-49AE-B70F-E9D158D66EDA}">
      <dgm:prSet/>
      <dgm:spPr/>
      <dgm:t>
        <a:bodyPr/>
        <a:lstStyle/>
        <a:p>
          <a:endParaRPr lang="en-US"/>
        </a:p>
      </dgm:t>
    </dgm:pt>
    <dgm:pt modelId="{04ACE8DF-DA53-4E31-9F33-B2E5623AF0FE}" type="sibTrans" cxnId="{7C12EFA1-1449-49AE-B70F-E9D158D66EDA}">
      <dgm:prSet/>
      <dgm:spPr/>
      <dgm:t>
        <a:bodyPr/>
        <a:lstStyle/>
        <a:p>
          <a:endParaRPr lang="en-US"/>
        </a:p>
      </dgm:t>
    </dgm:pt>
    <dgm:pt modelId="{142329AD-12CC-482A-B679-33FF363992E3}">
      <dgm:prSet/>
      <dgm:spPr/>
      <dgm:t>
        <a:bodyPr/>
        <a:lstStyle/>
        <a:p>
          <a:r>
            <a:rPr lang="en-US"/>
            <a:t>Logarithmic relationship between 3-point percentage and attempts</a:t>
          </a:r>
        </a:p>
      </dgm:t>
    </dgm:pt>
    <dgm:pt modelId="{BDB8A1C7-1EB0-499B-A636-02DC00D58BFD}" type="parTrans" cxnId="{015C0788-2015-4BB0-8D4F-95DDFFE0A70E}">
      <dgm:prSet/>
      <dgm:spPr/>
      <dgm:t>
        <a:bodyPr/>
        <a:lstStyle/>
        <a:p>
          <a:endParaRPr lang="en-US"/>
        </a:p>
      </dgm:t>
    </dgm:pt>
    <dgm:pt modelId="{60485735-0FC4-4334-A320-3654AACFDB55}" type="sibTrans" cxnId="{015C0788-2015-4BB0-8D4F-95DDFFE0A70E}">
      <dgm:prSet/>
      <dgm:spPr/>
      <dgm:t>
        <a:bodyPr/>
        <a:lstStyle/>
        <a:p>
          <a:endParaRPr lang="en-US"/>
        </a:p>
      </dgm:t>
    </dgm:pt>
    <dgm:pt modelId="{1BB38F6D-7217-46AC-B45B-43D7F927B6B0}">
      <dgm:prSet/>
      <dgm:spPr/>
      <dgm:t>
        <a:bodyPr/>
        <a:lstStyle/>
        <a:p>
          <a:endParaRPr lang="en-US" dirty="0"/>
        </a:p>
      </dgm:t>
    </dgm:pt>
    <dgm:pt modelId="{118CFF7A-B751-4CC6-B110-7D96528464F4}" type="parTrans" cxnId="{45B211F8-E11A-4DFE-8746-F48E77D5A397}">
      <dgm:prSet/>
      <dgm:spPr/>
      <dgm:t>
        <a:bodyPr/>
        <a:lstStyle/>
        <a:p>
          <a:endParaRPr lang="en-US"/>
        </a:p>
      </dgm:t>
    </dgm:pt>
    <dgm:pt modelId="{8F6ED7BE-3E9F-43D9-8BAE-F01AB018DD99}" type="sibTrans" cxnId="{45B211F8-E11A-4DFE-8746-F48E77D5A397}">
      <dgm:prSet/>
      <dgm:spPr/>
      <dgm:t>
        <a:bodyPr/>
        <a:lstStyle/>
        <a:p>
          <a:endParaRPr lang="en-US"/>
        </a:p>
      </dgm:t>
    </dgm:pt>
    <dgm:pt modelId="{7D085BB2-0A33-45E3-AF67-A707DACF1B75}" type="pres">
      <dgm:prSet presAssocID="{E60287E2-7A94-4CA1-A6A6-C1749E4FA1A3}" presName="vert0" presStyleCnt="0">
        <dgm:presLayoutVars>
          <dgm:dir/>
          <dgm:animOne val="branch"/>
          <dgm:animLvl val="lvl"/>
        </dgm:presLayoutVars>
      </dgm:prSet>
      <dgm:spPr/>
    </dgm:pt>
    <dgm:pt modelId="{FE0BF4E5-E320-476F-9EC7-8D7599AE9418}" type="pres">
      <dgm:prSet presAssocID="{2D1E05A8-11FA-4278-9A07-9E44ADEF5980}" presName="thickLine" presStyleLbl="alignNode1" presStyleIdx="0" presStyleCnt="4"/>
      <dgm:spPr/>
    </dgm:pt>
    <dgm:pt modelId="{E75CC6B6-2CC5-4616-9425-C7934DD24A3B}" type="pres">
      <dgm:prSet presAssocID="{2D1E05A8-11FA-4278-9A07-9E44ADEF5980}" presName="horz1" presStyleCnt="0"/>
      <dgm:spPr/>
    </dgm:pt>
    <dgm:pt modelId="{D65F4C5E-9C67-46EA-A3C9-4CFA29E54ED5}" type="pres">
      <dgm:prSet presAssocID="{2D1E05A8-11FA-4278-9A07-9E44ADEF5980}" presName="tx1" presStyleLbl="revTx" presStyleIdx="0" presStyleCnt="4"/>
      <dgm:spPr/>
    </dgm:pt>
    <dgm:pt modelId="{98E74903-49B2-47B8-89BF-600675660062}" type="pres">
      <dgm:prSet presAssocID="{2D1E05A8-11FA-4278-9A07-9E44ADEF5980}" presName="vert1" presStyleCnt="0"/>
      <dgm:spPr/>
    </dgm:pt>
    <dgm:pt modelId="{D523880C-BB65-4CB6-8D80-6796E6D52821}" type="pres">
      <dgm:prSet presAssocID="{BFA97475-D491-4BC6-9B21-E3D362979C2E}" presName="thickLine" presStyleLbl="alignNode1" presStyleIdx="1" presStyleCnt="4"/>
      <dgm:spPr/>
    </dgm:pt>
    <dgm:pt modelId="{A4BBF779-0AA9-4CBA-A1B7-20B66F66D33C}" type="pres">
      <dgm:prSet presAssocID="{BFA97475-D491-4BC6-9B21-E3D362979C2E}" presName="horz1" presStyleCnt="0"/>
      <dgm:spPr/>
    </dgm:pt>
    <dgm:pt modelId="{3E5E4E7C-FDD5-462B-8E47-69DBADAEBCD8}" type="pres">
      <dgm:prSet presAssocID="{BFA97475-D491-4BC6-9B21-E3D362979C2E}" presName="tx1" presStyleLbl="revTx" presStyleIdx="1" presStyleCnt="4"/>
      <dgm:spPr/>
    </dgm:pt>
    <dgm:pt modelId="{E5CC53D9-F9A7-4D0D-98E9-58DA48AEC636}" type="pres">
      <dgm:prSet presAssocID="{BFA97475-D491-4BC6-9B21-E3D362979C2E}" presName="vert1" presStyleCnt="0"/>
      <dgm:spPr/>
    </dgm:pt>
    <dgm:pt modelId="{9BFA686B-D1BE-4010-B09E-ADC2494E1C26}" type="pres">
      <dgm:prSet presAssocID="{142329AD-12CC-482A-B679-33FF363992E3}" presName="thickLine" presStyleLbl="alignNode1" presStyleIdx="2" presStyleCnt="4"/>
      <dgm:spPr/>
    </dgm:pt>
    <dgm:pt modelId="{3F294C43-B58C-4570-8565-A3E1AFDB0878}" type="pres">
      <dgm:prSet presAssocID="{142329AD-12CC-482A-B679-33FF363992E3}" presName="horz1" presStyleCnt="0"/>
      <dgm:spPr/>
    </dgm:pt>
    <dgm:pt modelId="{D52A9506-310C-4BB1-B492-95FE6978A67D}" type="pres">
      <dgm:prSet presAssocID="{142329AD-12CC-482A-B679-33FF363992E3}" presName="tx1" presStyleLbl="revTx" presStyleIdx="2" presStyleCnt="4"/>
      <dgm:spPr/>
    </dgm:pt>
    <dgm:pt modelId="{E2E0FB66-B10F-427F-913E-15B30088BC09}" type="pres">
      <dgm:prSet presAssocID="{142329AD-12CC-482A-B679-33FF363992E3}" presName="vert1" presStyleCnt="0"/>
      <dgm:spPr/>
    </dgm:pt>
    <dgm:pt modelId="{514A9DBF-F809-4AF9-A8C8-34A6A862D249}" type="pres">
      <dgm:prSet presAssocID="{1BB38F6D-7217-46AC-B45B-43D7F927B6B0}" presName="thickLine" presStyleLbl="alignNode1" presStyleIdx="3" presStyleCnt="4"/>
      <dgm:spPr/>
    </dgm:pt>
    <dgm:pt modelId="{6E2B6A6C-B208-4E37-83AC-FAA978268AD5}" type="pres">
      <dgm:prSet presAssocID="{1BB38F6D-7217-46AC-B45B-43D7F927B6B0}" presName="horz1" presStyleCnt="0"/>
      <dgm:spPr/>
    </dgm:pt>
    <dgm:pt modelId="{34E30D60-878F-409B-B998-87E6194C4E77}" type="pres">
      <dgm:prSet presAssocID="{1BB38F6D-7217-46AC-B45B-43D7F927B6B0}" presName="tx1" presStyleLbl="revTx" presStyleIdx="3" presStyleCnt="4"/>
      <dgm:spPr/>
    </dgm:pt>
    <dgm:pt modelId="{1BE5064B-3C90-4775-8DA0-20E47D4CCC6E}" type="pres">
      <dgm:prSet presAssocID="{1BB38F6D-7217-46AC-B45B-43D7F927B6B0}" presName="vert1" presStyleCnt="0"/>
      <dgm:spPr/>
    </dgm:pt>
  </dgm:ptLst>
  <dgm:cxnLst>
    <dgm:cxn modelId="{12B47824-8F29-43C8-9896-359C8D733C41}" srcId="{E60287E2-7A94-4CA1-A6A6-C1749E4FA1A3}" destId="{2D1E05A8-11FA-4278-9A07-9E44ADEF5980}" srcOrd="0" destOrd="0" parTransId="{F34EEEBF-AF32-461E-85CA-34F6D4CCB847}" sibTransId="{218813E0-CC56-4C38-96E1-5B41879A6623}"/>
    <dgm:cxn modelId="{B5879731-7743-4A65-BB34-3B7D40B744DD}" type="presOf" srcId="{E60287E2-7A94-4CA1-A6A6-C1749E4FA1A3}" destId="{7D085BB2-0A33-45E3-AF67-A707DACF1B75}" srcOrd="0" destOrd="0" presId="urn:microsoft.com/office/officeart/2008/layout/LinedList"/>
    <dgm:cxn modelId="{14206835-4698-42B6-A8BB-7518AF964242}" type="presOf" srcId="{142329AD-12CC-482A-B679-33FF363992E3}" destId="{D52A9506-310C-4BB1-B492-95FE6978A67D}" srcOrd="0" destOrd="0" presId="urn:microsoft.com/office/officeart/2008/layout/LinedList"/>
    <dgm:cxn modelId="{A6F75F70-5029-4EB0-A344-26ED78CEE850}" type="presOf" srcId="{1BB38F6D-7217-46AC-B45B-43D7F927B6B0}" destId="{34E30D60-878F-409B-B998-87E6194C4E77}" srcOrd="0" destOrd="0" presId="urn:microsoft.com/office/officeart/2008/layout/LinedList"/>
    <dgm:cxn modelId="{015C0788-2015-4BB0-8D4F-95DDFFE0A70E}" srcId="{E60287E2-7A94-4CA1-A6A6-C1749E4FA1A3}" destId="{142329AD-12CC-482A-B679-33FF363992E3}" srcOrd="2" destOrd="0" parTransId="{BDB8A1C7-1EB0-499B-A636-02DC00D58BFD}" sibTransId="{60485735-0FC4-4334-A320-3654AACFDB55}"/>
    <dgm:cxn modelId="{68FF0D88-D8DD-4B66-9F1E-1A364A216798}" type="presOf" srcId="{2D1E05A8-11FA-4278-9A07-9E44ADEF5980}" destId="{D65F4C5E-9C67-46EA-A3C9-4CFA29E54ED5}" srcOrd="0" destOrd="0" presId="urn:microsoft.com/office/officeart/2008/layout/LinedList"/>
    <dgm:cxn modelId="{7C12EFA1-1449-49AE-B70F-E9D158D66EDA}" srcId="{E60287E2-7A94-4CA1-A6A6-C1749E4FA1A3}" destId="{BFA97475-D491-4BC6-9B21-E3D362979C2E}" srcOrd="1" destOrd="0" parTransId="{0521FF3C-981F-4DE5-913A-E993090549DD}" sibTransId="{04ACE8DF-DA53-4E31-9F33-B2E5623AF0FE}"/>
    <dgm:cxn modelId="{DEA1BDC3-F98E-4C70-8EFF-C3979D7CD316}" type="presOf" srcId="{BFA97475-D491-4BC6-9B21-E3D362979C2E}" destId="{3E5E4E7C-FDD5-462B-8E47-69DBADAEBCD8}" srcOrd="0" destOrd="0" presId="urn:microsoft.com/office/officeart/2008/layout/LinedList"/>
    <dgm:cxn modelId="{45B211F8-E11A-4DFE-8746-F48E77D5A397}" srcId="{E60287E2-7A94-4CA1-A6A6-C1749E4FA1A3}" destId="{1BB38F6D-7217-46AC-B45B-43D7F927B6B0}" srcOrd="3" destOrd="0" parTransId="{118CFF7A-B751-4CC6-B110-7D96528464F4}" sibTransId="{8F6ED7BE-3E9F-43D9-8BAE-F01AB018DD99}"/>
    <dgm:cxn modelId="{957571DE-BB28-47FB-8E39-D1C9FE1FA6E7}" type="presParOf" srcId="{7D085BB2-0A33-45E3-AF67-A707DACF1B75}" destId="{FE0BF4E5-E320-476F-9EC7-8D7599AE9418}" srcOrd="0" destOrd="0" presId="urn:microsoft.com/office/officeart/2008/layout/LinedList"/>
    <dgm:cxn modelId="{14A4074F-40F6-4BBA-8F31-334D9E3D435A}" type="presParOf" srcId="{7D085BB2-0A33-45E3-AF67-A707DACF1B75}" destId="{E75CC6B6-2CC5-4616-9425-C7934DD24A3B}" srcOrd="1" destOrd="0" presId="urn:microsoft.com/office/officeart/2008/layout/LinedList"/>
    <dgm:cxn modelId="{1C31B2B6-7E35-4830-9B9E-5E358719B6ED}" type="presParOf" srcId="{E75CC6B6-2CC5-4616-9425-C7934DD24A3B}" destId="{D65F4C5E-9C67-46EA-A3C9-4CFA29E54ED5}" srcOrd="0" destOrd="0" presId="urn:microsoft.com/office/officeart/2008/layout/LinedList"/>
    <dgm:cxn modelId="{67D3750A-9E5B-445A-8747-C34FAD9866E4}" type="presParOf" srcId="{E75CC6B6-2CC5-4616-9425-C7934DD24A3B}" destId="{98E74903-49B2-47B8-89BF-600675660062}" srcOrd="1" destOrd="0" presId="urn:microsoft.com/office/officeart/2008/layout/LinedList"/>
    <dgm:cxn modelId="{E1E702B6-9DB8-4426-89B4-1B6288F33C70}" type="presParOf" srcId="{7D085BB2-0A33-45E3-AF67-A707DACF1B75}" destId="{D523880C-BB65-4CB6-8D80-6796E6D52821}" srcOrd="2" destOrd="0" presId="urn:microsoft.com/office/officeart/2008/layout/LinedList"/>
    <dgm:cxn modelId="{4A99F96C-2EE5-4381-B0C7-3A3EFE20D552}" type="presParOf" srcId="{7D085BB2-0A33-45E3-AF67-A707DACF1B75}" destId="{A4BBF779-0AA9-4CBA-A1B7-20B66F66D33C}" srcOrd="3" destOrd="0" presId="urn:microsoft.com/office/officeart/2008/layout/LinedList"/>
    <dgm:cxn modelId="{4F6B0348-6D4C-49D2-8B0A-336BA5D870D5}" type="presParOf" srcId="{A4BBF779-0AA9-4CBA-A1B7-20B66F66D33C}" destId="{3E5E4E7C-FDD5-462B-8E47-69DBADAEBCD8}" srcOrd="0" destOrd="0" presId="urn:microsoft.com/office/officeart/2008/layout/LinedList"/>
    <dgm:cxn modelId="{002750C5-FB85-4968-8CAE-DDCB2B9F5FED}" type="presParOf" srcId="{A4BBF779-0AA9-4CBA-A1B7-20B66F66D33C}" destId="{E5CC53D9-F9A7-4D0D-98E9-58DA48AEC636}" srcOrd="1" destOrd="0" presId="urn:microsoft.com/office/officeart/2008/layout/LinedList"/>
    <dgm:cxn modelId="{3CDFAF9E-FF10-4293-9D33-CC10C8523287}" type="presParOf" srcId="{7D085BB2-0A33-45E3-AF67-A707DACF1B75}" destId="{9BFA686B-D1BE-4010-B09E-ADC2494E1C26}" srcOrd="4" destOrd="0" presId="urn:microsoft.com/office/officeart/2008/layout/LinedList"/>
    <dgm:cxn modelId="{91AD2E29-F7A3-4E37-AC16-C7641FCBEB1A}" type="presParOf" srcId="{7D085BB2-0A33-45E3-AF67-A707DACF1B75}" destId="{3F294C43-B58C-4570-8565-A3E1AFDB0878}" srcOrd="5" destOrd="0" presId="urn:microsoft.com/office/officeart/2008/layout/LinedList"/>
    <dgm:cxn modelId="{AF1D8C95-E99D-4D41-B6ED-C156E1ED06D6}" type="presParOf" srcId="{3F294C43-B58C-4570-8565-A3E1AFDB0878}" destId="{D52A9506-310C-4BB1-B492-95FE6978A67D}" srcOrd="0" destOrd="0" presId="urn:microsoft.com/office/officeart/2008/layout/LinedList"/>
    <dgm:cxn modelId="{ADF88162-1D2A-4CC7-83A8-A01B501877B4}" type="presParOf" srcId="{3F294C43-B58C-4570-8565-A3E1AFDB0878}" destId="{E2E0FB66-B10F-427F-913E-15B30088BC09}" srcOrd="1" destOrd="0" presId="urn:microsoft.com/office/officeart/2008/layout/LinedList"/>
    <dgm:cxn modelId="{79A9AAE5-9B8B-4394-953F-FC14E54DDD01}" type="presParOf" srcId="{7D085BB2-0A33-45E3-AF67-A707DACF1B75}" destId="{514A9DBF-F809-4AF9-A8C8-34A6A862D249}" srcOrd="6" destOrd="0" presId="urn:microsoft.com/office/officeart/2008/layout/LinedList"/>
    <dgm:cxn modelId="{77364A0D-ACAE-4615-94BC-88D6982A09AC}" type="presParOf" srcId="{7D085BB2-0A33-45E3-AF67-A707DACF1B75}" destId="{6E2B6A6C-B208-4E37-83AC-FAA978268AD5}" srcOrd="7" destOrd="0" presId="urn:microsoft.com/office/officeart/2008/layout/LinedList"/>
    <dgm:cxn modelId="{70FA6635-D5B1-40E1-873D-3B4A06D8BC4C}" type="presParOf" srcId="{6E2B6A6C-B208-4E37-83AC-FAA978268AD5}" destId="{34E30D60-878F-409B-B998-87E6194C4E77}" srcOrd="0" destOrd="0" presId="urn:microsoft.com/office/officeart/2008/layout/LinedList"/>
    <dgm:cxn modelId="{9B2DD4D4-5C4D-443C-8524-F0CFFA2825C9}" type="presParOf" srcId="{6E2B6A6C-B208-4E37-83AC-FAA978268AD5}" destId="{1BE5064B-3C90-4775-8DA0-20E47D4CCC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F9D90-23F3-4D65-AE1E-3222AD677856}">
      <dsp:nvSpPr>
        <dsp:cNvPr id="0" name=""/>
        <dsp:cNvSpPr/>
      </dsp:nvSpPr>
      <dsp:spPr>
        <a:xfrm>
          <a:off x="478837" y="52041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040B-C24A-406E-95C2-C79B8D3E1D64}">
      <dsp:nvSpPr>
        <dsp:cNvPr id="0" name=""/>
        <dsp:cNvSpPr/>
      </dsp:nvSpPr>
      <dsp:spPr>
        <a:xfrm>
          <a:off x="478837" y="21552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kern="1200"/>
            <a:t>Prototype 1 &amp; 2</a:t>
          </a:r>
          <a:endParaRPr lang="en-US" sz="3600" kern="1200"/>
        </a:p>
      </dsp:txBody>
      <dsp:txXfrm>
        <a:off x="478837" y="2155291"/>
        <a:ext cx="4320000" cy="648000"/>
      </dsp:txXfrm>
    </dsp:sp>
    <dsp:sp modelId="{148DAE03-1BB2-4463-83AF-DBC07457EFBC}">
      <dsp:nvSpPr>
        <dsp:cNvPr id="0" name=""/>
        <dsp:cNvSpPr/>
      </dsp:nvSpPr>
      <dsp:spPr>
        <a:xfrm>
          <a:off x="478837" y="2860441"/>
          <a:ext cx="4320000" cy="51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BBC68-0B70-487D-A5A6-A36F9D0D4F45}">
      <dsp:nvSpPr>
        <dsp:cNvPr id="0" name=""/>
        <dsp:cNvSpPr/>
      </dsp:nvSpPr>
      <dsp:spPr>
        <a:xfrm>
          <a:off x="5554837" y="52041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E2A38-2C7E-4A08-8D36-0D4BF2AC8A3B}">
      <dsp:nvSpPr>
        <dsp:cNvPr id="0" name=""/>
        <dsp:cNvSpPr/>
      </dsp:nvSpPr>
      <dsp:spPr>
        <a:xfrm>
          <a:off x="5554837" y="21552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US toxic release</a:t>
          </a:r>
          <a:endParaRPr lang="en-US" sz="3600" kern="1200"/>
        </a:p>
      </dsp:txBody>
      <dsp:txXfrm>
        <a:off x="5554837" y="2155291"/>
        <a:ext cx="4320000" cy="648000"/>
      </dsp:txXfrm>
    </dsp:sp>
    <dsp:sp modelId="{DA099A84-5B18-4FED-A9E2-167032FAF2DF}">
      <dsp:nvSpPr>
        <dsp:cNvPr id="0" name=""/>
        <dsp:cNvSpPr/>
      </dsp:nvSpPr>
      <dsp:spPr>
        <a:xfrm>
          <a:off x="5554837" y="2860441"/>
          <a:ext cx="4320000" cy="51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297CE-3ED3-4AA7-821C-605678415FCC}">
      <dsp:nvSpPr>
        <dsp:cNvPr id="0" name=""/>
        <dsp:cNvSpPr/>
      </dsp:nvSpPr>
      <dsp:spPr>
        <a:xfrm>
          <a:off x="0" y="633484"/>
          <a:ext cx="10353675" cy="1169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7B67C-948D-4C0C-8BE5-F8502435721A}">
      <dsp:nvSpPr>
        <dsp:cNvPr id="0" name=""/>
        <dsp:cNvSpPr/>
      </dsp:nvSpPr>
      <dsp:spPr>
        <a:xfrm>
          <a:off x="353776" y="896624"/>
          <a:ext cx="643230" cy="643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853B7-429B-4DE5-A28B-B3426A9BB288}">
      <dsp:nvSpPr>
        <dsp:cNvPr id="0" name=""/>
        <dsp:cNvSpPr/>
      </dsp:nvSpPr>
      <dsp:spPr>
        <a:xfrm>
          <a:off x="1350784" y="633484"/>
          <a:ext cx="9002890" cy="116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73" tIns="123773" rIns="123773" bIns="123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Offensive Rating – A metric that </a:t>
          </a:r>
          <a:r>
            <a:rPr lang="en-US" sz="2500" kern="1200"/>
            <a:t>measures a team's points scored per 100 possessions</a:t>
          </a:r>
        </a:p>
      </dsp:txBody>
      <dsp:txXfrm>
        <a:off x="1350784" y="633484"/>
        <a:ext cx="9002890" cy="1169510"/>
      </dsp:txXfrm>
    </dsp:sp>
    <dsp:sp modelId="{1C47C029-34EE-4628-977C-806B68E7FC62}">
      <dsp:nvSpPr>
        <dsp:cNvPr id="0" name=""/>
        <dsp:cNvSpPr/>
      </dsp:nvSpPr>
      <dsp:spPr>
        <a:xfrm>
          <a:off x="0" y="2095373"/>
          <a:ext cx="10353675" cy="1169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E4CDB-41C7-4451-AD7F-1F384F880D86}">
      <dsp:nvSpPr>
        <dsp:cNvPr id="0" name=""/>
        <dsp:cNvSpPr/>
      </dsp:nvSpPr>
      <dsp:spPr>
        <a:xfrm>
          <a:off x="353776" y="2358513"/>
          <a:ext cx="643230" cy="643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F5C33-5E38-45F2-BAF9-FCD46AE645DE}">
      <dsp:nvSpPr>
        <dsp:cNvPr id="0" name=""/>
        <dsp:cNvSpPr/>
      </dsp:nvSpPr>
      <dsp:spPr>
        <a:xfrm>
          <a:off x="1350784" y="2095373"/>
          <a:ext cx="9002890" cy="116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73" tIns="123773" rIns="123773" bIns="123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Possessions</a:t>
          </a:r>
          <a:r>
            <a:rPr lang="en-US" sz="2500" kern="1200" dirty="0"/>
            <a:t> - The number of possessions played by a player or team</a:t>
          </a:r>
        </a:p>
      </dsp:txBody>
      <dsp:txXfrm>
        <a:off x="1350784" y="2095373"/>
        <a:ext cx="9002890" cy="116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01D33-CEB9-4953-AC33-903A17302295}">
      <dsp:nvSpPr>
        <dsp:cNvPr id="0" name=""/>
        <dsp:cNvSpPr/>
      </dsp:nvSpPr>
      <dsp:spPr>
        <a:xfrm>
          <a:off x="0" y="475"/>
          <a:ext cx="10353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47927F-EB28-47A7-9A8C-888744A010D0}">
      <dsp:nvSpPr>
        <dsp:cNvPr id="0" name=""/>
        <dsp:cNvSpPr/>
      </dsp:nvSpPr>
      <dsp:spPr>
        <a:xfrm>
          <a:off x="0" y="475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Traditional Metrics Limitations</a:t>
          </a:r>
          <a:endParaRPr lang="en-US" sz="3600" kern="1200"/>
        </a:p>
      </dsp:txBody>
      <dsp:txXfrm>
        <a:off x="0" y="475"/>
        <a:ext cx="10353675" cy="779483"/>
      </dsp:txXfrm>
    </dsp:sp>
    <dsp:sp modelId="{B9919BAE-D952-4554-A4E5-E2CB5210BD37}">
      <dsp:nvSpPr>
        <dsp:cNvPr id="0" name=""/>
        <dsp:cNvSpPr/>
      </dsp:nvSpPr>
      <dsp:spPr>
        <a:xfrm>
          <a:off x="0" y="779959"/>
          <a:ext cx="10353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9D4988-E83A-4993-93F5-282C90A87A6D}">
      <dsp:nvSpPr>
        <dsp:cNvPr id="0" name=""/>
        <dsp:cNvSpPr/>
      </dsp:nvSpPr>
      <dsp:spPr>
        <a:xfrm>
          <a:off x="0" y="779959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Per Possession Insights</a:t>
          </a:r>
          <a:endParaRPr lang="en-US" sz="3600" kern="1200"/>
        </a:p>
      </dsp:txBody>
      <dsp:txXfrm>
        <a:off x="0" y="779959"/>
        <a:ext cx="10353675" cy="779483"/>
      </dsp:txXfrm>
    </dsp:sp>
    <dsp:sp modelId="{09A6A4C2-690A-4935-BD71-0852B6F9D4EE}">
      <dsp:nvSpPr>
        <dsp:cNvPr id="0" name=""/>
        <dsp:cNvSpPr/>
      </dsp:nvSpPr>
      <dsp:spPr>
        <a:xfrm>
          <a:off x="0" y="1559442"/>
          <a:ext cx="10353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BF87BF-5992-4356-8B11-0ECC8FBD32D9}">
      <dsp:nvSpPr>
        <dsp:cNvPr id="0" name=""/>
        <dsp:cNvSpPr/>
      </dsp:nvSpPr>
      <dsp:spPr>
        <a:xfrm>
          <a:off x="0" y="1559442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Increased Pace</a:t>
          </a:r>
          <a:endParaRPr lang="en-US" sz="3600" kern="1200"/>
        </a:p>
      </dsp:txBody>
      <dsp:txXfrm>
        <a:off x="0" y="1559442"/>
        <a:ext cx="10353675" cy="779483"/>
      </dsp:txXfrm>
    </dsp:sp>
    <dsp:sp modelId="{8B849EF7-F8E2-4466-A47A-4CF8C526C93E}">
      <dsp:nvSpPr>
        <dsp:cNvPr id="0" name=""/>
        <dsp:cNvSpPr/>
      </dsp:nvSpPr>
      <dsp:spPr>
        <a:xfrm>
          <a:off x="0" y="2338926"/>
          <a:ext cx="10353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9F4934-617D-418D-814A-58733268A767}">
      <dsp:nvSpPr>
        <dsp:cNvPr id="0" name=""/>
        <dsp:cNvSpPr/>
      </dsp:nvSpPr>
      <dsp:spPr>
        <a:xfrm>
          <a:off x="0" y="2338926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Offensive Mastery</a:t>
          </a:r>
          <a:endParaRPr lang="en-US" sz="3600" kern="1200" dirty="0"/>
        </a:p>
      </dsp:txBody>
      <dsp:txXfrm>
        <a:off x="0" y="2338926"/>
        <a:ext cx="10353675" cy="779483"/>
      </dsp:txXfrm>
    </dsp:sp>
    <dsp:sp modelId="{DFBA8D1E-60EE-461F-ACE8-11E2B2B9488C}">
      <dsp:nvSpPr>
        <dsp:cNvPr id="0" name=""/>
        <dsp:cNvSpPr/>
      </dsp:nvSpPr>
      <dsp:spPr>
        <a:xfrm>
          <a:off x="0" y="3118409"/>
          <a:ext cx="10353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3F2EDB-A4B2-4C55-ACB4-E4704CE2F435}">
      <dsp:nvSpPr>
        <dsp:cNvPr id="0" name=""/>
        <dsp:cNvSpPr/>
      </dsp:nvSpPr>
      <dsp:spPr>
        <a:xfrm>
          <a:off x="0" y="3118409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alisto MT" panose="02040603050505030304"/>
              <a:ea typeface="+mn-ea"/>
              <a:cs typeface="+mn-cs"/>
            </a:rPr>
            <a:t>Increased Field Goals Attempt</a:t>
          </a:r>
        </a:p>
      </dsp:txBody>
      <dsp:txXfrm>
        <a:off x="0" y="3118409"/>
        <a:ext cx="10353675" cy="7794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BF4E5-E320-476F-9EC7-8D7599AE9418}">
      <dsp:nvSpPr>
        <dsp:cNvPr id="0" name=""/>
        <dsp:cNvSpPr/>
      </dsp:nvSpPr>
      <dsp:spPr>
        <a:xfrm>
          <a:off x="0" y="0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5F4C5E-9C67-46EA-A3C9-4CFA29E54ED5}">
      <dsp:nvSpPr>
        <dsp:cNvPr id="0" name=""/>
        <dsp:cNvSpPr/>
      </dsp:nvSpPr>
      <dsp:spPr>
        <a:xfrm>
          <a:off x="0" y="0"/>
          <a:ext cx="10353675" cy="974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Emphasis on close-range and 3-point shooting</a:t>
          </a:r>
        </a:p>
      </dsp:txBody>
      <dsp:txXfrm>
        <a:off x="0" y="0"/>
        <a:ext cx="10353675" cy="974592"/>
      </dsp:txXfrm>
    </dsp:sp>
    <dsp:sp modelId="{D523880C-BB65-4CB6-8D80-6796E6D52821}">
      <dsp:nvSpPr>
        <dsp:cNvPr id="0" name=""/>
        <dsp:cNvSpPr/>
      </dsp:nvSpPr>
      <dsp:spPr>
        <a:xfrm>
          <a:off x="0" y="974592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534349"/>
                <a:satOff val="-6292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534349"/>
                <a:satOff val="-6292"/>
                <a:lumOff val="4183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534349"/>
              <a:satOff val="-6292"/>
              <a:lumOff val="418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5E4E7C-FDD5-462B-8E47-69DBADAEBCD8}">
      <dsp:nvSpPr>
        <dsp:cNvPr id="0" name=""/>
        <dsp:cNvSpPr/>
      </dsp:nvSpPr>
      <dsp:spPr>
        <a:xfrm>
          <a:off x="0" y="974592"/>
          <a:ext cx="10353675" cy="974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More 3-point shooting correlates with better offence</a:t>
          </a:r>
        </a:p>
      </dsp:txBody>
      <dsp:txXfrm>
        <a:off x="0" y="974592"/>
        <a:ext cx="10353675" cy="974592"/>
      </dsp:txXfrm>
    </dsp:sp>
    <dsp:sp modelId="{9BFA686B-D1BE-4010-B09E-ADC2494E1C26}">
      <dsp:nvSpPr>
        <dsp:cNvPr id="0" name=""/>
        <dsp:cNvSpPr/>
      </dsp:nvSpPr>
      <dsp:spPr>
        <a:xfrm>
          <a:off x="0" y="1949184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1068698"/>
                <a:satOff val="-12584"/>
                <a:lumOff val="8366"/>
                <a:alphaOff val="0"/>
                <a:tint val="96000"/>
                <a:lumMod val="104000"/>
              </a:schemeClr>
            </a:gs>
            <a:gs pos="100000">
              <a:schemeClr val="accent5">
                <a:hueOff val="1068698"/>
                <a:satOff val="-12584"/>
                <a:lumOff val="8366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068698"/>
              <a:satOff val="-12584"/>
              <a:lumOff val="8366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2A9506-310C-4BB1-B492-95FE6978A67D}">
      <dsp:nvSpPr>
        <dsp:cNvPr id="0" name=""/>
        <dsp:cNvSpPr/>
      </dsp:nvSpPr>
      <dsp:spPr>
        <a:xfrm>
          <a:off x="0" y="1949184"/>
          <a:ext cx="10353675" cy="974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Logarithmic relationship between 3-point percentage and attempts</a:t>
          </a:r>
        </a:p>
      </dsp:txBody>
      <dsp:txXfrm>
        <a:off x="0" y="1949184"/>
        <a:ext cx="10353675" cy="974592"/>
      </dsp:txXfrm>
    </dsp:sp>
    <dsp:sp modelId="{514A9DBF-F809-4AF9-A8C8-34A6A862D249}">
      <dsp:nvSpPr>
        <dsp:cNvPr id="0" name=""/>
        <dsp:cNvSpPr/>
      </dsp:nvSpPr>
      <dsp:spPr>
        <a:xfrm>
          <a:off x="0" y="2923776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603047"/>
              <a:satOff val="-18876"/>
              <a:lumOff val="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E30D60-878F-409B-B998-87E6194C4E77}">
      <dsp:nvSpPr>
        <dsp:cNvPr id="0" name=""/>
        <dsp:cNvSpPr/>
      </dsp:nvSpPr>
      <dsp:spPr>
        <a:xfrm>
          <a:off x="0" y="2923776"/>
          <a:ext cx="10353675" cy="974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2923776"/>
        <a:ext cx="10353675" cy="974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3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31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0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22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3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95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381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74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8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1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5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71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26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58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21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6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14D9DF-B274-4AC2-B65B-B2AD3AF74C1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35095F-BF44-4171-8840-84F346DF3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495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ke-a-simple-nba-shot-chart-with-python-e5d70db45d0d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nytimes.com/2023/09/27/us/military-base-closure-cleanup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ba.com/stats/help/glossary" TargetMode="External"/><Relationship Id="rId5" Type="http://schemas.openxmlformats.org/officeDocument/2006/relationships/hyperlink" Target="https://github.com/swar/nba_api" TargetMode="External"/><Relationship Id="rId4" Type="http://schemas.openxmlformats.org/officeDocument/2006/relationships/hyperlink" Target="https://www.basketball-reference.com/leagues/NBA_stats_totals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87263-C12B-02EB-8EA5-D5DDE5931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5" y="963507"/>
            <a:ext cx="6849344" cy="4995027"/>
          </a:xfrm>
        </p:spPr>
        <p:txBody>
          <a:bodyPr anchor="ctr">
            <a:normAutofit/>
          </a:bodyPr>
          <a:lstStyle/>
          <a:p>
            <a:pPr algn="l"/>
            <a:r>
              <a:rPr lang="en-GB" sz="5200"/>
              <a:t>Data Visualisation </a:t>
            </a:r>
            <a:br>
              <a:rPr lang="en-GB" sz="5200"/>
            </a:br>
            <a:r>
              <a:rPr lang="en-GB" sz="5200"/>
              <a:t>Coursework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76E7E-B29C-F929-E5B5-8EF5C2C94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031" y="957287"/>
            <a:ext cx="2760795" cy="4995027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UP2225522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9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2BD1-71CD-8921-28C3-5FC060B33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GB" sz="4800"/>
              <a:t>US Toxic Release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5373D-EC3B-C17F-AD39-9B1DFBE7D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GB"/>
              <a:t>UP2225522</a:t>
            </a:r>
            <a:endParaRPr lang="en-GB" dirty="0"/>
          </a:p>
        </p:txBody>
      </p:sp>
      <p:pic>
        <p:nvPicPr>
          <p:cNvPr id="9" name="Graphic 8" descr="Radioactive">
            <a:extLst>
              <a:ext uri="{FF2B5EF4-FFF2-40B4-BE49-F238E27FC236}">
                <a16:creationId xmlns:a16="http://schemas.microsoft.com/office/drawing/2014/main" id="{FF4B3F31-F48F-F1A8-47A6-8490704FB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5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AA547-02D9-F758-7A9C-B52FF1C1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Questions to answer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F22CDF-E40F-3375-8A80-70090CE5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42900" lvl="0" indent="-342900"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 State had the highest pounds of releases and how much? (Rounded number)</a:t>
            </a:r>
          </a:p>
          <a:p>
            <a:pPr marL="342900" lvl="0" indent="-342900"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 State has the highest number of facilities and how many? </a:t>
            </a:r>
          </a:p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6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1D72-B81A-FB24-CC99-DC3D850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F133-B626-0308-3330-251E3CC2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slide2" descr="Dashboard 2">
            <a:extLst>
              <a:ext uri="{FF2B5EF4-FFF2-40B4-BE49-F238E27FC236}">
                <a16:creationId xmlns:a16="http://schemas.microsoft.com/office/drawing/2014/main" id="{C5B55999-C50F-BDFB-D166-6E1E2B9F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1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oke coming out of power plant">
            <a:extLst>
              <a:ext uri="{FF2B5EF4-FFF2-40B4-BE49-F238E27FC236}">
                <a16:creationId xmlns:a16="http://schemas.microsoft.com/office/drawing/2014/main" id="{ED26675D-F714-6E0E-979D-3CDCF4B9A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9547" b="61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E9C1D-E158-EAC2-8F0F-7B44A728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Imaginary Data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EC8-C6B5-B80D-51D7-7CD7BCC2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Carbon Emissions</a:t>
            </a:r>
          </a:p>
          <a:p>
            <a:r>
              <a:rPr lang="en-GB" sz="2400" dirty="0"/>
              <a:t>PFAS Contaminations</a:t>
            </a:r>
          </a:p>
          <a:p>
            <a:r>
              <a:rPr lang="en-GB" sz="2400" dirty="0"/>
              <a:t>Legacy of Conflict Pollution</a:t>
            </a:r>
          </a:p>
          <a:p>
            <a:r>
              <a:rPr lang="en-GB" sz="2400" dirty="0"/>
              <a:t>Underreported Exposure</a:t>
            </a:r>
          </a:p>
        </p:txBody>
      </p:sp>
    </p:spTree>
    <p:extLst>
      <p:ext uri="{BB962C8B-B14F-4D97-AF65-F5344CB8AC3E}">
        <p14:creationId xmlns:p14="http://schemas.microsoft.com/office/powerpoint/2010/main" val="389063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9F2EA-1E91-AEEE-E38F-9EA890C6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GB" dirty="0"/>
              <a:t>References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0BD5-9AFC-AF07-CDAB-1FE8A8DF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4017180"/>
          </a:xfrm>
        </p:spPr>
        <p:txBody>
          <a:bodyPr>
            <a:normAutofit fontScale="70000" lnSpcReduction="20000"/>
          </a:bodyPr>
          <a:lstStyle/>
          <a:p>
            <a:pPr marL="457200" indent="-457200" algn="l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Mallinder, L. (n.d.). </a:t>
            </a:r>
            <a:r>
              <a:rPr lang="en-US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“Elephant in the room”: What is the US military’s carbon footprint?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Al Jazeera. https://www.aljazeera.com/news/2023/12/12/elephant-in-the-room-the-us-militarys-devastating-carbon-footprint</a:t>
            </a:r>
            <a:endParaRPr lang="en-US" b="0" i="1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NBA League Averages - Totals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(n.d.). Basketball-Reference.com.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https://www.basketball-reference.com/leagues/NBA_stats_totals.html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GB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Patel, S. (2020, September 6). </a:t>
            </a:r>
            <a:r>
              <a:rPr lang="en-GB" b="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swar</a:t>
            </a:r>
            <a:r>
              <a:rPr lang="en-GB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GB" b="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nba_api</a:t>
            </a:r>
            <a:r>
              <a:rPr lang="en-GB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GitHub. </a:t>
            </a:r>
            <a:r>
              <a:rPr lang="en-GB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https://github.com/swar/nba_api</a:t>
            </a:r>
            <a:endParaRPr lang="en-GB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Perkins, T. (2023, October 13). Toxic PFAS from US military bases polluting drinking water, report finds. </a:t>
            </a:r>
            <a:r>
              <a:rPr lang="en-US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 Guardian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https://www.theguardian.com/environment/2023/oct/13/pfas-pollution-us-military-bases-forever-chemicals#:~:text=The%20military%20is%20considered%20one</a:t>
            </a:r>
          </a:p>
          <a:p>
            <a:pPr marL="457200" indent="-457200" algn="l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GB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Stat Glossary. </a:t>
            </a:r>
            <a:r>
              <a:rPr lang="en-GB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(n.d.). ww.nba.com. 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https://www.nba.com/stats/help/glossary</a:t>
            </a:r>
            <a:endParaRPr lang="en-GB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Vartabedian, R. (2023, September 27). Decades Later, Closed Military Bases Remain a Toxic Menace. </a:t>
            </a:r>
            <a:r>
              <a:rPr lang="en-US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 New York Times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hlinkClick r:id="rId7"/>
              </a:rPr>
              <a:t>https://www.nytimes.com/2023/09/27/us/military-base-closure-cleanup.html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Venkatesan, N. (2020, June 17). </a:t>
            </a:r>
            <a:r>
              <a:rPr lang="en-US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Make a Simple NBA Shot Chart with Python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Medium.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hlinkClick r:id="rId8"/>
              </a:rPr>
              <a:t>https://towardsdatascience.com/make-a-simple-nba-shot-chart-with-python-e5d70db45d0d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Verbeek, J. (2021, October 26). </a:t>
            </a:r>
            <a:r>
              <a:rPr lang="en-US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How to plot a Basketball Shot Chart using Tableau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The Data School down Under. https://www.thedataschool.com.au/joshua-verbeek/how-to-plot-a-basketball-shot-chart-using-tableau/</a:t>
            </a:r>
          </a:p>
          <a:p>
            <a:pPr marL="457200" indent="-457200" algn="l"/>
            <a:endParaRPr lang="en-GB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6900" indent="0" algn="l">
              <a:buNone/>
            </a:pPr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39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C9E22-9169-1770-0360-F659BF99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Python code to retrieve data for heat map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78D0-CBEF-8BF4-BEA3-21CAE410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0"/>
            <a:ext cx="6245352" cy="6764594"/>
          </a:xfrm>
        </p:spPr>
        <p:txBody>
          <a:bodyPr anchor="ctr">
            <a:normAutofit lnSpcReduction="10000"/>
          </a:bodyPr>
          <a:lstStyle/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#%pip install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nba_api</a:t>
            </a:r>
            <a:endParaRPr lang="en-GB" sz="1000" b="0" dirty="0"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from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nba_api.stats.endpoints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import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shotchartdetail</a:t>
            </a:r>
            <a:endParaRPr lang="en-GB" sz="1000" b="0" dirty="0"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from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nba_api.stats.static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import teams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json</a:t>
            </a:r>
            <a:endParaRPr lang="en-GB" sz="1000" b="0" dirty="0"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import requests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nba_2023 =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shotchartdetail.ShotChartDetail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team_id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=0,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player_id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=0,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season_nullable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='2022-23',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context_measure_simple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= 'FGA',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season_type_all_star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=['Regular Season', 'Playoffs']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br>
              <a:rPr lang="en-GB" sz="1000" b="0" dirty="0"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effectLst/>
                <a:latin typeface="Consolas" panose="020B0609020204030204" pitchFamily="49" charset="0"/>
              </a:rPr>
              <a:t>nba2023_df = nba_2023.get_data_frames()[0]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nba2023_df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br>
              <a:rPr lang="en-GB" sz="1000" b="0" dirty="0"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effectLst/>
                <a:latin typeface="Consolas" panose="020B0609020204030204" pitchFamily="49" charset="0"/>
              </a:rPr>
              <a:t>nba2023_df.to_csv('shot_chart_2023.csv', index=False)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nba_2003 =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shotchartdetail.ShotChartDetail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team_id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=0,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player_id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=0,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season_nullable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='2002-03',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context_measure_simple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= 'FGA',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season_type_all_star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=['Regular Season', 'Playoffs']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br>
              <a:rPr lang="en-GB" sz="1000" b="0" dirty="0"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effectLst/>
                <a:latin typeface="Consolas" panose="020B0609020204030204" pitchFamily="49" charset="0"/>
              </a:rPr>
              <a:t>nba2003_df = nba_2003.get_data_frames()[0]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nba2003_df</a:t>
            </a:r>
          </a:p>
          <a:p>
            <a:pPr marL="36900" indent="0">
              <a:lnSpc>
                <a:spcPct val="90000"/>
              </a:lnSpc>
              <a:buClr>
                <a:srgbClr val="5C8BBB"/>
              </a:buClr>
              <a:buNone/>
            </a:pPr>
            <a:br>
              <a:rPr lang="en-GB" sz="1000" b="0" dirty="0"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effectLst/>
                <a:latin typeface="Consolas" panose="020B0609020204030204" pitchFamily="49" charset="0"/>
              </a:rPr>
              <a:t>nba2003_df.to_csv('shot_chart_2003.csv', index=False)</a:t>
            </a:r>
          </a:p>
          <a:p>
            <a:pPr>
              <a:lnSpc>
                <a:spcPct val="90000"/>
              </a:lnSpc>
              <a:buClr>
                <a:srgbClr val="5C8BBB"/>
              </a:buClr>
            </a:pPr>
            <a:endParaRPr lang="en-GB" sz="5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Clr>
                <a:srgbClr val="5C8BBB"/>
              </a:buClr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74435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BC33-B532-388E-1E3C-514B727A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b="1" dirty="0"/>
              <a:t>Outline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8BFE94-E2B8-705D-2261-7E1600F74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857945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460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sketball on the hardwood of an indoor court">
            <a:extLst>
              <a:ext uri="{FF2B5EF4-FFF2-40B4-BE49-F238E27FC236}">
                <a16:creationId xmlns:a16="http://schemas.microsoft.com/office/drawing/2014/main" id="{0FD8F0FE-03F7-A0C4-5148-81D705B280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317CD-BE7C-AC8E-B757-76F761713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1682" y="3496574"/>
            <a:ext cx="6436104" cy="11386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3700" dirty="0"/>
              <a:t>Prototype 1: Evolution of Basketball Offense &amp;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CE850-02E7-51E8-9266-BBFBED4A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1682" y="4548996"/>
            <a:ext cx="6436104" cy="53483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endParaRPr lang="en-GB" sz="900">
              <a:solidFill>
                <a:srgbClr val="E8A75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GB" sz="900">
                <a:solidFill>
                  <a:srgbClr val="E8A75F"/>
                </a:solidFill>
              </a:rPr>
              <a:t>UP2225522</a:t>
            </a:r>
          </a:p>
          <a:p>
            <a:pPr algn="l">
              <a:lnSpc>
                <a:spcPct val="90000"/>
              </a:lnSpc>
            </a:pPr>
            <a:endParaRPr lang="en-GB" sz="900">
              <a:solidFill>
                <a:srgbClr val="E8A7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2E22-8442-4495-AFE4-79AF5F46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96F4-56EA-ACB8-6BF5-3592B69B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slide2" descr="Prototype 1">
            <a:extLst>
              <a:ext uri="{FF2B5EF4-FFF2-40B4-BE49-F238E27FC236}">
                <a16:creationId xmlns:a16="http://schemas.microsoft.com/office/drawing/2014/main" id="{FAA90DC1-0686-9E67-711D-43B9B5EB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6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1B04-E83E-C8D4-74B9-581EBC09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Definitions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4FC70DF-6B15-30A5-27B6-841A2B0AE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815060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029B-5D10-AEA2-FFA2-CB9A1CD7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Prototype 1: Conclusion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2EABB2-BBE9-1EB0-E588-709DBB3A0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548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888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se-up of a basketball">
            <a:extLst>
              <a:ext uri="{FF2B5EF4-FFF2-40B4-BE49-F238E27FC236}">
                <a16:creationId xmlns:a16="http://schemas.microsoft.com/office/drawing/2014/main" id="{CFA66165-F5C2-3077-5626-39E179E665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3A0C4-011E-62A5-1F50-37E3765D6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1386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3700" dirty="0"/>
              <a:t>Prototype 2: Influence of Basketball Analytics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95F1BD-7748-615C-1C24-65D54BA8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GB" sz="1800">
                <a:solidFill>
                  <a:srgbClr val="FCA211"/>
                </a:solidFill>
              </a:rPr>
              <a:t>UP2225522</a:t>
            </a:r>
          </a:p>
        </p:txBody>
      </p:sp>
    </p:spTree>
    <p:extLst>
      <p:ext uri="{BB962C8B-B14F-4D97-AF65-F5344CB8AC3E}">
        <p14:creationId xmlns:p14="http://schemas.microsoft.com/office/powerpoint/2010/main" val="353355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2600-F9E1-5307-0EAC-7F118AF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182-6CFC-5E2A-E543-D08FAAD5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slide2" descr="Prototype 2">
            <a:extLst>
              <a:ext uri="{FF2B5EF4-FFF2-40B4-BE49-F238E27FC236}">
                <a16:creationId xmlns:a16="http://schemas.microsoft.com/office/drawing/2014/main" id="{0C7C1FDC-7C09-88B4-4AEC-0D9D01BB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9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F516-6DD2-AE94-30C3-C13EB96A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Prototype 2: Conclusion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5A73B2-835E-290F-7881-BD275B2CA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67642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0083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672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Calisto MT</vt:lpstr>
      <vt:lpstr>Consolas</vt:lpstr>
      <vt:lpstr>Wingdings 2</vt:lpstr>
      <vt:lpstr>Slate</vt:lpstr>
      <vt:lpstr>Data Visualisation  Coursework 1</vt:lpstr>
      <vt:lpstr>Outline</vt:lpstr>
      <vt:lpstr>Prototype 1: Evolution of Basketball Offense &amp; Analytics</vt:lpstr>
      <vt:lpstr>PowerPoint Presentation</vt:lpstr>
      <vt:lpstr>Definitions</vt:lpstr>
      <vt:lpstr>Prototype 1: Conclusion</vt:lpstr>
      <vt:lpstr>Prototype 2: Influence of Basketball Analytics</vt:lpstr>
      <vt:lpstr>PowerPoint Presentation</vt:lpstr>
      <vt:lpstr>Prototype 2: Conclusion</vt:lpstr>
      <vt:lpstr>US Toxic Release</vt:lpstr>
      <vt:lpstr>Questions to answer</vt:lpstr>
      <vt:lpstr>PowerPoint Presentation</vt:lpstr>
      <vt:lpstr>Imaginary Data Discussion</vt:lpstr>
      <vt:lpstr>References</vt:lpstr>
      <vt:lpstr>Python code to retrieve data for heat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 Coursework 1</dc:title>
  <dc:creator>Nadon Tungtakanpoung</dc:creator>
  <cp:lastModifiedBy>Nadon Tungtakanpoung</cp:lastModifiedBy>
  <cp:revision>16</cp:revision>
  <dcterms:created xsi:type="dcterms:W3CDTF">2024-02-08T18:34:06Z</dcterms:created>
  <dcterms:modified xsi:type="dcterms:W3CDTF">2024-03-10T22:04:19Z</dcterms:modified>
</cp:coreProperties>
</file>