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8C45-8D30-DA4E-BC2E-4EB67016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25" y="4154558"/>
            <a:ext cx="2805018" cy="88458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Lin Zhou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669A2-3C07-6445-ADAA-3EC42932A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287" y="934278"/>
            <a:ext cx="6241774" cy="176916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MA615 Final Project: </a:t>
            </a:r>
          </a:p>
          <a:p>
            <a:pPr algn="l"/>
            <a:r>
              <a:rPr lang="en-US" sz="3600" dirty="0"/>
              <a:t>Investment Portfolio analysis</a:t>
            </a:r>
          </a:p>
        </p:txBody>
      </p:sp>
    </p:spTree>
    <p:extLst>
      <p:ext uri="{BB962C8B-B14F-4D97-AF65-F5344CB8AC3E}">
        <p14:creationId xmlns:p14="http://schemas.microsoft.com/office/powerpoint/2010/main" val="303121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6FEAD261-F464-4201-9EB8-774C91EFC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9" r="-1" b="935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81104-24D3-D644-BE2F-05B6C7BE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Introduction: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6307-7986-E142-B01E-0FE6A07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93" y="1488519"/>
            <a:ext cx="3137089" cy="387824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project, I am going to introduce three portfolios about their monthly return, daily return plot, final return value. A shiny app adjusted buy the percentage of stocks amount which will show the return rate, value, and perform analysis.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245-C3BD-1E42-BF6B-2BA414C4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78" y="761867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Portfolio 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E659DC-B688-2E4C-B45F-413C2BD20535}"/>
              </a:ext>
            </a:extLst>
          </p:cNvPr>
          <p:cNvSpPr txBox="1">
            <a:spLocks/>
          </p:cNvSpPr>
          <p:nvPr/>
        </p:nvSpPr>
        <p:spPr>
          <a:xfrm>
            <a:off x="1959309" y="1532021"/>
            <a:ext cx="3899049" cy="402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Five stocks: "FB", "ATVI", "SHOP", "BYND", "NFLX” (20% each)</a:t>
            </a:r>
          </a:p>
          <a:p>
            <a:r>
              <a:rPr lang="en-US" dirty="0"/>
              <a:t>Calculate monthly return rate</a:t>
            </a:r>
          </a:p>
          <a:p>
            <a:r>
              <a:rPr lang="en-US" dirty="0"/>
              <a:t>Final value if have 250000 dollars in july1: 265575.278</a:t>
            </a:r>
          </a:p>
          <a:p>
            <a:r>
              <a:rPr lang="en-US" dirty="0"/>
              <a:t>Suggestion from: https://</a:t>
            </a:r>
            <a:r>
              <a:rPr lang="en-US" dirty="0" err="1"/>
              <a:t>investorplace.com</a:t>
            </a:r>
            <a:r>
              <a:rPr lang="en-US" dirty="0"/>
              <a:t>/2020/06/the-top-15-stocks-to-buy-in-2020/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A9FC28-C8E8-A94A-A90C-E79D0F50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1578"/>
            <a:ext cx="4566093" cy="26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B5F8-F22B-7D44-8D00-4341076E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516" y="773392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Portfolio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BF35-20E0-C54E-9C03-4141FEC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00" y="1740762"/>
            <a:ext cx="3899049" cy="39978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 stocks: Broadcom, Alexion Pharmaceuticals</a:t>
            </a:r>
          </a:p>
          <a:p>
            <a:r>
              <a:rPr lang="en-US" dirty="0"/>
              <a:t>Final value if have 250000 dollars in july1: 296324.424</a:t>
            </a:r>
          </a:p>
          <a:p>
            <a:r>
              <a:rPr lang="en-US" dirty="0"/>
              <a:t>Making a </a:t>
            </a:r>
            <a:r>
              <a:rPr lang="en-US" dirty="0" err="1"/>
              <a:t>shinyapp</a:t>
            </a:r>
            <a:r>
              <a:rPr lang="en-US" dirty="0"/>
              <a:t> which shows the returns and return rates for different percentage</a:t>
            </a:r>
          </a:p>
          <a:p>
            <a:r>
              <a:rPr lang="en-US" dirty="0"/>
              <a:t>Suggestion from: https://</a:t>
            </a:r>
            <a:r>
              <a:rPr lang="en-US" dirty="0" err="1"/>
              <a:t>www.fool.com</a:t>
            </a:r>
            <a:r>
              <a:rPr lang="en-US" dirty="0"/>
              <a:t>/investing/2020/06/02/3-top-stocks-that-will-make-you-richer-in-june-and.aspx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D2AF80-D320-C642-873D-FE3F4050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8" y="1971624"/>
            <a:ext cx="4485502" cy="237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37F9B-6A74-3043-8F55-19881AD122F1}"/>
              </a:ext>
            </a:extLst>
          </p:cNvPr>
          <p:cNvSpPr txBox="1"/>
          <p:nvPr/>
        </p:nvSpPr>
        <p:spPr>
          <a:xfrm>
            <a:off x="5605849" y="1371430"/>
            <a:ext cx="565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return rates for holding 50% Broadcom stocks</a:t>
            </a:r>
          </a:p>
        </p:txBody>
      </p:sp>
    </p:spTree>
    <p:extLst>
      <p:ext uri="{BB962C8B-B14F-4D97-AF65-F5344CB8AC3E}">
        <p14:creationId xmlns:p14="http://schemas.microsoft.com/office/powerpoint/2010/main" val="5210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75541-268F-A340-92A6-931F2CC3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Portfolio Three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4EF8-6294-C642-88A8-66DB81B6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28" y="2482687"/>
            <a:ext cx="3969505" cy="399782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Three Stocks: Boyd Gaming, Dollar General, Hanesbrands (weight 30%, 30%, 40%)</a:t>
            </a:r>
          </a:p>
          <a:p>
            <a:r>
              <a:rPr lang="en-US" sz="1800" dirty="0"/>
              <a:t>Period: 2020/7/1 – 2020/12/1</a:t>
            </a:r>
          </a:p>
          <a:p>
            <a:r>
              <a:rPr lang="en-US" sz="1800" dirty="0"/>
              <a:t>Method: CAPM (Capital Asset Pricing Model)</a:t>
            </a:r>
          </a:p>
          <a:p>
            <a:r>
              <a:rPr lang="en-US" sz="1800" dirty="0"/>
              <a:t>Final value if have 250000 dollars in july1: 359956.2108</a:t>
            </a:r>
          </a:p>
          <a:p>
            <a:r>
              <a:rPr lang="en-US" sz="1800" dirty="0"/>
              <a:t>Perform analysis: Choose S&amp;P 500 as baseline</a:t>
            </a:r>
          </a:p>
          <a:p>
            <a:r>
              <a:rPr lang="en-US" sz="1800" dirty="0"/>
              <a:t>Suggestions from: https://</a:t>
            </a:r>
            <a:r>
              <a:rPr lang="en-US" sz="1800" dirty="0" err="1"/>
              <a:t>www.fool.com</a:t>
            </a:r>
            <a:r>
              <a:rPr lang="en-US" sz="1800" dirty="0"/>
              <a:t>/investing/2020/06/10/3-top-us-stocks-to-buy-in-june.aspx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5AAF377-EA91-324B-A0AD-08838DB6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533" y="1769160"/>
            <a:ext cx="4816268" cy="266098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CB070-253E-9942-8D6B-897C09FB8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694" y="5411417"/>
            <a:ext cx="4513125" cy="46259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8AC92-F032-6E41-9967-79D54659FB8C}"/>
              </a:ext>
            </a:extLst>
          </p:cNvPr>
          <p:cNvSpPr txBox="1"/>
          <p:nvPr/>
        </p:nvSpPr>
        <p:spPr>
          <a:xfrm>
            <a:off x="6437870" y="4942703"/>
            <a:ext cx="417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CAPM output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675-1E9B-4946-88C1-1F679333F85E}"/>
              </a:ext>
            </a:extLst>
          </p:cNvPr>
          <p:cNvSpPr txBox="1"/>
          <p:nvPr/>
        </p:nvSpPr>
        <p:spPr>
          <a:xfrm>
            <a:off x="6437870" y="1294926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 monthly return plot</a:t>
            </a:r>
          </a:p>
        </p:txBody>
      </p:sp>
    </p:spTree>
    <p:extLst>
      <p:ext uri="{BB962C8B-B14F-4D97-AF65-F5344CB8AC3E}">
        <p14:creationId xmlns:p14="http://schemas.microsoft.com/office/powerpoint/2010/main" val="66306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Shell Dlg 2</vt:lpstr>
      <vt:lpstr>Arial</vt:lpstr>
      <vt:lpstr>Wingdings</vt:lpstr>
      <vt:lpstr>Wingdings 3</vt:lpstr>
      <vt:lpstr>Madison</vt:lpstr>
      <vt:lpstr>Lin Zhou</vt:lpstr>
      <vt:lpstr>Introduction: </vt:lpstr>
      <vt:lpstr>Portfolio one</vt:lpstr>
      <vt:lpstr>Portfolio Two</vt:lpstr>
      <vt:lpstr>Portfolio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 Zhou</dc:title>
  <dc:creator>Zhou, Lin</dc:creator>
  <cp:lastModifiedBy>Zhou, Lin</cp:lastModifiedBy>
  <cp:revision>3</cp:revision>
  <dcterms:created xsi:type="dcterms:W3CDTF">2020-12-13T10:06:56Z</dcterms:created>
  <dcterms:modified xsi:type="dcterms:W3CDTF">2020-12-13T10:37:38Z</dcterms:modified>
</cp:coreProperties>
</file>