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3"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78BC6B-33C3-4FD9-B45A-6F96DEC3DA36}"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FFCD1-D212-4BC7-8373-F5B3E07760C1}" type="slidenum">
              <a:rPr lang="en-US" smtClean="0"/>
              <a:t>‹#›</a:t>
            </a:fld>
            <a:endParaRPr lang="en-US"/>
          </a:p>
        </p:txBody>
      </p:sp>
    </p:spTree>
    <p:extLst>
      <p:ext uri="{BB962C8B-B14F-4D97-AF65-F5344CB8AC3E}">
        <p14:creationId xmlns:p14="http://schemas.microsoft.com/office/powerpoint/2010/main" val="612387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78BC6B-33C3-4FD9-B45A-6F96DEC3DA36}"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FFCD1-D212-4BC7-8373-F5B3E07760C1}" type="slidenum">
              <a:rPr lang="en-US" smtClean="0"/>
              <a:t>‹#›</a:t>
            </a:fld>
            <a:endParaRPr lang="en-US"/>
          </a:p>
        </p:txBody>
      </p:sp>
    </p:spTree>
    <p:extLst>
      <p:ext uri="{BB962C8B-B14F-4D97-AF65-F5344CB8AC3E}">
        <p14:creationId xmlns:p14="http://schemas.microsoft.com/office/powerpoint/2010/main" val="1096706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78BC6B-33C3-4FD9-B45A-6F96DEC3DA36}"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FFCD1-D212-4BC7-8373-F5B3E07760C1}" type="slidenum">
              <a:rPr lang="en-US" smtClean="0"/>
              <a:t>‹#›</a:t>
            </a:fld>
            <a:endParaRPr lang="en-US"/>
          </a:p>
        </p:txBody>
      </p:sp>
    </p:spTree>
    <p:extLst>
      <p:ext uri="{BB962C8B-B14F-4D97-AF65-F5344CB8AC3E}">
        <p14:creationId xmlns:p14="http://schemas.microsoft.com/office/powerpoint/2010/main" val="2112066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78BC6B-33C3-4FD9-B45A-6F96DEC3DA36}"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FFCD1-D212-4BC7-8373-F5B3E07760C1}" type="slidenum">
              <a:rPr lang="en-US" smtClean="0"/>
              <a:t>‹#›</a:t>
            </a:fld>
            <a:endParaRPr lang="en-US"/>
          </a:p>
        </p:txBody>
      </p:sp>
    </p:spTree>
    <p:extLst>
      <p:ext uri="{BB962C8B-B14F-4D97-AF65-F5344CB8AC3E}">
        <p14:creationId xmlns:p14="http://schemas.microsoft.com/office/powerpoint/2010/main" val="394248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78BC6B-33C3-4FD9-B45A-6F96DEC3DA36}"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FFCD1-D212-4BC7-8373-F5B3E07760C1}" type="slidenum">
              <a:rPr lang="en-US" smtClean="0"/>
              <a:t>‹#›</a:t>
            </a:fld>
            <a:endParaRPr lang="en-US"/>
          </a:p>
        </p:txBody>
      </p:sp>
    </p:spTree>
    <p:extLst>
      <p:ext uri="{BB962C8B-B14F-4D97-AF65-F5344CB8AC3E}">
        <p14:creationId xmlns:p14="http://schemas.microsoft.com/office/powerpoint/2010/main" val="15754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78BC6B-33C3-4FD9-B45A-6F96DEC3DA36}"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FFCD1-D212-4BC7-8373-F5B3E07760C1}" type="slidenum">
              <a:rPr lang="en-US" smtClean="0"/>
              <a:t>‹#›</a:t>
            </a:fld>
            <a:endParaRPr lang="en-US"/>
          </a:p>
        </p:txBody>
      </p:sp>
    </p:spTree>
    <p:extLst>
      <p:ext uri="{BB962C8B-B14F-4D97-AF65-F5344CB8AC3E}">
        <p14:creationId xmlns:p14="http://schemas.microsoft.com/office/powerpoint/2010/main" val="390242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78BC6B-33C3-4FD9-B45A-6F96DEC3DA36}" type="datetimeFigureOut">
              <a:rPr lang="en-US" smtClean="0"/>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AFFCD1-D212-4BC7-8373-F5B3E07760C1}" type="slidenum">
              <a:rPr lang="en-US" smtClean="0"/>
              <a:t>‹#›</a:t>
            </a:fld>
            <a:endParaRPr lang="en-US"/>
          </a:p>
        </p:txBody>
      </p:sp>
    </p:spTree>
    <p:extLst>
      <p:ext uri="{BB962C8B-B14F-4D97-AF65-F5344CB8AC3E}">
        <p14:creationId xmlns:p14="http://schemas.microsoft.com/office/powerpoint/2010/main" val="196259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78BC6B-33C3-4FD9-B45A-6F96DEC3DA36}" type="datetimeFigureOut">
              <a:rPr lang="en-US" smtClean="0"/>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AFFCD1-D212-4BC7-8373-F5B3E07760C1}" type="slidenum">
              <a:rPr lang="en-US" smtClean="0"/>
              <a:t>‹#›</a:t>
            </a:fld>
            <a:endParaRPr lang="en-US"/>
          </a:p>
        </p:txBody>
      </p:sp>
    </p:spTree>
    <p:extLst>
      <p:ext uri="{BB962C8B-B14F-4D97-AF65-F5344CB8AC3E}">
        <p14:creationId xmlns:p14="http://schemas.microsoft.com/office/powerpoint/2010/main" val="133121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8BC6B-33C3-4FD9-B45A-6F96DEC3DA36}" type="datetimeFigureOut">
              <a:rPr lang="en-US" smtClean="0"/>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AFFCD1-D212-4BC7-8373-F5B3E07760C1}" type="slidenum">
              <a:rPr lang="en-US" smtClean="0"/>
              <a:t>‹#›</a:t>
            </a:fld>
            <a:endParaRPr lang="en-US"/>
          </a:p>
        </p:txBody>
      </p:sp>
    </p:spTree>
    <p:extLst>
      <p:ext uri="{BB962C8B-B14F-4D97-AF65-F5344CB8AC3E}">
        <p14:creationId xmlns:p14="http://schemas.microsoft.com/office/powerpoint/2010/main" val="106411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78BC6B-33C3-4FD9-B45A-6F96DEC3DA36}"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FFCD1-D212-4BC7-8373-F5B3E07760C1}" type="slidenum">
              <a:rPr lang="en-US" smtClean="0"/>
              <a:t>‹#›</a:t>
            </a:fld>
            <a:endParaRPr lang="en-US"/>
          </a:p>
        </p:txBody>
      </p:sp>
    </p:spTree>
    <p:extLst>
      <p:ext uri="{BB962C8B-B14F-4D97-AF65-F5344CB8AC3E}">
        <p14:creationId xmlns:p14="http://schemas.microsoft.com/office/powerpoint/2010/main" val="258629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78BC6B-33C3-4FD9-B45A-6F96DEC3DA36}"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FFCD1-D212-4BC7-8373-F5B3E07760C1}" type="slidenum">
              <a:rPr lang="en-US" smtClean="0"/>
              <a:t>‹#›</a:t>
            </a:fld>
            <a:endParaRPr lang="en-US"/>
          </a:p>
        </p:txBody>
      </p:sp>
    </p:spTree>
    <p:extLst>
      <p:ext uri="{BB962C8B-B14F-4D97-AF65-F5344CB8AC3E}">
        <p14:creationId xmlns:p14="http://schemas.microsoft.com/office/powerpoint/2010/main" val="3026090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8BC6B-33C3-4FD9-B45A-6F96DEC3DA36}" type="datetimeFigureOut">
              <a:rPr lang="en-US" smtClean="0"/>
              <a:t>5/6/2020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FFCD1-D212-4BC7-8373-F5B3E07760C1}" type="slidenum">
              <a:rPr lang="en-US" smtClean="0"/>
              <a:t>‹#›</a:t>
            </a:fld>
            <a:endParaRPr lang="en-US"/>
          </a:p>
        </p:txBody>
      </p:sp>
    </p:spTree>
    <p:extLst>
      <p:ext uri="{BB962C8B-B14F-4D97-AF65-F5344CB8AC3E}">
        <p14:creationId xmlns:p14="http://schemas.microsoft.com/office/powerpoint/2010/main" val="3813935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08052">
            <a:off x="571091" y="2697691"/>
            <a:ext cx="8220075" cy="146261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1151653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sp>
        <p:nvSpPr>
          <p:cNvPr id="10" name="Rounded Rectangle 9"/>
          <p:cNvSpPr/>
          <p:nvPr/>
        </p:nvSpPr>
        <p:spPr>
          <a:xfrm>
            <a:off x="919368" y="2971800"/>
            <a:ext cx="7315201" cy="2667000"/>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pic>
        <p:nvPicPr>
          <p:cNvPr id="7" name="Picture 6"/>
          <p:cNvPicPr>
            <a:picLocks noChangeAspect="1"/>
          </p:cNvPicPr>
          <p:nvPr/>
        </p:nvPicPr>
        <p:blipFill>
          <a:blip r:embed="rId4"/>
          <a:stretch>
            <a:fillRect/>
          </a:stretch>
        </p:blipFill>
        <p:spPr>
          <a:xfrm>
            <a:off x="762000" y="457200"/>
            <a:ext cx="3171825" cy="21812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3411" y="3681412"/>
            <a:ext cx="6600825" cy="1247775"/>
          </a:xfrm>
          <a:prstGeom prst="rect">
            <a:avLst/>
          </a:prstGeom>
        </p:spPr>
      </p:pic>
    </p:spTree>
    <p:extLst>
      <p:ext uri="{BB962C8B-B14F-4D97-AF65-F5344CB8AC3E}">
        <p14:creationId xmlns:p14="http://schemas.microsoft.com/office/powerpoint/2010/main" val="2146756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sp>
        <p:nvSpPr>
          <p:cNvPr id="10" name="Rounded Rectangle 9"/>
          <p:cNvSpPr/>
          <p:nvPr/>
        </p:nvSpPr>
        <p:spPr>
          <a:xfrm>
            <a:off x="919368" y="2971800"/>
            <a:ext cx="7315201" cy="2057400"/>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pic>
        <p:nvPicPr>
          <p:cNvPr id="9" name="Picture 8"/>
          <p:cNvPicPr>
            <a:picLocks noChangeAspect="1"/>
          </p:cNvPicPr>
          <p:nvPr/>
        </p:nvPicPr>
        <p:blipFill>
          <a:blip r:embed="rId4"/>
          <a:stretch>
            <a:fillRect/>
          </a:stretch>
        </p:blipFill>
        <p:spPr>
          <a:xfrm>
            <a:off x="2552905" y="1219200"/>
            <a:ext cx="4048125" cy="155257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5832" y="3276600"/>
            <a:ext cx="6182269" cy="1447800"/>
          </a:xfrm>
          <a:prstGeom prst="rect">
            <a:avLst/>
          </a:prstGeom>
          <a:ln>
            <a:noFill/>
          </a:ln>
        </p:spPr>
      </p:pic>
    </p:spTree>
    <p:extLst>
      <p:ext uri="{BB962C8B-B14F-4D97-AF65-F5344CB8AC3E}">
        <p14:creationId xmlns:p14="http://schemas.microsoft.com/office/powerpoint/2010/main" val="763194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sp>
        <p:nvSpPr>
          <p:cNvPr id="10" name="Rounded Rectangle 9"/>
          <p:cNvSpPr/>
          <p:nvPr/>
        </p:nvSpPr>
        <p:spPr>
          <a:xfrm>
            <a:off x="919368" y="2971800"/>
            <a:ext cx="7315201" cy="2057400"/>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pic>
        <p:nvPicPr>
          <p:cNvPr id="9" name="Picture 8"/>
          <p:cNvPicPr>
            <a:picLocks noChangeAspect="1"/>
          </p:cNvPicPr>
          <p:nvPr/>
        </p:nvPicPr>
        <p:blipFill>
          <a:blip r:embed="rId4"/>
          <a:stretch>
            <a:fillRect/>
          </a:stretch>
        </p:blipFill>
        <p:spPr>
          <a:xfrm>
            <a:off x="2552905" y="1219200"/>
            <a:ext cx="4048125" cy="1552575"/>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5832" y="3276600"/>
            <a:ext cx="6182269" cy="1447800"/>
          </a:xfrm>
          <a:prstGeom prst="rect">
            <a:avLst/>
          </a:prstGeom>
          <a:ln>
            <a:noFill/>
          </a:ln>
        </p:spPr>
      </p:pic>
    </p:spTree>
    <p:extLst>
      <p:ext uri="{BB962C8B-B14F-4D97-AF65-F5344CB8AC3E}">
        <p14:creationId xmlns:p14="http://schemas.microsoft.com/office/powerpoint/2010/main" val="1750042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sp>
        <p:nvSpPr>
          <p:cNvPr id="10" name="Rounded Rectangle 9"/>
          <p:cNvSpPr/>
          <p:nvPr/>
        </p:nvSpPr>
        <p:spPr>
          <a:xfrm>
            <a:off x="686898" y="4038600"/>
            <a:ext cx="7315201" cy="1219200"/>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PH" b="1" spc="300" dirty="0" smtClean="0">
                <a:solidFill>
                  <a:schemeClr val="tx1">
                    <a:lumMod val="95000"/>
                    <a:lumOff val="5000"/>
                  </a:schemeClr>
                </a:solidFill>
                <a:latin typeface="PlayMeGames" pitchFamily="2" charset="0"/>
              </a:rPr>
              <a:t>BED, USED TO HEAL YOURSELF AFTER BEING DAMAGED</a:t>
            </a:r>
            <a:endParaRPr lang="en-PH" b="1" spc="300" dirty="0">
              <a:solidFill>
                <a:schemeClr val="tx1">
                  <a:lumMod val="95000"/>
                  <a:lumOff val="5000"/>
                </a:schemeClr>
              </a:solidFill>
              <a:latin typeface="PlayMeGames" pitchFamily="2" charset="0"/>
            </a:endParaRPr>
          </a:p>
        </p:txBody>
      </p:sp>
      <p:pic>
        <p:nvPicPr>
          <p:cNvPr id="1026" name="Picture 2" descr="C:\Users\McHL\Desktop\B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524000"/>
            <a:ext cx="3878262" cy="2103464"/>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9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sp>
        <p:nvSpPr>
          <p:cNvPr id="10" name="Rounded Rectangle 9"/>
          <p:cNvSpPr/>
          <p:nvPr/>
        </p:nvSpPr>
        <p:spPr>
          <a:xfrm>
            <a:off x="869601" y="2329035"/>
            <a:ext cx="7817199" cy="2051224"/>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1975190"/>
            <a:ext cx="7645227" cy="835409"/>
          </a:xfrm>
          <a:prstGeom prst="rect">
            <a:avLst/>
          </a:prstGeom>
        </p:spPr>
      </p:pic>
      <p:sp>
        <p:nvSpPr>
          <p:cNvPr id="5" name="TextBox 4"/>
          <p:cNvSpPr txBox="1"/>
          <p:nvPr/>
        </p:nvSpPr>
        <p:spPr>
          <a:xfrm>
            <a:off x="1661018" y="2810599"/>
            <a:ext cx="6568581" cy="1569660"/>
          </a:xfrm>
          <a:prstGeom prst="rect">
            <a:avLst/>
          </a:prstGeom>
          <a:noFill/>
        </p:spPr>
        <p:txBody>
          <a:bodyPr wrap="square" rtlCol="0">
            <a:spAutoFit/>
          </a:bodyPr>
          <a:lstStyle/>
          <a:p>
            <a:r>
              <a:rPr lang="en-PH" sz="2400" b="1" spc="300" dirty="0">
                <a:ln w="0"/>
                <a:effectLst>
                  <a:outerShdw blurRad="38100" dist="19050" dir="2700000" algn="tl" rotWithShape="0">
                    <a:schemeClr val="dk1">
                      <a:alpha val="40000"/>
                    </a:schemeClr>
                  </a:outerShdw>
                </a:effectLst>
                <a:latin typeface="PlayMeGames" pitchFamily="2" charset="0"/>
              </a:rPr>
              <a:t>If the numbers of days is equal to 30 then the virus will now vanish forever and the is now open for you to go out. </a:t>
            </a:r>
          </a:p>
          <a:p>
            <a:endParaRPr lang="en-US" sz="2400" spc="300" dirty="0">
              <a:latin typeface="PlayMeGames" pitchFamily="2" charset="0"/>
            </a:endParaRPr>
          </a:p>
        </p:txBody>
      </p:sp>
    </p:spTree>
    <p:extLst>
      <p:ext uri="{BB962C8B-B14F-4D97-AF65-F5344CB8AC3E}">
        <p14:creationId xmlns:p14="http://schemas.microsoft.com/office/powerpoint/2010/main" val="2881530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sp>
        <p:nvSpPr>
          <p:cNvPr id="10" name="Rounded Rectangle 9"/>
          <p:cNvSpPr/>
          <p:nvPr/>
        </p:nvSpPr>
        <p:spPr>
          <a:xfrm rot="20565176">
            <a:off x="167051" y="2392505"/>
            <a:ext cx="8829924" cy="2160132"/>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583212">
            <a:off x="505296" y="2989221"/>
            <a:ext cx="8143347" cy="1215154"/>
          </a:xfrm>
          <a:prstGeom prst="rect">
            <a:avLst/>
          </a:prstGeom>
        </p:spPr>
      </p:pic>
    </p:spTree>
    <p:extLst>
      <p:ext uri="{BB962C8B-B14F-4D97-AF65-F5344CB8AC3E}">
        <p14:creationId xmlns:p14="http://schemas.microsoft.com/office/powerpoint/2010/main" val="3829205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pic>
        <p:nvPicPr>
          <p:cNvPr id="8" name="Picture 7"/>
          <p:cNvPicPr>
            <a:picLocks noChangeAspect="1"/>
          </p:cNvPicPr>
          <p:nvPr/>
        </p:nvPicPr>
        <p:blipFill>
          <a:blip r:embed="rId4"/>
          <a:stretch>
            <a:fillRect/>
          </a:stretch>
        </p:blipFill>
        <p:spPr>
          <a:xfrm>
            <a:off x="499969" y="2354904"/>
            <a:ext cx="4194325" cy="4045896"/>
          </a:xfrm>
          <a:prstGeom prst="rect">
            <a:avLst/>
          </a:prstGeom>
        </p:spPr>
      </p:pic>
      <p:pic>
        <p:nvPicPr>
          <p:cNvPr id="11" name="Picture 10"/>
          <p:cNvPicPr>
            <a:picLocks noChangeAspect="1"/>
          </p:cNvPicPr>
          <p:nvPr/>
        </p:nvPicPr>
        <p:blipFill>
          <a:blip r:embed="rId5"/>
          <a:stretch>
            <a:fillRect/>
          </a:stretch>
        </p:blipFill>
        <p:spPr>
          <a:xfrm>
            <a:off x="4874391" y="304800"/>
            <a:ext cx="4013101" cy="3380313"/>
          </a:xfrm>
          <a:prstGeom prst="rect">
            <a:avLst/>
          </a:prstGeom>
        </p:spPr>
      </p:pic>
      <p:pic>
        <p:nvPicPr>
          <p:cNvPr id="12" name="Picture 11"/>
          <p:cNvPicPr>
            <a:picLocks noChangeAspect="1"/>
          </p:cNvPicPr>
          <p:nvPr/>
        </p:nvPicPr>
        <p:blipFill>
          <a:blip r:embed="rId6"/>
          <a:stretch>
            <a:fillRect/>
          </a:stretch>
        </p:blipFill>
        <p:spPr>
          <a:xfrm>
            <a:off x="4162352" y="3048000"/>
            <a:ext cx="4749825" cy="3563760"/>
          </a:xfrm>
          <a:prstGeom prst="rect">
            <a:avLst/>
          </a:prstGeom>
        </p:spPr>
      </p:pic>
      <p:sp>
        <p:nvSpPr>
          <p:cNvPr id="13" name="Rounded Rectangle 12"/>
          <p:cNvSpPr/>
          <p:nvPr/>
        </p:nvSpPr>
        <p:spPr>
          <a:xfrm>
            <a:off x="341291" y="609600"/>
            <a:ext cx="4114799" cy="1235976"/>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PH" sz="4000" b="1" spc="300" dirty="0" smtClean="0">
                <a:solidFill>
                  <a:schemeClr val="tx1">
                    <a:lumMod val="95000"/>
                    <a:lumOff val="5000"/>
                  </a:schemeClr>
                </a:solidFill>
                <a:latin typeface="PlayMeGames" pitchFamily="2" charset="0"/>
              </a:rPr>
              <a:t>GAME PANEL</a:t>
            </a:r>
            <a:endParaRPr lang="en-PH" sz="4000" b="1" spc="300" dirty="0">
              <a:solidFill>
                <a:schemeClr val="tx1">
                  <a:lumMod val="95000"/>
                  <a:lumOff val="5000"/>
                </a:schemeClr>
              </a:solidFill>
              <a:latin typeface="PlayMeGames" pitchFamily="2" charset="0"/>
            </a:endParaRPr>
          </a:p>
        </p:txBody>
      </p:sp>
    </p:spTree>
    <p:extLst>
      <p:ext uri="{BB962C8B-B14F-4D97-AF65-F5344CB8AC3E}">
        <p14:creationId xmlns:p14="http://schemas.microsoft.com/office/powerpoint/2010/main" val="4063129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sp>
        <p:nvSpPr>
          <p:cNvPr id="5" name="Rounded Rectangle 4"/>
          <p:cNvSpPr/>
          <p:nvPr/>
        </p:nvSpPr>
        <p:spPr>
          <a:xfrm>
            <a:off x="304800" y="211824"/>
            <a:ext cx="6302883" cy="1235976"/>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PH" sz="4000" b="1" spc="300" dirty="0" smtClean="0">
                <a:solidFill>
                  <a:schemeClr val="tx1">
                    <a:lumMod val="95000"/>
                    <a:lumOff val="5000"/>
                  </a:schemeClr>
                </a:solidFill>
                <a:latin typeface="PlayMeGames" pitchFamily="2" charset="0"/>
              </a:rPr>
              <a:t>ENTITY / ANIMATION</a:t>
            </a:r>
            <a:endParaRPr lang="en-PH" sz="4000" b="1" spc="300" dirty="0">
              <a:solidFill>
                <a:schemeClr val="tx1">
                  <a:lumMod val="95000"/>
                  <a:lumOff val="5000"/>
                </a:schemeClr>
              </a:solidFill>
              <a:latin typeface="PlayMeGames" pitchFamily="2" charset="0"/>
            </a:endParaRPr>
          </a:p>
        </p:txBody>
      </p:sp>
      <p:pic>
        <p:nvPicPr>
          <p:cNvPr id="2050" name="Picture 2" descr="C:\Users\McHL\Desktop\ENTITY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6991" y="1314498"/>
            <a:ext cx="3551919" cy="387906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McHL\Desktop\ENTITY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2480" y="2667000"/>
            <a:ext cx="3124920" cy="37433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McHL\Desktop\ENTITY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207" y="1802662"/>
            <a:ext cx="2774393" cy="3194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946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sp>
        <p:nvSpPr>
          <p:cNvPr id="5" name="Rounded Rectangle 4"/>
          <p:cNvSpPr/>
          <p:nvPr/>
        </p:nvSpPr>
        <p:spPr>
          <a:xfrm>
            <a:off x="228601" y="322588"/>
            <a:ext cx="3810000" cy="1430012"/>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r>
              <a:rPr lang="en-PH" sz="6000" b="1" spc="300" dirty="0" smtClean="0">
                <a:solidFill>
                  <a:schemeClr val="tx1">
                    <a:lumMod val="95000"/>
                    <a:lumOff val="5000"/>
                  </a:schemeClr>
                </a:solidFill>
                <a:latin typeface="PlayMeGames" pitchFamily="2" charset="0"/>
              </a:rPr>
              <a:t>CONTENT</a:t>
            </a:r>
            <a:endParaRPr lang="en-PH" sz="6000" b="1" spc="300" dirty="0">
              <a:solidFill>
                <a:schemeClr val="tx1">
                  <a:lumMod val="95000"/>
                  <a:lumOff val="5000"/>
                </a:schemeClr>
              </a:solidFill>
              <a:latin typeface="PlayMeGames" pitchFamily="2" charset="0"/>
            </a:endParaRPr>
          </a:p>
        </p:txBody>
      </p:sp>
      <p:pic>
        <p:nvPicPr>
          <p:cNvPr id="2054" name="Picture 6" descr="C:\Users\McHL\Desktop\C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8112" y="533400"/>
            <a:ext cx="3657600" cy="3739487"/>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McHL\Desktop\C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578" y="1834681"/>
            <a:ext cx="3968613" cy="40100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McHL\Desktop\C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3733800"/>
            <a:ext cx="4170833" cy="302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363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sp>
        <p:nvSpPr>
          <p:cNvPr id="5" name="Rectangle 4"/>
          <p:cNvSpPr/>
          <p:nvPr/>
        </p:nvSpPr>
        <p:spPr>
          <a:xfrm>
            <a:off x="228599" y="4648200"/>
            <a:ext cx="8539369" cy="1015663"/>
          </a:xfrm>
          <a:prstGeom prst="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6" name="TextBox 5"/>
          <p:cNvSpPr txBox="1"/>
          <p:nvPr/>
        </p:nvSpPr>
        <p:spPr>
          <a:xfrm>
            <a:off x="385969" y="4648200"/>
            <a:ext cx="8382000" cy="938719"/>
          </a:xfrm>
          <a:prstGeom prst="rect">
            <a:avLst/>
          </a:prstGeom>
          <a:noFill/>
          <a:ln>
            <a:noFill/>
          </a:ln>
        </p:spPr>
        <p:txBody>
          <a:bodyPr wrap="square" rtlCol="0">
            <a:spAutoFit/>
          </a:bodyPr>
          <a:lstStyle/>
          <a:p>
            <a:r>
              <a:rPr lang="en-US" sz="5500" spc="600" dirty="0" smtClean="0">
                <a:solidFill>
                  <a:schemeClr val="tx1">
                    <a:lumMod val="95000"/>
                    <a:lumOff val="5000"/>
                  </a:schemeClr>
                </a:solidFill>
                <a:effectLst>
                  <a:outerShdw blurRad="38100" dist="38100" dir="2700000" algn="tl">
                    <a:srgbClr val="000000">
                      <a:alpha val="43137"/>
                    </a:srgbClr>
                  </a:outerShdw>
                </a:effectLst>
                <a:latin typeface="PlayMeGames" pitchFamily="2" charset="0"/>
              </a:rPr>
              <a:t>I. PROJECT DESCRIPTION</a:t>
            </a:r>
            <a:endParaRPr lang="en-US" sz="5500" spc="600" dirty="0">
              <a:solidFill>
                <a:schemeClr val="tx1">
                  <a:lumMod val="95000"/>
                  <a:lumOff val="5000"/>
                </a:schemeClr>
              </a:solidFill>
              <a:effectLst>
                <a:outerShdw blurRad="38100" dist="38100" dir="2700000" algn="tl">
                  <a:srgbClr val="000000">
                    <a:alpha val="43137"/>
                  </a:srgbClr>
                </a:outerShdw>
              </a:effectLst>
              <a:latin typeface="PlayMeGames" pitchFamily="2" charset="0"/>
            </a:endParaRPr>
          </a:p>
        </p:txBody>
      </p:sp>
    </p:spTree>
    <p:extLst>
      <p:ext uri="{BB962C8B-B14F-4D97-AF65-F5344CB8AC3E}">
        <p14:creationId xmlns:p14="http://schemas.microsoft.com/office/powerpoint/2010/main" val="8032799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sp>
        <p:nvSpPr>
          <p:cNvPr id="7" name="Rounded Rectangle 6"/>
          <p:cNvSpPr/>
          <p:nvPr/>
        </p:nvSpPr>
        <p:spPr>
          <a:xfrm>
            <a:off x="685800" y="1295400"/>
            <a:ext cx="7391400" cy="3286540"/>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6" name="TextBox 5"/>
          <p:cNvSpPr txBox="1"/>
          <p:nvPr/>
        </p:nvSpPr>
        <p:spPr>
          <a:xfrm>
            <a:off x="914400" y="1676400"/>
            <a:ext cx="7315200" cy="2677656"/>
          </a:xfrm>
          <a:prstGeom prst="rect">
            <a:avLst/>
          </a:prstGeom>
          <a:noFill/>
          <a:ln>
            <a:noFill/>
          </a:ln>
        </p:spPr>
        <p:txBody>
          <a:bodyPr wrap="square" rtlCol="0">
            <a:spAutoFit/>
          </a:bodyPr>
          <a:lstStyle/>
          <a:p>
            <a:r>
              <a:rPr lang="en-US" sz="2400" spc="300" dirty="0" smtClean="0">
                <a:solidFill>
                  <a:schemeClr val="tx1">
                    <a:lumMod val="95000"/>
                    <a:lumOff val="5000"/>
                  </a:schemeClr>
                </a:solidFill>
                <a:effectLst>
                  <a:outerShdw blurRad="38100" dist="38100" dir="2700000" algn="tl">
                    <a:srgbClr val="000000">
                      <a:alpha val="43137"/>
                    </a:srgbClr>
                  </a:outerShdw>
                </a:effectLst>
                <a:latin typeface="PlayMeGames" pitchFamily="2" charset="0"/>
              </a:rPr>
              <a:t>A game based on COVID-19 QUARANTINE.</a:t>
            </a:r>
          </a:p>
          <a:p>
            <a:r>
              <a:rPr lang="en-US" sz="2400" spc="300" dirty="0" smtClean="0">
                <a:solidFill>
                  <a:schemeClr val="tx1">
                    <a:lumMod val="95000"/>
                    <a:lumOff val="5000"/>
                  </a:schemeClr>
                </a:solidFill>
                <a:effectLst>
                  <a:outerShdw blurRad="38100" dist="38100" dir="2700000" algn="tl">
                    <a:srgbClr val="000000">
                      <a:alpha val="43137"/>
                    </a:srgbClr>
                  </a:outerShdw>
                </a:effectLst>
                <a:latin typeface="PlayMeGames" pitchFamily="2" charset="0"/>
              </a:rPr>
              <a:t>Government uses quarantine to stop the spread of this contagious virus. They also quarantine those people who are exposed to an infected person. They are ask to stay at home and to be observed if they are affected </a:t>
            </a:r>
            <a:endParaRPr lang="en-US" sz="2400" spc="300" dirty="0">
              <a:solidFill>
                <a:schemeClr val="tx1">
                  <a:lumMod val="95000"/>
                  <a:lumOff val="5000"/>
                </a:schemeClr>
              </a:solidFill>
              <a:effectLst>
                <a:outerShdw blurRad="38100" dist="38100" dir="2700000" algn="tl">
                  <a:srgbClr val="000000">
                    <a:alpha val="43137"/>
                  </a:srgbClr>
                </a:outerShdw>
              </a:effectLst>
              <a:latin typeface="PlayMeGames" pitchFamily="2" charset="0"/>
            </a:endParaRPr>
          </a:p>
        </p:txBody>
      </p:sp>
    </p:spTree>
    <p:extLst>
      <p:ext uri="{BB962C8B-B14F-4D97-AF65-F5344CB8AC3E}">
        <p14:creationId xmlns:p14="http://schemas.microsoft.com/office/powerpoint/2010/main" val="2557551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sp>
        <p:nvSpPr>
          <p:cNvPr id="5" name="Rectangle 4"/>
          <p:cNvSpPr/>
          <p:nvPr/>
        </p:nvSpPr>
        <p:spPr>
          <a:xfrm>
            <a:off x="220014" y="761999"/>
            <a:ext cx="4356955" cy="1015663"/>
          </a:xfrm>
          <a:prstGeom prst="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6" name="TextBox 5"/>
          <p:cNvSpPr txBox="1"/>
          <p:nvPr/>
        </p:nvSpPr>
        <p:spPr>
          <a:xfrm>
            <a:off x="735845" y="762000"/>
            <a:ext cx="3607555" cy="1015663"/>
          </a:xfrm>
          <a:prstGeom prst="rect">
            <a:avLst/>
          </a:prstGeom>
          <a:noFill/>
          <a:ln>
            <a:noFill/>
          </a:ln>
        </p:spPr>
        <p:txBody>
          <a:bodyPr wrap="square" rtlCol="0">
            <a:spAutoFit/>
          </a:bodyPr>
          <a:lstStyle/>
          <a:p>
            <a:r>
              <a:rPr lang="en-US" sz="6000" spc="600" dirty="0" smtClean="0">
                <a:solidFill>
                  <a:schemeClr val="tx1">
                    <a:lumMod val="95000"/>
                    <a:lumOff val="5000"/>
                  </a:schemeClr>
                </a:solidFill>
                <a:effectLst>
                  <a:outerShdw blurRad="38100" dist="38100" dir="2700000" algn="tl">
                    <a:srgbClr val="000000">
                      <a:alpha val="43137"/>
                    </a:srgbClr>
                  </a:outerShdw>
                </a:effectLst>
                <a:latin typeface="PlayMeGames" pitchFamily="2" charset="0"/>
              </a:rPr>
              <a:t>CONCEPT</a:t>
            </a:r>
            <a:endParaRPr lang="en-US" sz="6000" spc="600" dirty="0">
              <a:solidFill>
                <a:schemeClr val="tx1">
                  <a:lumMod val="95000"/>
                  <a:lumOff val="5000"/>
                </a:schemeClr>
              </a:solidFill>
              <a:effectLst>
                <a:outerShdw blurRad="38100" dist="38100" dir="2700000" algn="tl">
                  <a:srgbClr val="000000">
                    <a:alpha val="43137"/>
                  </a:srgbClr>
                </a:outerShdw>
              </a:effectLst>
              <a:latin typeface="PlayMeGames" pitchFamily="2" charset="0"/>
            </a:endParaRPr>
          </a:p>
        </p:txBody>
      </p:sp>
      <p:sp>
        <p:nvSpPr>
          <p:cNvPr id="7" name="Rounded Rectangle 6"/>
          <p:cNvSpPr/>
          <p:nvPr/>
        </p:nvSpPr>
        <p:spPr>
          <a:xfrm>
            <a:off x="881269" y="2362200"/>
            <a:ext cx="7391400" cy="3286540"/>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8" name="TextBox 7"/>
          <p:cNvSpPr txBox="1"/>
          <p:nvPr/>
        </p:nvSpPr>
        <p:spPr>
          <a:xfrm>
            <a:off x="1219200" y="2743200"/>
            <a:ext cx="6553200" cy="2031325"/>
          </a:xfrm>
          <a:prstGeom prst="rect">
            <a:avLst/>
          </a:prstGeom>
          <a:noFill/>
        </p:spPr>
        <p:txBody>
          <a:bodyPr wrap="square" rtlCol="0">
            <a:spAutoFit/>
          </a:bodyPr>
          <a:lstStyle/>
          <a:p>
            <a:r>
              <a:rPr lang="en-US" b="1" spc="300" dirty="0" smtClean="0">
                <a:latin typeface="PlayMeGames" pitchFamily="2" charset="0"/>
              </a:rPr>
              <a:t>The objective of this game is to kill / remove the virus spider in the room to avoid being infected by the virus</a:t>
            </a:r>
          </a:p>
          <a:p>
            <a:endParaRPr lang="en-US" b="1" spc="300" dirty="0">
              <a:latin typeface="PlayMeGames" pitchFamily="2" charset="0"/>
            </a:endParaRPr>
          </a:p>
          <a:p>
            <a:r>
              <a:rPr lang="en-US" b="1" spc="300" dirty="0" smtClean="0">
                <a:latin typeface="PlayMeGames" pitchFamily="2" charset="0"/>
              </a:rPr>
              <a:t>The algorithm of this game is based on where the virus spider respawn where in the player must remove the virus spiders for them to live</a:t>
            </a:r>
          </a:p>
        </p:txBody>
      </p:sp>
    </p:spTree>
    <p:extLst>
      <p:ext uri="{BB962C8B-B14F-4D97-AF65-F5344CB8AC3E}">
        <p14:creationId xmlns:p14="http://schemas.microsoft.com/office/powerpoint/2010/main" val="1913915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sp>
        <p:nvSpPr>
          <p:cNvPr id="5" name="Rectangle 4"/>
          <p:cNvSpPr/>
          <p:nvPr/>
        </p:nvSpPr>
        <p:spPr>
          <a:xfrm>
            <a:off x="838200" y="2819400"/>
            <a:ext cx="7399986" cy="1015663"/>
          </a:xfrm>
          <a:prstGeom prst="rect">
            <a:avLst/>
          </a:prstGeom>
          <a:effectLst>
            <a:glow>
              <a:schemeClr val="accent1">
                <a:alpha val="84000"/>
              </a:schemeClr>
            </a:glow>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6" name="TextBox 5"/>
          <p:cNvSpPr txBox="1"/>
          <p:nvPr/>
        </p:nvSpPr>
        <p:spPr>
          <a:xfrm>
            <a:off x="999186" y="2819401"/>
            <a:ext cx="7620000" cy="861774"/>
          </a:xfrm>
          <a:prstGeom prst="rect">
            <a:avLst/>
          </a:prstGeom>
          <a:noFill/>
          <a:ln>
            <a:noFill/>
          </a:ln>
        </p:spPr>
        <p:txBody>
          <a:bodyPr wrap="square" rtlCol="0">
            <a:spAutoFit/>
          </a:bodyPr>
          <a:lstStyle/>
          <a:p>
            <a:r>
              <a:rPr lang="en-US" sz="5000" spc="600" dirty="0" smtClean="0">
                <a:solidFill>
                  <a:schemeClr val="tx1">
                    <a:lumMod val="95000"/>
                    <a:lumOff val="5000"/>
                  </a:schemeClr>
                </a:solidFill>
                <a:effectLst>
                  <a:outerShdw blurRad="38100" dist="38100" dir="2700000" algn="tl">
                    <a:srgbClr val="000000">
                      <a:alpha val="43137"/>
                    </a:srgbClr>
                  </a:outerShdw>
                </a:effectLst>
                <a:latin typeface="PlayMeGames" pitchFamily="2" charset="0"/>
              </a:rPr>
              <a:t>II. GAME DESCRIPTION</a:t>
            </a:r>
            <a:endParaRPr lang="en-US" sz="5000" spc="600" dirty="0">
              <a:solidFill>
                <a:schemeClr val="tx1">
                  <a:lumMod val="95000"/>
                  <a:lumOff val="5000"/>
                </a:schemeClr>
              </a:solidFill>
              <a:effectLst>
                <a:outerShdw blurRad="38100" dist="38100" dir="2700000" algn="tl">
                  <a:srgbClr val="000000">
                    <a:alpha val="43137"/>
                  </a:srgbClr>
                </a:outerShdw>
              </a:effectLst>
              <a:latin typeface="PlayMeGames" pitchFamily="2" charset="0"/>
            </a:endParaRPr>
          </a:p>
        </p:txBody>
      </p:sp>
    </p:spTree>
    <p:extLst>
      <p:ext uri="{BB962C8B-B14F-4D97-AF65-F5344CB8AC3E}">
        <p14:creationId xmlns:p14="http://schemas.microsoft.com/office/powerpoint/2010/main" val="2398532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sp>
        <p:nvSpPr>
          <p:cNvPr id="7" name="Rounded Rectangle 6"/>
          <p:cNvSpPr/>
          <p:nvPr/>
        </p:nvSpPr>
        <p:spPr>
          <a:xfrm>
            <a:off x="805068" y="1514060"/>
            <a:ext cx="7729332" cy="3591340"/>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8" name="TextBox 7"/>
          <p:cNvSpPr txBox="1"/>
          <p:nvPr/>
        </p:nvSpPr>
        <p:spPr>
          <a:xfrm>
            <a:off x="1295400" y="1727539"/>
            <a:ext cx="6553200" cy="3139321"/>
          </a:xfrm>
          <a:prstGeom prst="rect">
            <a:avLst/>
          </a:prstGeom>
          <a:noFill/>
        </p:spPr>
        <p:txBody>
          <a:bodyPr wrap="square" rtlCol="0">
            <a:spAutoFit/>
          </a:bodyPr>
          <a:lstStyle/>
          <a:p>
            <a:pPr algn="ctr"/>
            <a:r>
              <a:rPr lang="en-US" b="1" spc="300" dirty="0">
                <a:latin typeface="PlayMeGames" pitchFamily="2" charset="0"/>
              </a:rPr>
              <a:t>Coronaviruses are a family of viruses that can cause illnesses such as the common cold, severe acute respiratory syndrome (SARS) and Middle East respiratory syndrome (MERS). In 2019, a new coronavirus was identified as the cause of a disease outbreak that originated in </a:t>
            </a:r>
            <a:r>
              <a:rPr lang="en-US" b="1" spc="300" dirty="0" smtClean="0">
                <a:latin typeface="PlayMeGames" pitchFamily="2" charset="0"/>
              </a:rPr>
              <a:t>China</a:t>
            </a:r>
            <a:r>
              <a:rPr lang="en-US" b="1" spc="300" dirty="0">
                <a:latin typeface="PlayMeGames" pitchFamily="2" charset="0"/>
              </a:rPr>
              <a:t>. The goal of this game is for the user to control the boy and remove all the viruses within 30 days. To achieve the goal the player needs to earn money by killing viruses and buy an armor for the player to live.</a:t>
            </a:r>
            <a:endParaRPr lang="en-PH" b="1" spc="300" dirty="0">
              <a:latin typeface="PlayMeGames" pitchFamily="2" charset="0"/>
            </a:endParaRPr>
          </a:p>
        </p:txBody>
      </p:sp>
    </p:spTree>
    <p:extLst>
      <p:ext uri="{BB962C8B-B14F-4D97-AF65-F5344CB8AC3E}">
        <p14:creationId xmlns:p14="http://schemas.microsoft.com/office/powerpoint/2010/main" val="384105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sp>
        <p:nvSpPr>
          <p:cNvPr id="10" name="Rounded Rectangle 9"/>
          <p:cNvSpPr/>
          <p:nvPr/>
        </p:nvSpPr>
        <p:spPr>
          <a:xfrm>
            <a:off x="1262268" y="3114260"/>
            <a:ext cx="7729332" cy="3591340"/>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7" name="Rounded Rectangle 6"/>
          <p:cNvSpPr/>
          <p:nvPr/>
        </p:nvSpPr>
        <p:spPr>
          <a:xfrm>
            <a:off x="228600" y="76200"/>
            <a:ext cx="7729332" cy="3591340"/>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b="27113"/>
          <a:stretch/>
        </p:blipFill>
        <p:spPr>
          <a:xfrm>
            <a:off x="762000" y="978280"/>
            <a:ext cx="4633913" cy="2244380"/>
          </a:xfrm>
          <a:prstGeom prst="rect">
            <a:avLst/>
          </a:prstGeom>
        </p:spPr>
      </p:pic>
      <p:sp>
        <p:nvSpPr>
          <p:cNvPr id="5" name="TextBox 4"/>
          <p:cNvSpPr txBox="1"/>
          <p:nvPr/>
        </p:nvSpPr>
        <p:spPr>
          <a:xfrm>
            <a:off x="4953000" y="545004"/>
            <a:ext cx="2602828" cy="2677656"/>
          </a:xfrm>
          <a:prstGeom prst="rect">
            <a:avLst/>
          </a:prstGeom>
          <a:noFill/>
        </p:spPr>
        <p:txBody>
          <a:bodyPr wrap="square" rtlCol="0">
            <a:spAutoFit/>
          </a:bodyPr>
          <a:lstStyle/>
          <a:p>
            <a:r>
              <a:rPr lang="en-US" sz="2400" b="1" i="1" spc="300" dirty="0" smtClean="0">
                <a:latin typeface="PlayMeGames" pitchFamily="2" charset="0"/>
              </a:rPr>
              <a:t>THE HERO</a:t>
            </a:r>
            <a:r>
              <a:rPr lang="en-US" sz="2400" spc="300" dirty="0" smtClean="0">
                <a:latin typeface="PlayMeGames" pitchFamily="2" charset="0"/>
              </a:rPr>
              <a:t>, CONTROL THIS CHARACTER AND REMOVE AND VIRUS IN ORDER FOR HIM TO SURVIVE</a:t>
            </a:r>
            <a:endParaRPr lang="en-US" sz="2400" spc="300" dirty="0">
              <a:latin typeface="PlayMeGames" pitchFamily="2" charset="0"/>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5913" y="3766511"/>
            <a:ext cx="2995858" cy="2286838"/>
          </a:xfrm>
          <a:prstGeom prst="rect">
            <a:avLst/>
          </a:prstGeom>
        </p:spPr>
      </p:pic>
      <p:sp>
        <p:nvSpPr>
          <p:cNvPr id="12" name="TextBox 11"/>
          <p:cNvSpPr txBox="1"/>
          <p:nvPr/>
        </p:nvSpPr>
        <p:spPr>
          <a:xfrm>
            <a:off x="1974141" y="3886200"/>
            <a:ext cx="2602828" cy="2308324"/>
          </a:xfrm>
          <a:prstGeom prst="rect">
            <a:avLst/>
          </a:prstGeom>
          <a:noFill/>
        </p:spPr>
        <p:txBody>
          <a:bodyPr wrap="square" rtlCol="0">
            <a:spAutoFit/>
          </a:bodyPr>
          <a:lstStyle/>
          <a:p>
            <a:pPr algn="r"/>
            <a:r>
              <a:rPr lang="en-US" sz="2400" b="1" i="1" spc="300" dirty="0" smtClean="0">
                <a:latin typeface="PlayMeGames" pitchFamily="2" charset="0"/>
              </a:rPr>
              <a:t>THE VIRUS</a:t>
            </a:r>
            <a:r>
              <a:rPr lang="en-US" sz="2400" spc="300" dirty="0" smtClean="0">
                <a:latin typeface="PlayMeGames" pitchFamily="2" charset="0"/>
              </a:rPr>
              <a:t>, KILL ALL THE VIRUS RESPAWNING EVERY DAY AND WIN THE GAME</a:t>
            </a:r>
            <a:endParaRPr lang="en-US" sz="2400" spc="300" dirty="0">
              <a:latin typeface="PlayMeGames" pitchFamily="2" charset="0"/>
            </a:endParaRPr>
          </a:p>
        </p:txBody>
      </p:sp>
    </p:spTree>
    <p:extLst>
      <p:ext uri="{BB962C8B-B14F-4D97-AF65-F5344CB8AC3E}">
        <p14:creationId xmlns:p14="http://schemas.microsoft.com/office/powerpoint/2010/main" val="67985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sp>
        <p:nvSpPr>
          <p:cNvPr id="10" name="Rounded Rectangle 9"/>
          <p:cNvSpPr/>
          <p:nvPr/>
        </p:nvSpPr>
        <p:spPr>
          <a:xfrm>
            <a:off x="228599" y="3930995"/>
            <a:ext cx="7729332" cy="2667000"/>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sp>
        <p:nvSpPr>
          <p:cNvPr id="7" name="Rounded Rectangle 6"/>
          <p:cNvSpPr/>
          <p:nvPr/>
        </p:nvSpPr>
        <p:spPr>
          <a:xfrm>
            <a:off x="1179430" y="304800"/>
            <a:ext cx="7729332" cy="3124200"/>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pic>
        <p:nvPicPr>
          <p:cNvPr id="13" name="Picture 12"/>
          <p:cNvPicPr>
            <a:picLocks noChangeAspect="1"/>
          </p:cNvPicPr>
          <p:nvPr/>
        </p:nvPicPr>
        <p:blipFill>
          <a:blip r:embed="rId4"/>
          <a:stretch>
            <a:fillRect/>
          </a:stretch>
        </p:blipFill>
        <p:spPr>
          <a:xfrm>
            <a:off x="2136886" y="748048"/>
            <a:ext cx="5814417" cy="928352"/>
          </a:xfrm>
          <a:prstGeom prst="rect">
            <a:avLst/>
          </a:prstGeom>
          <a:effectLst>
            <a:softEdge rad="63500"/>
          </a:effectLst>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3153" y="1879102"/>
            <a:ext cx="6961885" cy="1245098"/>
          </a:xfrm>
          <a:prstGeom prst="rect">
            <a:avLst/>
          </a:prstGeom>
        </p:spPr>
      </p:pic>
      <p:pic>
        <p:nvPicPr>
          <p:cNvPr id="15" name="Picture 14"/>
          <p:cNvPicPr>
            <a:picLocks noChangeAspect="1"/>
          </p:cNvPicPr>
          <p:nvPr/>
        </p:nvPicPr>
        <p:blipFill>
          <a:blip r:embed="rId6"/>
          <a:stretch>
            <a:fillRect/>
          </a:stretch>
        </p:blipFill>
        <p:spPr>
          <a:xfrm>
            <a:off x="642731" y="4280590"/>
            <a:ext cx="3554082" cy="717205"/>
          </a:xfrm>
          <a:prstGeom prst="rect">
            <a:avLst/>
          </a:prstGeom>
          <a:effectLst>
            <a:softEdge rad="63500"/>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38131" y="4540595"/>
            <a:ext cx="5720097" cy="1676400"/>
          </a:xfrm>
          <a:prstGeom prst="rect">
            <a:avLst/>
          </a:prstGeom>
        </p:spPr>
      </p:pic>
    </p:spTree>
    <p:extLst>
      <p:ext uri="{BB962C8B-B14F-4D97-AF65-F5344CB8AC3E}">
        <p14:creationId xmlns:p14="http://schemas.microsoft.com/office/powerpoint/2010/main" val="1561548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a:blip r:embed="rId2">
            <a:clrChange>
              <a:clrFrom>
                <a:srgbClr val="582440"/>
              </a:clrFrom>
              <a:clrTo>
                <a:srgbClr val="582440">
                  <a:alpha val="0"/>
                </a:srgbClr>
              </a:clrTo>
            </a:clrChang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9939" y="0"/>
            <a:ext cx="9134061" cy="6858000"/>
          </a:xfrm>
          <a:prstGeom prst="rect">
            <a:avLst/>
          </a:prstGeom>
        </p:spPr>
      </p:pic>
      <p:sp>
        <p:nvSpPr>
          <p:cNvPr id="10" name="Rounded Rectangle 9"/>
          <p:cNvSpPr/>
          <p:nvPr/>
        </p:nvSpPr>
        <p:spPr>
          <a:xfrm>
            <a:off x="533399" y="3505200"/>
            <a:ext cx="7315201" cy="2667000"/>
          </a:xfrm>
          <a:prstGeom prst="roundRect">
            <a:avLst/>
          </a:prstGeom>
          <a:effectLst>
            <a:outerShdw blurRad="40000" dist="23000" dir="5400000" rotWithShape="0">
              <a:srgbClr val="000000">
                <a:alpha val="35000"/>
              </a:srgbClr>
            </a:outerShdw>
            <a:softEdge rad="12700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PH"/>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5923" y="4023092"/>
            <a:ext cx="5486400" cy="2028525"/>
          </a:xfrm>
          <a:prstGeom prst="rect">
            <a:avLst/>
          </a:prstGeom>
        </p:spPr>
      </p:pic>
      <p:sp>
        <p:nvSpPr>
          <p:cNvPr id="5" name="TextBox 4"/>
          <p:cNvSpPr txBox="1"/>
          <p:nvPr/>
        </p:nvSpPr>
        <p:spPr>
          <a:xfrm>
            <a:off x="990600" y="4023092"/>
            <a:ext cx="1059906" cy="1631216"/>
          </a:xfrm>
          <a:prstGeom prst="rect">
            <a:avLst/>
          </a:prstGeom>
          <a:noFill/>
        </p:spPr>
        <p:txBody>
          <a:bodyPr wrap="none" rtlCol="0">
            <a:spAutoFit/>
          </a:bodyPr>
          <a:lstStyle/>
          <a:p>
            <a:r>
              <a:rPr lang="en-US" sz="10000" b="1" spc="600" dirty="0" smtClean="0">
                <a:latin typeface="PlayMeGames" pitchFamily="2" charset="0"/>
              </a:rPr>
              <a:t>III</a:t>
            </a:r>
            <a:endParaRPr lang="en-US" sz="10000" b="1" spc="600" dirty="0">
              <a:latin typeface="PlayMeGames" pitchFamily="2" charset="0"/>
            </a:endParaRPr>
          </a:p>
        </p:txBody>
      </p:sp>
    </p:spTree>
    <p:extLst>
      <p:ext uri="{BB962C8B-B14F-4D97-AF65-F5344CB8AC3E}">
        <p14:creationId xmlns:p14="http://schemas.microsoft.com/office/powerpoint/2010/main" val="4199774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TotalTime>
  <Words>274</Words>
  <Application>Microsoft Office PowerPoint</Application>
  <PresentationFormat>On-screen Show (4:3)</PresentationFormat>
  <Paragraphs>17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McHL</dc:creator>
  <cp:lastModifiedBy>McHL</cp:lastModifiedBy>
  <cp:revision>16</cp:revision>
  <dcterms:created xsi:type="dcterms:W3CDTF">2020-05-06T13:28:21Z</dcterms:created>
  <dcterms:modified xsi:type="dcterms:W3CDTF">2020-05-07T00:17:28Z</dcterms:modified>
</cp:coreProperties>
</file>