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68" r:id="rId5"/>
    <p:sldId id="269" r:id="rId6"/>
    <p:sldId id="270" r:id="rId7"/>
    <p:sldId id="271" r:id="rId8"/>
    <p:sldId id="262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z Nadrowski (243343)" initials="TN(" lastIdx="1" clrIdx="0">
    <p:extLst>
      <p:ext uri="{19B8F6BF-5375-455C-9EA6-DF929625EA0E}">
        <p15:presenceInfo xmlns:p15="http://schemas.microsoft.com/office/powerpoint/2012/main" userId="Tomasz Nadrowski (24334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6" autoAdjust="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F9175-DCB0-4ED0-8693-FEF40FDD92D4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8378-DD0E-485B-97E4-C3DB4185A2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57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C97D1-5A84-4A71-B209-24DE59AD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11947C-75CA-4A40-AEC9-701727DD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BC2521-293F-442F-A11C-6D8059D2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A25E31-66E7-4716-A2DC-9E81D1F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D6C7C9-45C9-49FA-8ECD-94D94947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6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07219-5497-4A09-A386-C6A74BAB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0F2062-B081-4613-86F6-FEFA2152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3B008-6701-46FD-AE8E-C6B2D66A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E17ED9-F055-4FF9-8129-450B121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DF4CE8-D42D-47A8-8332-2D88FB1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2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3F7491D-9360-4D18-A3DE-FD221C40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240E41-FA99-496A-AB3E-CF4B21FB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DA71E5-E9A1-4A7B-AEDB-595E128E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71D26C-963D-4288-BC0A-7CF0A345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5580E4-17B0-4F87-B47D-57B3CAE6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03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15266397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4CB556-758E-4E4C-BD8F-3A26FDCB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C0C31-C94C-4C99-9572-2C45AF15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78F030-0DBF-4C82-A8A3-A26015F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A74FA4-4B08-4978-AEF0-DB39FFCA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335AC5-ED84-486A-A0E1-1359FBD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9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0E861-499A-43F1-A799-FCB64A10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461EDB-1F01-4E29-BDDC-E7D1DED4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FAA3C-55B5-4B28-B520-77FD108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A6C4AC-7C13-4414-93FB-212D9C3F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BEB402-E90B-4360-BA38-8B6608B7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00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BB37E1-461D-4BFF-9551-BE660062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5928C-3072-41CC-9AE6-0C018712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74DB76-526F-4AE1-BEE8-A1CCA304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476817-F3DE-4B63-8E7C-F7C1570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6B9E0E-CB1B-41CF-92E6-2C6FCCD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F38661-858B-4C0D-93E5-D2E4C25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22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07CD5-8899-47A8-8B60-5F922076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03848AF-DB39-4FF0-BCFC-6AF64D58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C35D7D-AAB2-4264-AEE8-9E525933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2A3CDF1-288E-424D-A6BB-36EBE683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83F5442-8D7F-4806-B052-E85D8AC5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E7A44AB-EB80-4561-9FC6-ECE1BCFD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756F68-FD27-4C4C-B191-8A627906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CB49E05-17C5-4B51-845F-40FBAC50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1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C147-851C-41B7-B34A-573678CA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59FC7C-1001-44B6-97EF-567BE5A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54FD6A-C4DB-4BC7-8301-19A42611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CB0CE7-262E-46BA-82F6-C535DB74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20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12D0C48-A1B5-4940-B4CF-EEE2FEA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19B1E2-C4EF-4F7C-9985-C5CF9A2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EBE92F-99E9-4DB9-9AC3-1348F16D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61CBBD-C2C8-4D72-8187-ADC29C1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D07A5D-59F5-43DE-9C76-7FC23F6E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EB3CF0-3650-4931-A2C1-1D7A626A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5E6DF2-88C7-46F3-BD7F-768606E5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41169A-2302-48F3-A143-D897020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3BDDFC-9571-4CCD-A24D-CCC5E6D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0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E7EED-8841-4390-9882-3C901F85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7D9848F-32E1-452B-8298-CC9B8032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13AD4B-52B2-4746-B7CF-C2C88B85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640D71-0A29-4938-9B96-2FEC27AA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71BFD9-5F11-4C77-93F1-E60D7E1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31DBD1-A326-4222-A0C4-EFED42D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2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D738D97-2C55-4DE6-825C-4A6B60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16BB2B-0AF7-4D3F-B3CE-4F401476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1FBB8F-EE0B-42E8-BECD-D189E1B47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95CA-58BF-4305-ABBF-A189B8B9DE4E}" type="datetimeFigureOut">
              <a:rPr lang="pl-PL" smtClean="0"/>
              <a:t>07.03.2021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ADB17-B60D-4823-B487-17F0DA1A7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A1F544-ED0D-4A32-8437-CAB48F59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A5D2-426F-4B42-A560-54FD0232EB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2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2078" y="2026484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PROJEKT </a:t>
            </a:r>
          </a:p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ZESPOŁOWY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860DF1-F299-43C6-A1C4-FDE096123929}"/>
              </a:ext>
            </a:extLst>
          </p:cNvPr>
          <p:cNvSpPr txBox="1"/>
          <p:nvPr/>
        </p:nvSpPr>
        <p:spPr>
          <a:xfrm>
            <a:off x="9037563" y="4747899"/>
            <a:ext cx="263192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Bartosz Kustra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Tomasz Nadrowski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Michał Rudawski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Bartosz Żurakowski</a:t>
            </a:r>
          </a:p>
        </p:txBody>
      </p:sp>
    </p:spTree>
    <p:extLst>
      <p:ext uri="{BB962C8B-B14F-4D97-AF65-F5344CB8AC3E}">
        <p14:creationId xmlns:p14="http://schemas.microsoft.com/office/powerpoint/2010/main" val="2195237684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Plan prezentacji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1" y="2017485"/>
            <a:ext cx="851504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Przedstawienie wybranego tematu dostępnego w ramach Konferencji Projektów Zespołowych: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Aspekty technologiczne związane z realizacją projektu,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Harmonogram prac,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Odpowiedzialności członków zespołu,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sz="2000" dirty="0"/>
              <a:t>Koncepcja projektu.</a:t>
            </a:r>
          </a:p>
        </p:txBody>
      </p:sp>
    </p:spTree>
    <p:extLst>
      <p:ext uri="{BB962C8B-B14F-4D97-AF65-F5344CB8AC3E}">
        <p14:creationId xmlns:p14="http://schemas.microsoft.com/office/powerpoint/2010/main" val="4158706339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Temat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000" dirty="0"/>
              <a:t>Temat „</a:t>
            </a:r>
            <a:r>
              <a:rPr lang="pl-PL" sz="2000" i="1" u="sng" dirty="0"/>
              <a:t>Aplikacja do organizowania szkoleń</a:t>
            </a:r>
            <a:r>
              <a:rPr lang="pl-PL" sz="2000" dirty="0"/>
              <a:t>” proponowany w ramach KPZ 2021, zgłoszony został przez </a:t>
            </a:r>
            <a:r>
              <a:rPr lang="pl-PL" sz="2000" u="sng" dirty="0" err="1"/>
              <a:t>Comarch</a:t>
            </a:r>
            <a:r>
              <a:rPr lang="pl-PL" sz="2000" u="sng" dirty="0"/>
              <a:t> SA</a:t>
            </a:r>
            <a:r>
              <a:rPr lang="pl-PL" sz="2000" dirty="0"/>
              <a:t>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31178CC-6574-49ED-98B6-170D597535A3}"/>
              </a:ext>
            </a:extLst>
          </p:cNvPr>
          <p:cNvSpPr txBox="1"/>
          <p:nvPr/>
        </p:nvSpPr>
        <p:spPr>
          <a:xfrm>
            <a:off x="2641599" y="5268829"/>
            <a:ext cx="851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000" dirty="0"/>
              <a:t>Zważywszy na rozpoznawalność oraz prestiż firmy, połączone z interesującą zespół tematyką, decyzja została podjęta jednogłośnie. Współpraca z </a:t>
            </a:r>
            <a:r>
              <a:rPr lang="pl-PL" sz="2000" dirty="0" err="1"/>
              <a:t>Comarch</a:t>
            </a:r>
            <a:r>
              <a:rPr lang="pl-PL" sz="2000" dirty="0"/>
              <a:t> pozwala liczyć na pozyskanie doświadczenia oraz potencjalne zwiększenie perspektyw w szeroko pojętej branży IT.</a:t>
            </a:r>
          </a:p>
        </p:txBody>
      </p:sp>
      <p:pic>
        <p:nvPicPr>
          <p:cNvPr id="1026" name="Picture 2" descr="Usługi, systemy informatyczne i obsługa firm - opieka, rozwiązania IT -  COMARCH SA">
            <a:extLst>
              <a:ext uri="{FF2B5EF4-FFF2-40B4-BE49-F238E27FC236}">
                <a16:creationId xmlns:a16="http://schemas.microsoft.com/office/drawing/2014/main" id="{B1771C9B-F5A0-4ACF-B980-AF6449E3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18" y="3429000"/>
            <a:ext cx="2642810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3845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Technologie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261DB0BD-7E1C-4455-BACF-EDA99144DBCC}"/>
              </a:ext>
            </a:extLst>
          </p:cNvPr>
          <p:cNvSpPr/>
          <p:nvPr/>
        </p:nvSpPr>
        <p:spPr>
          <a:xfrm>
            <a:off x="2641600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BD9B7C-91FF-44B9-B120-B45E4EBA4CC9}"/>
              </a:ext>
            </a:extLst>
          </p:cNvPr>
          <p:cNvSpPr txBox="1"/>
          <p:nvPr/>
        </p:nvSpPr>
        <p:spPr>
          <a:xfrm>
            <a:off x="2711752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BACK-END</a:t>
            </a: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28B06D5C-F5EB-42D4-B9B6-D9119D0240F3}"/>
              </a:ext>
            </a:extLst>
          </p:cNvPr>
          <p:cNvSpPr/>
          <p:nvPr/>
        </p:nvSpPr>
        <p:spPr>
          <a:xfrm>
            <a:off x="8945639" y="2023142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93430E-C14D-49F2-9A67-87C353B0771F}"/>
              </a:ext>
            </a:extLst>
          </p:cNvPr>
          <p:cNvSpPr txBox="1"/>
          <p:nvPr/>
        </p:nvSpPr>
        <p:spPr>
          <a:xfrm>
            <a:off x="9015791" y="2411790"/>
            <a:ext cx="20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647761A-C315-4C15-8907-2E3A9302B373}"/>
              </a:ext>
            </a:extLst>
          </p:cNvPr>
          <p:cNvSpPr/>
          <p:nvPr/>
        </p:nvSpPr>
        <p:spPr>
          <a:xfrm>
            <a:off x="5793619" y="3169770"/>
            <a:ext cx="2211009" cy="1146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B7C5C50-2C0E-45B2-B635-6E6446FB9C4D}"/>
              </a:ext>
            </a:extLst>
          </p:cNvPr>
          <p:cNvSpPr txBox="1"/>
          <p:nvPr/>
        </p:nvSpPr>
        <p:spPr>
          <a:xfrm>
            <a:off x="5863771" y="3419918"/>
            <a:ext cx="207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KOMUNIKACJA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ZARZĄDZANIE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C8076E-401D-49F2-BF6F-834425E16AAD}"/>
              </a:ext>
            </a:extLst>
          </p:cNvPr>
          <p:cNvSpPr txBox="1"/>
          <p:nvPr/>
        </p:nvSpPr>
        <p:spPr>
          <a:xfrm>
            <a:off x="2641599" y="3347962"/>
            <a:ext cx="221100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 err="1"/>
              <a:t>Python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Django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/>
              <a:t>MySQL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9BAD23-7445-4A8C-874F-BA9F89D2DE25}"/>
              </a:ext>
            </a:extLst>
          </p:cNvPr>
          <p:cNvSpPr txBox="1"/>
          <p:nvPr/>
        </p:nvSpPr>
        <p:spPr>
          <a:xfrm>
            <a:off x="8945638" y="3429000"/>
            <a:ext cx="221100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HTML/CSS</a:t>
            </a:r>
          </a:p>
          <a:p>
            <a:pPr algn="ctr">
              <a:lnSpc>
                <a:spcPct val="150000"/>
              </a:lnSpc>
            </a:pPr>
            <a:r>
              <a:rPr lang="pl-PL" sz="2000" dirty="0"/>
              <a:t>JavaScript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BA34752-92B8-48AC-B2B5-22A1C182ED96}"/>
              </a:ext>
            </a:extLst>
          </p:cNvPr>
          <p:cNvSpPr txBox="1"/>
          <p:nvPr/>
        </p:nvSpPr>
        <p:spPr>
          <a:xfrm>
            <a:off x="5793620" y="4643830"/>
            <a:ext cx="22110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/>
              <a:t>GIT</a:t>
            </a:r>
          </a:p>
          <a:p>
            <a:pPr algn="ctr">
              <a:lnSpc>
                <a:spcPct val="150000"/>
              </a:lnSpc>
            </a:pPr>
            <a:r>
              <a:rPr lang="pl-PL" sz="2000" dirty="0" err="1"/>
              <a:t>Trello</a:t>
            </a:r>
            <a:endParaRPr lang="pl-PL" sz="2000" dirty="0"/>
          </a:p>
          <a:p>
            <a:pPr algn="ctr">
              <a:lnSpc>
                <a:spcPct val="150000"/>
              </a:lnSpc>
            </a:pPr>
            <a:r>
              <a:rPr lang="pl-PL" sz="2000" dirty="0" err="1"/>
              <a:t>Discord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9727756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Harmonogram prac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119086" y="2017485"/>
            <a:ext cx="958910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Analiza rynku: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Obecnie dostępne, wykorzystywane oraz cenione rozwiązania o zbliżonej charakterystyce,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Zrozumienie potrzeb użytkowników aplikacji.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Sporządzenie listy scenariuszy potencjalnego wykorzystania aplikacji z wyszczególnieniem: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Podmiotów oraz ich ról,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Niezbędnych założeń,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Pożądanego wyniku, podsumowującego dany scenariusz.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Podział obowiązków pomiędzy wszystkimi członkami zespołu,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Implementacja odpowiednich rozwiązań. Reagowanie na zmiany dynamiki wydarzeń. Konsultowanie oraz wprowadzanie zmian konceptu, w przypadku zaistniałej potrzeby. </a:t>
            </a:r>
          </a:p>
        </p:txBody>
      </p:sp>
    </p:spTree>
    <p:extLst>
      <p:ext uri="{BB962C8B-B14F-4D97-AF65-F5344CB8AC3E}">
        <p14:creationId xmlns:p14="http://schemas.microsoft.com/office/powerpoint/2010/main" val="120466605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Odpowiedzialności członków zespołu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Poniża lista obrazuje jedynie wstępne założenia dotyczące rozkładu pracy wśród członków zespołu. Finalnie mogą one ulegać zmianie, na podstawie czynników takich jak: umiejętności czy doświadczenie.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2FA5D4-4A06-424B-B28C-ACC9A108286F}"/>
              </a:ext>
            </a:extLst>
          </p:cNvPr>
          <p:cNvSpPr txBox="1"/>
          <p:nvPr/>
        </p:nvSpPr>
        <p:spPr>
          <a:xfrm>
            <a:off x="2641600" y="3244334"/>
            <a:ext cx="8515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Kustra – programowanie </a:t>
            </a:r>
            <a:r>
              <a:rPr lang="pl-PL" dirty="0" err="1"/>
              <a:t>back</a:t>
            </a:r>
            <a:r>
              <a:rPr lang="pl-PL" dirty="0"/>
              <a:t>-end, sporządzanie dokumentacji oraz scenariuszy użycia,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Tomasz Nadrowski – programowanie: koordynacja połączenia </a:t>
            </a:r>
            <a:r>
              <a:rPr lang="pl-PL" dirty="0" err="1"/>
              <a:t>back</a:t>
            </a:r>
            <a:r>
              <a:rPr lang="pl-PL" dirty="0"/>
              <a:t>-end i front-end, zarządzanie repozytorium,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Michał Rudawski – programowanie: implementacja funkcjonalności w sferze front-end, koordynacja aspektów wizualnych aplikacji,</a:t>
            </a:r>
            <a:br>
              <a:rPr lang="pl-PL" dirty="0"/>
            </a:b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Bartosz Żurakowski – programowanie </a:t>
            </a:r>
            <a:r>
              <a:rPr lang="pl-PL" dirty="0" err="1"/>
              <a:t>back</a:t>
            </a:r>
            <a:r>
              <a:rPr lang="pl-PL" dirty="0"/>
              <a:t>-end, przeprowadzanie testów zaimplementowanych funkcjonalności.</a:t>
            </a:r>
          </a:p>
        </p:txBody>
      </p:sp>
    </p:spTree>
    <p:extLst>
      <p:ext uri="{BB962C8B-B14F-4D97-AF65-F5344CB8AC3E}">
        <p14:creationId xmlns:p14="http://schemas.microsoft.com/office/powerpoint/2010/main" val="348883254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41600" y="388842"/>
            <a:ext cx="8515048" cy="1236758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  <a:cs typeface="Times New Roman" panose="02020603050405020304" pitchFamily="18" charset="0"/>
              </a:rPr>
              <a:t>Koncepcja projektu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6526DB-2D17-41CF-8083-6720AB3B5DEF}"/>
              </a:ext>
            </a:extLst>
          </p:cNvPr>
          <p:cNvSpPr txBox="1"/>
          <p:nvPr/>
        </p:nvSpPr>
        <p:spPr>
          <a:xfrm>
            <a:off x="2641600" y="2017485"/>
            <a:ext cx="851504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Aplikacja webowa służąca do organizowania szkoleń od pracowników dla pracowników w firmie </a:t>
            </a:r>
            <a:r>
              <a:rPr lang="pl-PL" dirty="0" err="1"/>
              <a:t>Comarch</a:t>
            </a:r>
            <a:r>
              <a:rPr lang="pl-PL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Aplikacja będzie oferować: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możliwość logowania się na stronie,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tworzenie i przeglądanie szkoleń,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komentowania szkoleń (zgłaszanie tematów, o których chcieliby usłyszeć),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wyrażania chęci poprowadzenia szkolenia,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333333"/>
                </a:solidFill>
              </a:rPr>
              <a:t>podpowiadanie najlepszych terminów szkoleń w oparciu o zajętość kalendarzy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408726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2668555" y="2422105"/>
            <a:ext cx="8500187" cy="2013790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Dziękujemy</a:t>
            </a:r>
            <a:br>
              <a:rPr lang="pl-PL" sz="2800" dirty="0">
                <a:latin typeface="Arial Black" panose="020B0A04020102020204" pitchFamily="34" charset="0"/>
              </a:rPr>
            </a:br>
            <a:r>
              <a:rPr lang="pl-PL" sz="2800" dirty="0"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pl-PL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97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333</Words>
  <Application>Microsoft Office PowerPoint</Application>
  <PresentationFormat>Panoramiczny</PresentationFormat>
  <Paragraphs>52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 Kustruś</dc:creator>
  <cp:lastModifiedBy>Bartek Kustruś</cp:lastModifiedBy>
  <cp:revision>58</cp:revision>
  <dcterms:created xsi:type="dcterms:W3CDTF">2020-10-14T18:03:02Z</dcterms:created>
  <dcterms:modified xsi:type="dcterms:W3CDTF">2021-03-07T15:11:33Z</dcterms:modified>
</cp:coreProperties>
</file>