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72" r:id="rId4"/>
    <p:sldId id="273" r:id="rId5"/>
    <p:sldId id="275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7B909-D875-480B-B415-237967E29CED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43DA-4841-472D-9E2D-BBEDB2A558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14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8E6E9-5199-4E2C-A6CE-E9DF7E6F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C809FD1-B0D0-4534-8025-031997F35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5A444B-DCE6-43C1-8179-660BB7D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A21665-2C01-46D9-9AE3-57C05F1B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CE607B-84EB-4673-85F6-9C1FBDB2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13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B240BD-D2E9-4681-A62E-720184C3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6B3A09-A9E6-4B3F-8ACB-28CF9DA3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8785FD-6EBF-4C98-96D2-9F80678D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70C9B6-4134-4A71-AA1D-028DC45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CB419E-AFDB-4EE9-B9A0-F38C083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5C18B7-0053-4D62-9EE7-48C1CF573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03A997-B333-4E74-BC99-A55E496F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4D2CAE-44E6-4BE4-B416-463B9F7A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EB0D0-7FD0-4458-862D-DBC912E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D95570-BBB4-4A94-9753-48FD1E4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03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6038944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1E9577-2AC9-4129-9575-DF80928C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0774E8-1C05-43DB-AB2C-5EE55E23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60FDEC-A376-4AE8-A1F4-1F5CF42A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244A35-0647-44FF-A431-B178E4B2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546004-8B65-4C6C-91E7-482F457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70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4A4092-88F7-4FE9-BE5F-A8021A5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EBB8C1-07CE-482A-9E7D-9BE66D3E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69DBAD-46C3-4F2B-B321-F461E6E1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F21D44-24F4-45CF-B733-21A0C56B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033A96-06A8-481B-A4EA-08348FBB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4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8BECB-868F-4EEB-B690-0E946BA7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FF1CDF-16F3-471B-8FDA-BA109B56B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42CD96-773D-4166-929E-4F2A6AA2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F1212F-3A0B-444A-8AB4-930E82FE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90B264-9187-4EE2-A23D-F168F558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958016-0457-4B8F-8EA8-BD1129FC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89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3CBFDF-6C77-4D67-B58C-87B17B2F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71D334-179B-4722-9D8C-58A2D90E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4470E0-ACCE-452B-AD47-562FAF3E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B972E66-E370-414E-94E9-75C9EC38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96A799-2473-48D7-9BD6-18EBEC4D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FD24EAA-8357-432B-99D8-DCDE97D9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E984B45-759F-45C7-93E5-EA340E75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2ADCD6F-160F-420C-A34B-581CDC8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8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58A42-84B8-4E25-A230-99AE7B7A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89AC1F-41EA-4A8A-B9AE-3BA619B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CF8439D-6E7A-4A7F-846D-A3B0E7F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E073E8D-A073-4E89-9AE2-7D4EFDAF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29C7F8-C2AE-42D6-A6BF-51466BB9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AE7BCC-9126-4503-AA8E-E2C34D1F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D0339F-35C6-4818-8779-D432026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8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C054D-030A-411D-9F19-E31FDB00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D731DD-72AB-4847-9FED-133D669A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447FF9-A41B-4D42-AE52-9AF67035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E794A7-3915-4A21-924D-B63792BB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8B24B9-F0DC-4E4A-8DE3-8F4A8CB5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BD6A9D-7B65-4EF2-B6D8-53FE9436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3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F33D95-2911-40B6-AA1F-6C3537A8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65BFAE-4325-4788-896C-76C1791B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23C953-A412-4722-A94D-DD4BCBA6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549E9F-B076-4AC5-9782-B366359B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90F69E-DC3C-4B97-B23C-8245CD30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371013-69E1-4FD9-BA53-FA2A427D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8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547EA01-011A-4FD0-8DEC-CDEED178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DC69CC-4F03-4E0B-AD1D-7142E969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566EE1-D81C-47B2-AD4B-7CCD9890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47AA-D51B-4365-BD10-163509B79954}" type="datetimeFigureOut">
              <a:rPr lang="pl-PL" smtClean="0"/>
              <a:t>05.05.2021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3FE047-D387-4B51-986C-F398CD367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80584A-3A9F-455E-9ECE-A56C55A3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4A5E-8ACD-4B80-9689-E7F4C1095B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5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dotychczasowych efektów pracy w czwartym sprincie,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Konieczne do wykonania elementy projektu,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33633"/>
            <a:ext cx="851504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Sekcja komentarzy szkoleń: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Użytkownicy mogą zamieszczać komentarze, usuwać oraz edytować je (wyłącznie własne),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Administratorzy posiadają rozszerzone uprawnienia (powyższe możliwości względem każdego użytkownika),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Brak możliwości edycji daty w przypadku minionych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Przypisywanie domyślnego zdjęcia ikony,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Udoskonalenia procesu oceniania i zgłaszania się do tematów.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CE6944-72D7-48E8-9054-39CE1997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17" y="5615025"/>
            <a:ext cx="7072658" cy="7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CD23D01-535D-4DB5-B713-35C98C0E9A59}"/>
              </a:ext>
            </a:extLst>
          </p:cNvPr>
          <p:cNvSpPr txBox="1"/>
          <p:nvPr/>
        </p:nvSpPr>
        <p:spPr>
          <a:xfrm>
            <a:off x="2641599" y="4517853"/>
            <a:ext cx="8515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W trakcie wykonywania testów, okazało się, iż nie wszystkie pola tekstowe, służące do wpisywania treści, uznają „emotikony”. Skutkowało to: brakiem ich implementacji lub reprezentowanie ich obecności znakiem przestankowym – kropką.</a:t>
            </a:r>
          </a:p>
        </p:txBody>
      </p:sp>
      <p:pic>
        <p:nvPicPr>
          <p:cNvPr id="1026" name="Picture 2" descr="Emotikon – Wikipedia, wolna encyklopedia">
            <a:extLst>
              <a:ext uri="{FF2B5EF4-FFF2-40B4-BE49-F238E27FC236}">
                <a16:creationId xmlns:a16="http://schemas.microsoft.com/office/drawing/2014/main" id="{3B485518-F35F-432C-89CE-D82B3117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82" y="1956286"/>
            <a:ext cx="2230881" cy="22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4 – pozostałe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2365568"/>
            <a:ext cx="790199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Udoskonalenie walidacji formularzy,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Sortowanie oraz filtrowanie listy szkoleń,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Możliwość generowania hasła,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Administrator powinien móc posiadać wgląd do listy chętnych do prowadzenia tematu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288167708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170</Words>
  <Application>Microsoft Office PowerPoint</Application>
  <PresentationFormat>Panoramiczny</PresentationFormat>
  <Paragraphs>26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14</cp:revision>
  <dcterms:created xsi:type="dcterms:W3CDTF">2021-05-04T18:47:00Z</dcterms:created>
  <dcterms:modified xsi:type="dcterms:W3CDTF">2021-05-05T14:53:53Z</dcterms:modified>
</cp:coreProperties>
</file>