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71" r:id="rId5"/>
    <p:sldId id="272" r:id="rId6"/>
    <p:sldId id="268" r:id="rId7"/>
    <p:sldId id="273" r:id="rId8"/>
    <p:sldId id="274" r:id="rId9"/>
    <p:sldId id="269" r:id="rId10"/>
    <p:sldId id="270" r:id="rId11"/>
    <p:sldId id="262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8284C-85A0-46F6-B31F-4F253C8B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DF4C75-699B-44D2-AE3C-8DAB58EF1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38A13-CF95-48CC-9312-595114BF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02DEC2-6A4C-42FB-8F80-7148D80A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B0C83D-3436-4D16-8E17-9987D72D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78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D23B6C-FEC7-4623-9612-71C02CC4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B3CFEC8-613B-43B1-AED8-FF15F4EF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5823A7-A5AF-4E5E-833E-58321BA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80E054-F590-46FA-BA83-6FBA6165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BA478B-5294-4256-B003-582C6130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62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388CE20-D6B5-4708-A238-FC763EAA3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B2F2B01-624D-4424-8407-317AA6EF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AF04BC-D966-400B-A8A7-8198A56B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3D61B7-A0CE-41EC-8872-5CB05B59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C58EE5-4CE7-4852-AEF5-90BD884C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55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8239672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79039-15FC-4A62-AAE9-A7E15206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A23DED-0A1E-452F-9BA2-B7238A05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C37FED-07FF-4B28-9DB5-840CA6EF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CD7525-8969-4960-B0B6-97AEFC13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84AC29-E9BE-43AB-BE07-6D9B28F9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5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36F500-8B2E-4672-8A6F-B938E731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38B3B3-B3B8-4F47-89BC-1E7569698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99F6D4-A997-4ECF-BAAC-B40F1801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453810-FBF5-4697-8D8C-9260949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F5AB0A-3317-4CCC-82D9-97071077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84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30E201-CB6D-4B00-B5AF-1105D35F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CFE06D-80BD-4172-A598-C2DAC2A63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3263FBC-09E6-4BBE-999A-6973EDA2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2355B3-CAEA-4B7E-842C-4AA3F8D3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945528-B705-4E0C-85E7-F03D718E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F8B836-10D0-45C3-8821-DB8EABF3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5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466B9-2816-4064-AE45-0E6CC68C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B950F2-39C7-4AD5-BB30-7C1A4408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4064167-6249-42B8-93B0-C61BECBB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5601930-10A7-48AD-981F-AEF86F995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E7BAE-34F9-49F3-9B15-97D130387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9AF88D5-A75A-48E3-8D5A-FC7128B2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B7E40CB-01CE-4D37-BEF5-38E821AD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316A032-F049-468B-9726-9650C915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206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2D2A82-8A02-4954-8651-365F329D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8465171-09CE-44F8-BA50-150BCDD4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ADAE292-864F-4806-A26F-60E6409B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2797F1-D109-44A5-A4B8-884EC626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29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55769B5-5988-408F-8F9F-60596887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1D20A8C-AC83-47FC-9315-9462C1EF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CC45F0-A1A0-4990-BE55-2756C146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B25165-2300-44A2-9756-024F1CBD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9CE4B-1BB7-4397-A4E6-7B0149CC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D03B88-308F-41B3-A046-D7191BBCE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592C50-017A-4B9A-B0F4-3E8E3E8D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26B-B097-43B1-9952-E57DE758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341FE9A-04CB-42D7-B2FC-3107B9B9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723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A72AAF-C697-4C4D-8AC4-60588904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9B9478-3863-4BD9-8470-57F829D77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D1DFC7-7A43-45C4-9336-76815108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7DF88E6-6CCC-40E8-A524-3EFC1EFF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8F4CAC-F24B-4EEC-8578-79809158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37E557-5780-45EB-B32A-FD659DDC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9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BB7DB18-93F2-482F-B004-4035A88F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8A96E5-7F41-43F9-8421-5A6818FC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41FF3D-333A-48BC-8333-AB6F6FD1D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9903-F3BD-449D-B9ED-1C3522542252}" type="datetimeFigureOut">
              <a:rPr lang="pl-PL" smtClean="0"/>
              <a:t>13.03.2021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29F297-B153-42DD-A813-0076F4673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B747B0-2B40-477D-85D9-55D022D7F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7368-83D1-4730-A00C-EA821DBA3E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8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</a:p>
        </p:txBody>
      </p:sp>
    </p:spTree>
    <p:extLst>
      <p:ext uri="{BB962C8B-B14F-4D97-AF65-F5344CB8AC3E}">
        <p14:creationId xmlns:p14="http://schemas.microsoft.com/office/powerpoint/2010/main" val="2195237684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Odpowiedzialności członków zespołu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Poniża lista obrazuje jedynie wstępne założenia dotyczące rozkładu pracy wśród członków zespołu. Finalnie mogą one ulegać zmianie, na podstawie czynników takich jak: umiejętności czy doświadczenie.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A5D4-4A06-424B-B28C-ACC9A108286F}"/>
              </a:ext>
            </a:extLst>
          </p:cNvPr>
          <p:cNvSpPr txBox="1"/>
          <p:nvPr/>
        </p:nvSpPr>
        <p:spPr>
          <a:xfrm>
            <a:off x="2641600" y="3244334"/>
            <a:ext cx="851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Bartosz Kustra – programowanie </a:t>
            </a:r>
            <a:r>
              <a:rPr lang="pl-PL" dirty="0" err="1"/>
              <a:t>back</a:t>
            </a:r>
            <a:r>
              <a:rPr lang="pl-PL" dirty="0"/>
              <a:t>-end, sporządzanie dokumentacji oraz scenariuszy użycia,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Tomasz Nadrowski – programowanie: koordynacja połączenia </a:t>
            </a:r>
            <a:r>
              <a:rPr lang="pl-PL" dirty="0" err="1"/>
              <a:t>back</a:t>
            </a:r>
            <a:r>
              <a:rPr lang="pl-PL" dirty="0"/>
              <a:t>-end i front-end, zarządzanie repozytorium,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Michał Rudawski – programowanie: implementacja funkcjonalności w sferze front-end, koordynacja aspektów wizualnych aplikacji,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Bartosz Żurakowski – programowanie </a:t>
            </a:r>
            <a:r>
              <a:rPr lang="pl-PL" dirty="0" err="1"/>
              <a:t>back</a:t>
            </a:r>
            <a:r>
              <a:rPr lang="pl-PL" dirty="0"/>
              <a:t>-end, przeprowadzanie testów zaimplementowanych funkcjonalności.</a:t>
            </a:r>
          </a:p>
        </p:txBody>
      </p:sp>
    </p:spTree>
    <p:extLst>
      <p:ext uri="{BB962C8B-B14F-4D97-AF65-F5344CB8AC3E}">
        <p14:creationId xmlns:p14="http://schemas.microsoft.com/office/powerpoint/2010/main" val="3488832540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grupy,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Założenia projektowe przedstawione w ramach KPZ,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Wizja aplikacji,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Aspekty Technologiczne związane z realizacją projektu,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Harmonogram prac,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Odpowiedzialności członków zespołu.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Przedstawienie grupy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1674846" y="2017485"/>
            <a:ext cx="1051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Grupa składająca się z czterech studentów, trzeciego roku </a:t>
            </a:r>
            <a:r>
              <a:rPr lang="pl-PL" dirty="0" err="1"/>
              <a:t>cyberbezpieczeństwa</a:t>
            </a:r>
            <a:r>
              <a:rPr lang="pl-PL" dirty="0"/>
              <a:t> (specjalność: bezpieczeństwo danych):</a:t>
            </a:r>
          </a:p>
        </p:txBody>
      </p:sp>
      <p:pic>
        <p:nvPicPr>
          <p:cNvPr id="5" name="Obraz 4" descr="Obraz zawierający krawat, osoba, mężczyzna, odzież&#10;&#10;Opis wygenerowany automatycznie">
            <a:extLst>
              <a:ext uri="{FF2B5EF4-FFF2-40B4-BE49-F238E27FC236}">
                <a16:creationId xmlns:a16="http://schemas.microsoft.com/office/drawing/2014/main" id="{E091A770-4B00-4423-B40B-507FB805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80" y="3469908"/>
            <a:ext cx="1381796" cy="1727244"/>
          </a:xfrm>
          <a:prstGeom prst="rect">
            <a:avLst/>
          </a:prstGeom>
        </p:spPr>
      </p:pic>
      <p:pic>
        <p:nvPicPr>
          <p:cNvPr id="3074" name="Picture 2" descr="Brak opisu.">
            <a:extLst>
              <a:ext uri="{FF2B5EF4-FFF2-40B4-BE49-F238E27FC236}">
                <a16:creationId xmlns:a16="http://schemas.microsoft.com/office/drawing/2014/main" id="{7D82D775-C50D-4701-A667-40638862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44" y="3428999"/>
            <a:ext cx="1381796" cy="17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ak opisu.">
            <a:extLst>
              <a:ext uri="{FF2B5EF4-FFF2-40B4-BE49-F238E27FC236}">
                <a16:creationId xmlns:a16="http://schemas.microsoft.com/office/drawing/2014/main" id="{06031101-2B5E-408C-BC90-995DBE94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07" y="3429000"/>
            <a:ext cx="1420932" cy="17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E511409-1F4F-447F-8F82-966BBA2C0CFB}"/>
              </a:ext>
            </a:extLst>
          </p:cNvPr>
          <p:cNvSpPr txBox="1"/>
          <p:nvPr/>
        </p:nvSpPr>
        <p:spPr>
          <a:xfrm>
            <a:off x="4765609" y="5204109"/>
            <a:ext cx="14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u="sng" dirty="0"/>
              <a:t>Tomasz</a:t>
            </a:r>
            <a:br>
              <a:rPr lang="pl-PL" u="sng" dirty="0"/>
            </a:br>
            <a:r>
              <a:rPr lang="pl-PL" u="sng" dirty="0"/>
              <a:t>Nadrowski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D271E7-8970-42BD-B6E6-8D93A5C5F0F1}"/>
              </a:ext>
            </a:extLst>
          </p:cNvPr>
          <p:cNvSpPr txBox="1"/>
          <p:nvPr/>
        </p:nvSpPr>
        <p:spPr>
          <a:xfrm>
            <a:off x="2141980" y="5204109"/>
            <a:ext cx="13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Bartosz</a:t>
            </a:r>
            <a:br>
              <a:rPr lang="pl-PL" dirty="0"/>
            </a:br>
            <a:r>
              <a:rPr lang="pl-PL" dirty="0"/>
              <a:t>Kustra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DD0291A-8146-4EEB-8D5E-80F76A750BF5}"/>
              </a:ext>
            </a:extLst>
          </p:cNvPr>
          <p:cNvSpPr txBox="1"/>
          <p:nvPr/>
        </p:nvSpPr>
        <p:spPr>
          <a:xfrm>
            <a:off x="7643844" y="5197151"/>
            <a:ext cx="13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Michał</a:t>
            </a:r>
            <a:br>
              <a:rPr lang="pl-PL" dirty="0"/>
            </a:br>
            <a:r>
              <a:rPr lang="pl-PL" dirty="0"/>
              <a:t>Rudawski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AB43D65-A717-46A7-8A50-B10CA192DE48}"/>
              </a:ext>
            </a:extLst>
          </p:cNvPr>
          <p:cNvSpPr txBox="1"/>
          <p:nvPr/>
        </p:nvSpPr>
        <p:spPr>
          <a:xfrm>
            <a:off x="10270238" y="5204109"/>
            <a:ext cx="13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Bartosz</a:t>
            </a:r>
            <a:br>
              <a:rPr lang="pl-PL" dirty="0"/>
            </a:br>
            <a:r>
              <a:rPr lang="pl-PL" dirty="0"/>
              <a:t>Żurakowski</a:t>
            </a:r>
          </a:p>
        </p:txBody>
      </p:sp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0A62C00E-993F-48CF-9A8B-47670389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237" y="3428999"/>
            <a:ext cx="1381796" cy="17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38450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Założenia projektowe przedstawione w ramach KPZ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Aplikacja webowa służąca do organizowania szkoleń od pracowników dla pracowników w firmie </a:t>
            </a:r>
            <a:r>
              <a:rPr lang="pl-PL" dirty="0" err="1"/>
              <a:t>Comarch</a:t>
            </a:r>
            <a:r>
              <a:rPr lang="pl-PL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Aplikacja będzie oferować: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możliwość logowania się na stronie,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tworzenie i przeglądanie szkoleń,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komentowania szkoleń (zgłaszanie tematów, o których chcieliby usłyszeć),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wyrażania chęci poprowadzenia szkolenia,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podpowiadanie najlepszych terminów szkoleń w oparciu o zajętość kalendarzy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4087265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Wizja aplikacji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1671320" y="2017485"/>
            <a:ext cx="1052068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>
                <a:solidFill>
                  <a:srgbClr val="333333"/>
                </a:solidFill>
              </a:rPr>
              <a:t>Zważywszy na zróżnicowany profil użytkownika aplikacji, powinna ona posiadać zestaw konkretnych cech:</a:t>
            </a:r>
          </a:p>
          <a:p>
            <a:pPr algn="ctr">
              <a:lnSpc>
                <a:spcPct val="150000"/>
              </a:lnSpc>
            </a:pPr>
            <a:r>
              <a:rPr lang="pl-PL" dirty="0">
                <a:solidFill>
                  <a:srgbClr val="333333"/>
                </a:solidFill>
              </a:rPr>
              <a:t>-prosta szata graficzna	-intuicyjne użytkowanie	-klarowne przedstawienie możliwości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0C428AA-25CD-4900-9AB0-B9EE3527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3157178"/>
            <a:ext cx="4353560" cy="300498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1FB686A-6728-4A49-ABA1-4F5B9BFA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567" y="3157178"/>
            <a:ext cx="4242033" cy="2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4452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Technologie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261DB0BD-7E1C-4455-BACF-EDA99144DBCC}"/>
              </a:ext>
            </a:extLst>
          </p:cNvPr>
          <p:cNvSpPr/>
          <p:nvPr/>
        </p:nvSpPr>
        <p:spPr>
          <a:xfrm>
            <a:off x="2641600" y="2023142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8BD9B7C-91FF-44B9-B120-B45E4EBA4CC9}"/>
              </a:ext>
            </a:extLst>
          </p:cNvPr>
          <p:cNvSpPr txBox="1"/>
          <p:nvPr/>
        </p:nvSpPr>
        <p:spPr>
          <a:xfrm>
            <a:off x="2711752" y="2411790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BACK-END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28B06D5C-F5EB-42D4-B9B6-D9119D0240F3}"/>
              </a:ext>
            </a:extLst>
          </p:cNvPr>
          <p:cNvSpPr/>
          <p:nvPr/>
        </p:nvSpPr>
        <p:spPr>
          <a:xfrm>
            <a:off x="8945639" y="2023142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E93430E-C14D-49F2-9A67-87C353B0771F}"/>
              </a:ext>
            </a:extLst>
          </p:cNvPr>
          <p:cNvSpPr txBox="1"/>
          <p:nvPr/>
        </p:nvSpPr>
        <p:spPr>
          <a:xfrm>
            <a:off x="9015791" y="2411790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647761A-C315-4C15-8907-2E3A9302B373}"/>
              </a:ext>
            </a:extLst>
          </p:cNvPr>
          <p:cNvSpPr/>
          <p:nvPr/>
        </p:nvSpPr>
        <p:spPr>
          <a:xfrm>
            <a:off x="5793619" y="3169770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B7C5C50-2C0E-45B2-B635-6E6446FB9C4D}"/>
              </a:ext>
            </a:extLst>
          </p:cNvPr>
          <p:cNvSpPr txBox="1"/>
          <p:nvPr/>
        </p:nvSpPr>
        <p:spPr>
          <a:xfrm>
            <a:off x="5863771" y="3419918"/>
            <a:ext cx="207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KOMUNIKACJA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ZARZĄDZANIE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1C8076E-401D-49F2-BF6F-834425E16AAD}"/>
              </a:ext>
            </a:extLst>
          </p:cNvPr>
          <p:cNvSpPr txBox="1"/>
          <p:nvPr/>
        </p:nvSpPr>
        <p:spPr>
          <a:xfrm>
            <a:off x="2641599" y="3347962"/>
            <a:ext cx="221100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 err="1"/>
              <a:t>Python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 err="1"/>
              <a:t>Django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/>
              <a:t>MySQL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29BAD23-7445-4A8C-874F-BA9F89D2DE25}"/>
              </a:ext>
            </a:extLst>
          </p:cNvPr>
          <p:cNvSpPr txBox="1"/>
          <p:nvPr/>
        </p:nvSpPr>
        <p:spPr>
          <a:xfrm>
            <a:off x="8945638" y="3429000"/>
            <a:ext cx="221100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HTML/CSS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JavaScript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BA34752-92B8-48AC-B2B5-22A1C182ED96}"/>
              </a:ext>
            </a:extLst>
          </p:cNvPr>
          <p:cNvSpPr txBox="1"/>
          <p:nvPr/>
        </p:nvSpPr>
        <p:spPr>
          <a:xfrm>
            <a:off x="5793620" y="4643830"/>
            <a:ext cx="221100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GIT</a:t>
            </a:r>
          </a:p>
          <a:p>
            <a:pPr algn="ctr">
              <a:lnSpc>
                <a:spcPct val="150000"/>
              </a:lnSpc>
            </a:pPr>
            <a:r>
              <a:rPr lang="pl-PL" sz="2000" dirty="0" err="1"/>
              <a:t>Trello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 err="1"/>
              <a:t>Discord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9727756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Technologie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16D6F6CC-D360-4BAB-A4A1-63BDF559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378787"/>
            <a:ext cx="8515048" cy="38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1475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Technologie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ak opisu.">
            <a:extLst>
              <a:ext uri="{FF2B5EF4-FFF2-40B4-BE49-F238E27FC236}">
                <a16:creationId xmlns:a16="http://schemas.microsoft.com/office/drawing/2014/main" id="{D68547A7-FAE5-4026-B758-6C3531C66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377033"/>
            <a:ext cx="8515048" cy="40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0273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Harmonogram prac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119086" y="2017485"/>
            <a:ext cx="958910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Analiza rynku: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Obecnie dostępne, wykorzystywane oraz cenione rozwiązania o zbliżonej charakterystyce,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Zrozumienie potrzeb użytkowników aplikacji.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Sporządzenie listy scenariuszy potencjalnego wykorzystania aplikacji z wyszczególnieniem: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Podmiotów oraz ich ról,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Niezbędnych założeń,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Pożądanego wyniku, podsumowującego dany scenariusz.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Podział obowiązków pomiędzy wszystkimi członkami zespołu,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Implementacja odpowiednich rozwiązań. Reagowanie na zmiany dynamiki wydarzeń. Konsultowanie oraz wprowadzanie zmian konceptu, w przypadku zaistniałej potrzeby. </a:t>
            </a:r>
          </a:p>
        </p:txBody>
      </p:sp>
    </p:spTree>
    <p:extLst>
      <p:ext uri="{BB962C8B-B14F-4D97-AF65-F5344CB8AC3E}">
        <p14:creationId xmlns:p14="http://schemas.microsoft.com/office/powerpoint/2010/main" val="120466605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336</Words>
  <Application>Microsoft Office PowerPoint</Application>
  <PresentationFormat>Panoramiczny</PresentationFormat>
  <Paragraphs>56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22</cp:revision>
  <dcterms:created xsi:type="dcterms:W3CDTF">2021-03-13T13:06:54Z</dcterms:created>
  <dcterms:modified xsi:type="dcterms:W3CDTF">2021-03-13T17:50:41Z</dcterms:modified>
</cp:coreProperties>
</file>