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72" r:id="rId4"/>
    <p:sldId id="278" r:id="rId5"/>
    <p:sldId id="277" r:id="rId6"/>
    <p:sldId id="279" r:id="rId7"/>
    <p:sldId id="280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E097F-A5BD-4EDF-9FFA-09FEA06F1A77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90B3F-CCD8-4B3A-AC27-BE35BE3331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52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14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07FA73-8548-4E07-AF52-B9C9ECFC9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9DE68D9-F662-46E9-8132-F87AE62AB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289B3F-144D-4FC6-8011-E084EA7F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996E63-B46F-47C0-8C2D-4FC8660E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E62A97-D0B7-4C21-9EE3-00BADF38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0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8D4A2D-AC98-491D-B0AE-FD8A6D1A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759D26-446A-4816-B71E-7AD6F56FD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56335D-7085-4770-BBE9-AD737FD5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89E000-0965-44E0-831E-8705E07A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6178F9-BB62-4780-AC2F-B69EFFAB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25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15C83FF-20BB-4F16-B655-E1F990FE8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7ABF0FF-1B1B-451C-A4E3-FF8469937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048F86-C326-43E9-8E3F-1875AA15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7B9C4A-7883-4722-A032-39007910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2F074D-1684-4F44-B58A-73D0C736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01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954576981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FF4130-E1B1-4D2B-B53D-5F08E379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25733D-E4E7-4107-82C9-47880A0A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CBBF3A-AE49-4F2D-B9DB-6779A051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0EF063-603A-45E6-81F5-B37196E8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412D42-1263-49D6-801F-77D0C3F6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04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4EA00B-804D-48A0-8F40-7503195D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EAAA84-CEBA-4444-A114-0608B6172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DFBF22-BBDD-47F3-A247-BBC52D1C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AE9E48-C432-458B-BA80-90AE255B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418E1B-1655-4CCE-B025-507F8CC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225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415F9-6497-443A-ABE0-208D6D1E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BACA7F-A8C3-4C52-A3D3-22B0E5ED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DA89416-82AC-4D29-8D21-7AB91B86C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C7D21FB-B144-4250-AD0D-FF9AAAAD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4D0707-3C4D-4926-BF23-8713CADB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CF8CDC-3537-41F4-B29E-473AFAA6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018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7B2C2-A6DD-4F8C-A2FD-8525C2DC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732262-F553-44CD-AA21-97E455F8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FA7DD4E-0E71-4001-A820-FACE89933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D955638-A7E9-4D8F-9D75-3DCE82903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9AE376A-19B2-4B3F-8DC5-05D2B7B8D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8D0A491-B8DE-4D7F-AC8E-596EC6ED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216F3DB-4D2E-4EE0-A254-B645118C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0D92B36-6289-4AAF-A577-29DD575F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4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F322DD-3296-4C8C-BA93-F781F2E2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337B608-C83A-400C-92E4-AA672C3A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79D8583-4331-4602-9873-9239858B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AD796A4-F8E4-41C1-94F1-0927B216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98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845FBE6-B434-441A-B69F-BE0EEEE2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BD0901B-ACBD-4665-90D8-EBE2E846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DF81A47-285E-4FBD-8803-6762A954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204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6A7B60-B918-4905-AEB6-F8EBD61A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C019A9-348D-41FA-A786-CE22903E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EA3B77-2F31-4CB4-A7B3-2379B5DA0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2B48644-E105-44B2-86BC-0872F09E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81A52B-FC60-4C55-8102-E7BC12E1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8355B6-806A-4582-B31A-9008117B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0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CBEB9F-BB96-4FD4-B2A0-FA2CA977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58AA759-B01A-4BD0-A7D3-15887180F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E5361C-8C86-4C4F-87A6-58D22F0A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4F276C-F7C5-46D6-BD0B-83837F4C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09E70E-DA6E-46B2-B66E-429B7E3B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892048-1DD1-4297-B56E-1F07BCB0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300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315341C-825C-4481-8B49-C69401B8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6D42ED-3DE2-4A1E-BC55-4017E596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6950CB-7F4A-4B3A-87D8-C16AE3DD8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C15F-54CB-4706-A986-76189607397C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06AC53-D8E8-447A-BF94-AFEC0F864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C1904A-3A31-4070-8D91-896C4ECA0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26A8-B412-4BBD-A221-2A8D0D9EE4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9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u="sng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130570581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efektów pracy: Sprint 6,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Relacja ze spotkania z przedstawicielem firmy </a:t>
            </a:r>
            <a:r>
              <a:rPr lang="pl-PL" sz="2000" dirty="0" err="1"/>
              <a:t>Comarch</a:t>
            </a:r>
            <a:r>
              <a:rPr lang="pl-PL" sz="2000" dirty="0"/>
              <a:t>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Zadania zlecone do wykonania,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Objaśnienie koncepcji „</a:t>
            </a:r>
            <a:r>
              <a:rPr lang="pl-PL" sz="2000" dirty="0" err="1"/>
              <a:t>issues</a:t>
            </a:r>
            <a:r>
              <a:rPr lang="pl-PL" sz="2000" dirty="0"/>
              <a:t>”,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Plan działania KPZ.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6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933633"/>
            <a:ext cx="851504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Usprawnienia poczynione w obrębie istniejących funkcjonalności: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Walidacja adresu e-mail przy zmianie przez admina,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Przycisk „resetuj” wykonuje akcję bezpośrednio po wciśnięciu,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Wyniki głosowania widoczne w profilu szkolenia,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Walidacja pola z lokalizacją spotkania: link lub tekst,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Wyeliminowanie błędów powiązanych ze szkicami szkoleń,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Edycja aspektów wizualnych.</a:t>
            </a:r>
          </a:p>
        </p:txBody>
      </p:sp>
    </p:spTree>
    <p:extLst>
      <p:ext uri="{BB962C8B-B14F-4D97-AF65-F5344CB8AC3E}">
        <p14:creationId xmlns:p14="http://schemas.microsoft.com/office/powerpoint/2010/main" val="2085633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Relacja ze spotkania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CFE1430-B3E5-4676-A387-B5FFB5044D5A}"/>
              </a:ext>
            </a:extLst>
          </p:cNvPr>
          <p:cNvSpPr txBox="1"/>
          <p:nvPr/>
        </p:nvSpPr>
        <p:spPr>
          <a:xfrm>
            <a:off x="3111758" y="2134240"/>
            <a:ext cx="753913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Demonstracja efektów pracy w szóstym sprincie,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Dyskusja na temat potencjalnych usprawnień oraz szaty graficznej aplikacji,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Zlecenie wykonania materiałów powiązanych z KPZ oraz wymaganej przez </a:t>
            </a:r>
            <a:r>
              <a:rPr lang="pl-PL" sz="2400" dirty="0" err="1">
                <a:solidFill>
                  <a:srgbClr val="333333"/>
                </a:solidFill>
              </a:rPr>
              <a:t>Comarch</a:t>
            </a:r>
            <a:r>
              <a:rPr lang="pl-PL" sz="2400" dirty="0">
                <a:solidFill>
                  <a:srgbClr val="333333"/>
                </a:solidFill>
              </a:rPr>
              <a:t> dokumentacji,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Przedstawienie planu działania oraz zakończenia prac nad projektem.</a:t>
            </a:r>
          </a:p>
        </p:txBody>
      </p:sp>
    </p:spTree>
    <p:extLst>
      <p:ext uri="{BB962C8B-B14F-4D97-AF65-F5344CB8AC3E}">
        <p14:creationId xmlns:p14="http://schemas.microsoft.com/office/powerpoint/2010/main" val="98817141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7 / </a:t>
            </a:r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Issues</a:t>
            </a:r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404859"/>
            <a:ext cx="851504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Rozszerzenie zawartości e-maili,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Rozszerzenie pop-</a:t>
            </a:r>
            <a:r>
              <a:rPr lang="pl-PL" sz="2400" dirty="0" err="1">
                <a:solidFill>
                  <a:srgbClr val="333333"/>
                </a:solidFill>
              </a:rPr>
              <a:t>up</a:t>
            </a:r>
            <a:r>
              <a:rPr lang="pl-PL" sz="2400" dirty="0">
                <a:solidFill>
                  <a:srgbClr val="333333"/>
                </a:solidFill>
              </a:rPr>
              <a:t> </a:t>
            </a:r>
            <a:r>
              <a:rPr lang="pl-PL" sz="2400" dirty="0" err="1">
                <a:solidFill>
                  <a:srgbClr val="333333"/>
                </a:solidFill>
              </a:rPr>
              <a:t>messages</a:t>
            </a:r>
            <a:r>
              <a:rPr lang="pl-PL" sz="2400" dirty="0">
                <a:solidFill>
                  <a:srgbClr val="333333"/>
                </a:solidFill>
              </a:rPr>
              <a:t>,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Krótsze pola tekstowe w obrębie szkoleń,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Bugi,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Usprawnienia filtrowania i sortowania.</a:t>
            </a:r>
          </a:p>
        </p:txBody>
      </p:sp>
    </p:spTree>
    <p:extLst>
      <p:ext uri="{BB962C8B-B14F-4D97-AF65-F5344CB8AC3E}">
        <p14:creationId xmlns:p14="http://schemas.microsoft.com/office/powerpoint/2010/main" val="3335032811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Issues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2A1E1C7-DA49-4DDC-AB54-B8F54F071787}"/>
              </a:ext>
            </a:extLst>
          </p:cNvPr>
          <p:cNvSpPr txBox="1"/>
          <p:nvPr/>
        </p:nvSpPr>
        <p:spPr>
          <a:xfrm>
            <a:off x="2641600" y="2015413"/>
            <a:ext cx="8515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W trakcie analizowania aplikacji w sposób empiryczny, należy wychwytywać wszelkiego rodzaju problemy oraz zastrzeżenia odnoszące się do </a:t>
            </a:r>
            <a:r>
              <a:rPr lang="pl-PL" sz="2000" dirty="0" err="1"/>
              <a:t>user</a:t>
            </a:r>
            <a:r>
              <a:rPr lang="pl-PL" sz="2000" dirty="0"/>
              <a:t> </a:t>
            </a:r>
            <a:r>
              <a:rPr lang="pl-PL" sz="2000" dirty="0" err="1"/>
              <a:t>experience</a:t>
            </a:r>
            <a:r>
              <a:rPr lang="pl-PL" sz="2000" dirty="0"/>
              <a:t>. Każde niedopatrzenie konstrukcyjne powinno zostać odnotowane jako „</a:t>
            </a:r>
            <a:r>
              <a:rPr lang="pl-PL" sz="2000" dirty="0" err="1"/>
              <a:t>issue</a:t>
            </a:r>
            <a:r>
              <a:rPr lang="pl-PL" sz="2000" dirty="0"/>
              <a:t>”.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63611FB4-87BA-452F-8EC4-CE8B84FD8D74}"/>
              </a:ext>
            </a:extLst>
          </p:cNvPr>
          <p:cNvSpPr/>
          <p:nvPr/>
        </p:nvSpPr>
        <p:spPr>
          <a:xfrm>
            <a:off x="5903599" y="3595608"/>
            <a:ext cx="1991049" cy="10325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E276D172-583F-45F3-BEDD-A89B27A73064}"/>
              </a:ext>
            </a:extLst>
          </p:cNvPr>
          <p:cNvSpPr/>
          <p:nvPr/>
        </p:nvSpPr>
        <p:spPr>
          <a:xfrm>
            <a:off x="2641600" y="4726665"/>
            <a:ext cx="1346484" cy="6982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AE2F522B-833A-4BDC-B5B6-8160A949C519}"/>
              </a:ext>
            </a:extLst>
          </p:cNvPr>
          <p:cNvSpPr/>
          <p:nvPr/>
        </p:nvSpPr>
        <p:spPr>
          <a:xfrm>
            <a:off x="6225882" y="5331404"/>
            <a:ext cx="1346484" cy="6982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DE194EFD-C1A3-43CD-A7C2-F5691DDFA015}"/>
              </a:ext>
            </a:extLst>
          </p:cNvPr>
          <p:cNvSpPr/>
          <p:nvPr/>
        </p:nvSpPr>
        <p:spPr>
          <a:xfrm>
            <a:off x="9810164" y="4726665"/>
            <a:ext cx="1346484" cy="6982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161C7FA-8939-4751-86C8-FE2BA302BE5D}"/>
              </a:ext>
            </a:extLst>
          </p:cNvPr>
          <p:cNvSpPr txBox="1"/>
          <p:nvPr/>
        </p:nvSpPr>
        <p:spPr>
          <a:xfrm>
            <a:off x="5867080" y="3927221"/>
            <a:ext cx="199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ISSUE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58007DF-3489-4C97-B058-D17532AF32CE}"/>
              </a:ext>
            </a:extLst>
          </p:cNvPr>
          <p:cNvSpPr txBox="1"/>
          <p:nvPr/>
        </p:nvSpPr>
        <p:spPr>
          <a:xfrm>
            <a:off x="2641600" y="4891142"/>
            <a:ext cx="13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541C703-3227-426F-B221-BAE27B8AEBB4}"/>
              </a:ext>
            </a:extLst>
          </p:cNvPr>
          <p:cNvSpPr txBox="1"/>
          <p:nvPr/>
        </p:nvSpPr>
        <p:spPr>
          <a:xfrm>
            <a:off x="9810164" y="4884922"/>
            <a:ext cx="13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PRIORITY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148D0B8-3089-42A4-8BF1-A1C32313CE83}"/>
              </a:ext>
            </a:extLst>
          </p:cNvPr>
          <p:cNvSpPr txBox="1"/>
          <p:nvPr/>
        </p:nvSpPr>
        <p:spPr>
          <a:xfrm>
            <a:off x="6225882" y="5495881"/>
            <a:ext cx="13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SEVERITY</a:t>
            </a:r>
          </a:p>
        </p:txBody>
      </p:sp>
    </p:spTree>
    <p:extLst>
      <p:ext uri="{BB962C8B-B14F-4D97-AF65-F5344CB8AC3E}">
        <p14:creationId xmlns:p14="http://schemas.microsoft.com/office/powerpoint/2010/main" val="362031908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KPZ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2A1E1C7-DA49-4DDC-AB54-B8F54F071787}"/>
              </a:ext>
            </a:extLst>
          </p:cNvPr>
          <p:cNvSpPr txBox="1"/>
          <p:nvPr/>
        </p:nvSpPr>
        <p:spPr>
          <a:xfrm>
            <a:off x="2641600" y="2015413"/>
            <a:ext cx="8515048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Konieczne do wykonania elementy projektu w rozumieniu Konferencji Projektów Zespołowych:</a:t>
            </a:r>
          </a:p>
          <a:p>
            <a:pPr algn="just"/>
            <a:endParaRPr lang="pl-PL" sz="20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Broszura,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Prezentacja w formie wideo,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Prezentacja w formie slajdów.</a:t>
            </a:r>
          </a:p>
        </p:txBody>
      </p:sp>
    </p:spTree>
    <p:extLst>
      <p:ext uri="{BB962C8B-B14F-4D97-AF65-F5344CB8AC3E}">
        <p14:creationId xmlns:p14="http://schemas.microsoft.com/office/powerpoint/2010/main" val="1951955042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238</Words>
  <Application>Microsoft Office PowerPoint</Application>
  <PresentationFormat>Panoramiczny</PresentationFormat>
  <Paragraphs>45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26</cp:revision>
  <dcterms:created xsi:type="dcterms:W3CDTF">2021-06-08T16:22:19Z</dcterms:created>
  <dcterms:modified xsi:type="dcterms:W3CDTF">2021-06-08T19:12:17Z</dcterms:modified>
</cp:coreProperties>
</file>