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71" r:id="rId4"/>
    <p:sldId id="272" r:id="rId5"/>
    <p:sldId id="273" r:id="rId6"/>
    <p:sldId id="274" r:id="rId7"/>
    <p:sldId id="275" r:id="rId8"/>
    <p:sldId id="262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564824-FF85-497D-93F0-6F6390667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C1DA6E6-A0AC-4BC9-B96B-5E9A733D6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96EE5CA-583F-43EF-8A51-06D22211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2B81-6BA4-4154-8729-8B5E699FCF37}" type="datetimeFigureOut">
              <a:rPr lang="pl-PL" smtClean="0"/>
              <a:t>30.03.2021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FC2F9E5-2CCE-46B7-A9F4-28A8E4B1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15F4523-8127-4249-A787-7A8DB60F9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CC66-AAB0-43FA-8639-36530AC62D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456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6AC749-D192-4BB3-BE87-300B27F0A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5D2885B-E481-4786-87C1-39F07552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8C9F8FD-EC19-47D8-B3B4-66F308CD5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2B81-6BA4-4154-8729-8B5E699FCF37}" type="datetimeFigureOut">
              <a:rPr lang="pl-PL" smtClean="0"/>
              <a:t>30.03.2021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7AC1B35-3464-4CBC-BD9B-CE6BF749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106AF18-B3E5-43ED-8CD0-B156BFBCC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CC66-AAB0-43FA-8639-36530AC62D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952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982D84A-E269-4DD3-A723-2B4B9D34E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D3B7325-E4D1-4D11-A832-8F155F3AC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BED2E86-948D-4F0A-A2A7-270737B32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2B81-6BA4-4154-8729-8B5E699FCF37}" type="datetimeFigureOut">
              <a:rPr lang="pl-PL" smtClean="0"/>
              <a:t>30.03.2021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E26FDFA-C5D8-4D75-A6C8-83D29930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AC99921-6D3A-4ADA-98CC-B9B26450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CC66-AAB0-43FA-8639-36530AC62D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3865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283"/>
            <a:ext cx="12190993" cy="6857434"/>
          </a:xfrm>
          <a:prstGeom prst="rect">
            <a:avLst/>
          </a:prstGeom>
        </p:spPr>
      </p:pic>
      <p:sp>
        <p:nvSpPr>
          <p:cNvPr id="15" name="Symbol zastępczy tekstu 2"/>
          <p:cNvSpPr>
            <a:spLocks noGrp="1"/>
          </p:cNvSpPr>
          <p:nvPr>
            <p:ph type="body" idx="10" hasCustomPrompt="1"/>
          </p:nvPr>
        </p:nvSpPr>
        <p:spPr>
          <a:xfrm>
            <a:off x="6272226" y="2492896"/>
            <a:ext cx="5751841" cy="1152128"/>
          </a:xfrm>
          <a:solidFill>
            <a:srgbClr val="C00000"/>
          </a:solidFill>
        </p:spPr>
        <p:txBody>
          <a:bodyPr lIns="108000" rIns="10800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  <a:r>
              <a:rPr lang="pl-PL" dirty="0" err="1"/>
              <a:t>tekstuKliknij</a:t>
            </a:r>
            <a:r>
              <a:rPr lang="pl-PL" dirty="0"/>
              <a:t>, aby edytować style wzorca Kliknij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871531" y="116632"/>
            <a:ext cx="4224469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6272226" y="116632"/>
            <a:ext cx="5751841" cy="2232248"/>
          </a:xfr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6272225" y="3861048"/>
            <a:ext cx="5751843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839161570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9A8222-7E08-4CB2-9446-4B7ECAC6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64F324-49D3-4162-8A48-F55429B95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5D36164-80DD-43FD-BBFA-66013532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2B81-6BA4-4154-8729-8B5E699FCF37}" type="datetimeFigureOut">
              <a:rPr lang="pl-PL" smtClean="0"/>
              <a:t>30.03.2021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E3C15DE-604C-4DA2-992E-1BADDB18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7271D8A-41F4-44E0-89C6-65605A188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CC66-AAB0-43FA-8639-36530AC62D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511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DD3C3F-2B36-47D7-897D-36D8A987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EB8F560-3E24-4168-B8B4-01E40A03A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3510C86-D8EA-4A32-A087-9B85B9772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2B81-6BA4-4154-8729-8B5E699FCF37}" type="datetimeFigureOut">
              <a:rPr lang="pl-PL" smtClean="0"/>
              <a:t>30.03.2021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C66BE59-6B40-48FF-87A0-1E0F53F68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C9DCAF2-7BF6-4454-893D-BE28DA20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CC66-AAB0-43FA-8639-36530AC62D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829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850A68-9F8E-4EAD-A347-0CC26ABC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27A77D-4051-49B9-9273-BB268DC50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448A498-6EE8-48D9-8E13-849392F9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8C4870D-F2AF-4929-BC1E-3C1039674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2B81-6BA4-4154-8729-8B5E699FCF37}" type="datetimeFigureOut">
              <a:rPr lang="pl-PL" smtClean="0"/>
              <a:t>30.03.2021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0F07F73-73EA-4F1D-857D-80E02CCE1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0D5A3AC-3983-4F16-9158-6A9B5A03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CC66-AAB0-43FA-8639-36530AC62D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150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A7C218-B400-4492-8050-C3636FA2A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8E12ACC-2C5F-4F81-8DE8-BCAF8C126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64E5FE2-207A-40E9-A5C5-1E2025683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B908261-F866-454B-A5D0-2946452D1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0CAEE1B1-04FF-40FB-9C6F-67BF8033A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4BB6F379-C3BC-4B38-9F1B-84B044F89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2B81-6BA4-4154-8729-8B5E699FCF37}" type="datetimeFigureOut">
              <a:rPr lang="pl-PL" smtClean="0"/>
              <a:t>30.03.2021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F4DD3872-D3E8-4E31-B44C-2821BBA6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29EC3BF-7F50-4625-BEA5-97149E09D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CC66-AAB0-43FA-8639-36530AC62D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044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3D2534-4C17-4DC6-B069-C374E92C4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D252732-5686-472E-B5FB-C66E796E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2B81-6BA4-4154-8729-8B5E699FCF37}" type="datetimeFigureOut">
              <a:rPr lang="pl-PL" smtClean="0"/>
              <a:t>30.03.2021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76E612D-D8DA-409D-A848-9D53AC036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8F73AB0-2A94-4F79-AEC5-8ECC798B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CC66-AAB0-43FA-8639-36530AC62D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170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B45C063-A49C-47B7-B13C-D04B8C58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2B81-6BA4-4154-8729-8B5E699FCF37}" type="datetimeFigureOut">
              <a:rPr lang="pl-PL" smtClean="0"/>
              <a:t>30.03.2021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CD925C9-3951-4E8A-9BB9-A9F7B699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6208332-4A77-4EB9-8C35-EB417011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CC66-AAB0-43FA-8639-36530AC62D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885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70FFB0-50BC-433F-8FB9-270F4811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7B36A1C-AB09-4D26-949D-64A4C851D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042FED4-5A7E-4022-A7D5-2E2F7884E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013E5D3-3DAA-40B8-9D70-B2B423CA9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2B81-6BA4-4154-8729-8B5E699FCF37}" type="datetimeFigureOut">
              <a:rPr lang="pl-PL" smtClean="0"/>
              <a:t>30.03.2021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B377755-99DF-41EB-AB56-A2B7F5F2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47D7880-1B14-4D55-9B9C-E652BC2E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CC66-AAB0-43FA-8639-36530AC62D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149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6F5233-CEAE-43AD-9A2C-0EC7EFDD0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DD75669-4B0B-4B93-9C57-3802EC888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31D8792-FD35-4A14-A798-D1FE81131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925255C-E181-4A57-A997-47B0BDF0B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2B81-6BA4-4154-8729-8B5E699FCF37}" type="datetimeFigureOut">
              <a:rPr lang="pl-PL" smtClean="0"/>
              <a:t>30.03.2021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FFC443D-BC68-496B-9CE4-093AF133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3269297-59D2-474B-96A3-DE8343DE9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CC66-AAB0-43FA-8639-36530AC62D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248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1D07D9A-3808-408B-A8D2-B1155DC7D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1251B95-8E6F-43A7-AF22-D144F80B6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A363F61-834B-4D9E-B084-5CCE49A97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42B81-6BA4-4154-8729-8B5E699FCF37}" type="datetimeFigureOut">
              <a:rPr lang="pl-PL" smtClean="0"/>
              <a:t>30.03.2021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7D11946-75DA-4276-ABD9-D66765A7FB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406E253-6F62-4FB4-8190-776BD24A9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4CC66-AAB0-43FA-8639-36530AC62D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962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2078" y="2026484"/>
            <a:ext cx="8500187" cy="2013790"/>
          </a:xfrm>
        </p:spPr>
        <p:txBody>
          <a:bodyPr>
            <a:normAutofit/>
          </a:bodyPr>
          <a:lstStyle/>
          <a:p>
            <a:pPr algn="ctr"/>
            <a:r>
              <a:rPr lang="pl-PL" sz="2800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Comarch</a:t>
            </a:r>
            <a:endParaRPr lang="pl-PL" sz="28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Aplikacja do organizowania szkoleń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B860DF1-F299-43C6-A1C4-FDE096123929}"/>
              </a:ext>
            </a:extLst>
          </p:cNvPr>
          <p:cNvSpPr txBox="1"/>
          <p:nvPr/>
        </p:nvSpPr>
        <p:spPr>
          <a:xfrm>
            <a:off x="9037563" y="4747899"/>
            <a:ext cx="2631924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2000" dirty="0"/>
              <a:t>Bartosz Kustra</a:t>
            </a:r>
          </a:p>
          <a:p>
            <a:pPr algn="ctr">
              <a:lnSpc>
                <a:spcPct val="150000"/>
              </a:lnSpc>
            </a:pPr>
            <a:r>
              <a:rPr lang="pl-PL" sz="2000" u="sng" dirty="0"/>
              <a:t>Tomasz Nadrowski</a:t>
            </a:r>
          </a:p>
          <a:p>
            <a:pPr algn="ctr">
              <a:lnSpc>
                <a:spcPct val="150000"/>
              </a:lnSpc>
            </a:pPr>
            <a:r>
              <a:rPr lang="pl-PL" sz="2000" dirty="0"/>
              <a:t>Michał Rudawski</a:t>
            </a:r>
          </a:p>
          <a:p>
            <a:pPr algn="ctr">
              <a:lnSpc>
                <a:spcPct val="150000"/>
              </a:lnSpc>
            </a:pPr>
            <a:r>
              <a:rPr lang="pl-PL" sz="2000" dirty="0"/>
              <a:t>Bartosz Żurakowski</a:t>
            </a:r>
          </a:p>
        </p:txBody>
      </p:sp>
    </p:spTree>
    <p:extLst>
      <p:ext uri="{BB962C8B-B14F-4D97-AF65-F5344CB8AC3E}">
        <p14:creationId xmlns:p14="http://schemas.microsoft.com/office/powerpoint/2010/main" val="1305705810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Plan prezentacji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641601" y="2017485"/>
            <a:ext cx="8515048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Działanie zespołowe w obrębie zadań programistycznych,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Przedstawienie efektów pracy z pierwszego sprintu,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Relacja ze spotkania z przedstawicielem firmy </a:t>
            </a:r>
            <a:r>
              <a:rPr lang="pl-PL" sz="2000" dirty="0" err="1"/>
              <a:t>Comarch</a:t>
            </a:r>
            <a:r>
              <a:rPr lang="pl-PL" sz="2000" dirty="0"/>
              <a:t>,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Plan działania – sprint 2.</a:t>
            </a:r>
          </a:p>
        </p:txBody>
      </p:sp>
    </p:spTree>
    <p:extLst>
      <p:ext uri="{BB962C8B-B14F-4D97-AF65-F5344CB8AC3E}">
        <p14:creationId xmlns:p14="http://schemas.microsoft.com/office/powerpoint/2010/main" val="4158706339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Praca zespołowa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641598" y="2031855"/>
            <a:ext cx="8515049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dirty="0"/>
              <a:t>Tworzenie złożonego projektu, w którym jednocześnie należy pracować nad wieloma aspektami aplikacji, wymaga odpowiedniej koordynacji działań. Warto zatem zdecydować się na wyodrębnienie </a:t>
            </a:r>
            <a:r>
              <a:rPr lang="pl-PL" dirty="0" err="1"/>
              <a:t>branchy</a:t>
            </a:r>
            <a:r>
              <a:rPr lang="pl-PL" dirty="0"/>
              <a:t>, poświęconych konkretnemu zagadnieniu.</a:t>
            </a:r>
            <a:endParaRPr lang="pl-PL" dirty="0">
              <a:solidFill>
                <a:srgbClr val="333333"/>
              </a:solidFill>
            </a:endParaRPr>
          </a:p>
        </p:txBody>
      </p:sp>
      <p:pic>
        <p:nvPicPr>
          <p:cNvPr id="1026" name="Picture 2" descr="Git Branches: List, Create, Switch to, Merge, Push, &amp; Delete">
            <a:extLst>
              <a:ext uri="{FF2B5EF4-FFF2-40B4-BE49-F238E27FC236}">
                <a16:creationId xmlns:a16="http://schemas.microsoft.com/office/drawing/2014/main" id="{282391BA-9D96-499F-B066-B7BDD1793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598" y="3598118"/>
            <a:ext cx="5299037" cy="271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8D35A013-29A6-4E60-A45E-FB64EA7A5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247" y="3598118"/>
            <a:ext cx="2668400" cy="271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65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Sprint 1 – zadania: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641598" y="2031855"/>
            <a:ext cx="8515049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pl-PL" dirty="0">
                <a:solidFill>
                  <a:srgbClr val="333333"/>
                </a:solidFill>
              </a:rPr>
              <a:t>Stworzenie strony głównej aplikacji: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pl-PL" dirty="0">
                <a:solidFill>
                  <a:srgbClr val="333333"/>
                </a:solidFill>
              </a:rPr>
              <a:t>Wykorzystać dostarczone logo,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pl-PL" dirty="0">
                <a:solidFill>
                  <a:srgbClr val="333333"/>
                </a:solidFill>
              </a:rPr>
              <a:t>Pasek nawigacyjny – strona domowa, lista szkoleń, zaproponuj szkolenie,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pl-PL" dirty="0">
                <a:solidFill>
                  <a:srgbClr val="333333"/>
                </a:solidFill>
              </a:rPr>
              <a:t>Krótki opis aplikacji i zaimplementowanie przykładowych obrazów,</a:t>
            </a:r>
          </a:p>
          <a:p>
            <a:pPr marL="285750" indent="-28575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pl-PL" dirty="0">
                <a:solidFill>
                  <a:srgbClr val="333333"/>
                </a:solidFill>
              </a:rPr>
              <a:t>Implementacja możliwości logowania,</a:t>
            </a:r>
          </a:p>
          <a:p>
            <a:pPr marL="285750" indent="-28575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pl-PL" dirty="0">
                <a:solidFill>
                  <a:srgbClr val="333333"/>
                </a:solidFill>
              </a:rPr>
              <a:t>Tworzenie szkoleń przez administratora,</a:t>
            </a:r>
          </a:p>
          <a:p>
            <a:pPr marL="285750" indent="-28575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pl-PL" dirty="0">
                <a:solidFill>
                  <a:srgbClr val="333333"/>
                </a:solidFill>
              </a:rPr>
              <a:t>Wyświetlanie listy utworzonych szkoleń.</a:t>
            </a:r>
          </a:p>
        </p:txBody>
      </p:sp>
    </p:spTree>
    <p:extLst>
      <p:ext uri="{BB962C8B-B14F-4D97-AF65-F5344CB8AC3E}">
        <p14:creationId xmlns:p14="http://schemas.microsoft.com/office/powerpoint/2010/main" val="20856335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Spotkanie z przedstawicielem firmy </a:t>
            </a:r>
            <a:r>
              <a:rPr lang="pl-PL" sz="2800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Comarch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641599" y="2365568"/>
            <a:ext cx="8515049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accent6"/>
              </a:buClr>
            </a:pPr>
            <a:r>
              <a:rPr lang="pl-PL" dirty="0">
                <a:solidFill>
                  <a:srgbClr val="333333"/>
                </a:solidFill>
              </a:rPr>
              <a:t>Z powodu problemów technicznych, spotkanie zostało przełożone z planowanej godziny 13:00 na 18:30. W jego trakcie omówione zostały nasze wrażenie dotyczące pracy nad projektem oraz efekty dotychczasowych działań. Inwencja twórcza, która widoczna była w obrębie funkcjonowania oraz aparycji aplikacji, spotkała się z aprobatą przedstawiciela firmy </a:t>
            </a:r>
            <a:r>
              <a:rPr lang="pl-PL" dirty="0" err="1">
                <a:solidFill>
                  <a:srgbClr val="333333"/>
                </a:solidFill>
              </a:rPr>
              <a:t>Comarch</a:t>
            </a:r>
            <a:r>
              <a:rPr lang="pl-PL" dirty="0">
                <a:solidFill>
                  <a:srgbClr val="33333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1323539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Zmiany dotyczące planu działania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Sprints | Atlassian">
            <a:extLst>
              <a:ext uri="{FF2B5EF4-FFF2-40B4-BE49-F238E27FC236}">
                <a16:creationId xmlns:a16="http://schemas.microsoft.com/office/drawing/2014/main" id="{B734FD4A-F861-40AC-B107-AD184C8E5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2286000"/>
            <a:ext cx="4572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91C572DA-4A2C-4E29-931F-36680CF04475}"/>
              </a:ext>
            </a:extLst>
          </p:cNvPr>
          <p:cNvSpPr txBox="1"/>
          <p:nvPr/>
        </p:nvSpPr>
        <p:spPr>
          <a:xfrm>
            <a:off x="3028820" y="4828084"/>
            <a:ext cx="379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Wydłużenie sprintu do dwóch tygodni</a:t>
            </a:r>
          </a:p>
        </p:txBody>
      </p:sp>
      <p:pic>
        <p:nvPicPr>
          <p:cNvPr id="2052" name="Picture 4" descr="Frontend vs Backend : ProgrammerHumor">
            <a:extLst>
              <a:ext uri="{FF2B5EF4-FFF2-40B4-BE49-F238E27FC236}">
                <a16:creationId xmlns:a16="http://schemas.microsoft.com/office/drawing/2014/main" id="{FC441183-3C0E-4264-8FAE-44B7B3104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596" y="2211355"/>
            <a:ext cx="1558698" cy="243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A4C2FAFC-0AEB-4931-BB37-6EF43EBD5823}"/>
              </a:ext>
            </a:extLst>
          </p:cNvPr>
          <p:cNvSpPr txBox="1"/>
          <p:nvPr/>
        </p:nvSpPr>
        <p:spPr>
          <a:xfrm>
            <a:off x="7741236" y="4828084"/>
            <a:ext cx="3041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Podział prac oraz określania potrzebnego nań czasu na:</a:t>
            </a:r>
            <a:br>
              <a:rPr lang="pl-PL" dirty="0"/>
            </a:br>
            <a:r>
              <a:rPr lang="pl-PL" dirty="0" err="1"/>
              <a:t>backend</a:t>
            </a:r>
            <a:r>
              <a:rPr lang="pl-PL" dirty="0"/>
              <a:t> oraz </a:t>
            </a:r>
            <a:r>
              <a:rPr lang="pl-PL" dirty="0" err="1"/>
              <a:t>frontend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99415916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Sprint 2: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641601" y="2031855"/>
            <a:ext cx="8515048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accent6"/>
              </a:buClr>
            </a:pPr>
            <a:r>
              <a:rPr lang="pl-PL" dirty="0">
                <a:solidFill>
                  <a:srgbClr val="333333"/>
                </a:solidFill>
              </a:rPr>
              <a:t>Do zrealizowania w ciągu drugiego sprintu zgłoszonych zostało 18 zadań, dotyczących: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333333"/>
                </a:solidFill>
              </a:rPr>
              <a:t>Zmian funkcjonowania strony głównej,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333333"/>
                </a:solidFill>
              </a:rPr>
              <a:t>Usprawnień procesu rejestracji,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333333"/>
                </a:solidFill>
              </a:rPr>
              <a:t>Zmian wizualnych i  funkcjonalnych listy szkoleń,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333333"/>
                </a:solidFill>
              </a:rPr>
              <a:t>Usprawnień dodawania szkoleń,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333333"/>
                </a:solidFill>
              </a:rPr>
              <a:t>Możliwości dodawania załączników (w postaci plików) do szkoleń,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333333"/>
                </a:solidFill>
              </a:rPr>
              <a:t>Proponowania tematów szkoleń oraz przeglądania ich listy,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333333"/>
                </a:solidFill>
              </a:rPr>
              <a:t>Zgłaszania chęci prowadzenia szkoleń dotyczących zaproponowanych tematów,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333333"/>
                </a:solidFill>
              </a:rPr>
              <a:t>Możliwości oceniania zaproponowanych tematów.</a:t>
            </a:r>
          </a:p>
        </p:txBody>
      </p:sp>
    </p:spTree>
    <p:extLst>
      <p:ext uri="{BB962C8B-B14F-4D97-AF65-F5344CB8AC3E}">
        <p14:creationId xmlns:p14="http://schemas.microsoft.com/office/powerpoint/2010/main" val="426245351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68555" y="2422105"/>
            <a:ext cx="8500187" cy="2013790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Dziękujemy</a:t>
            </a:r>
            <a:br>
              <a:rPr lang="pl-PL" sz="2800" dirty="0">
                <a:latin typeface="Arial Black" panose="020B0A04020102020204" pitchFamily="34" charset="0"/>
              </a:rPr>
            </a:br>
            <a:r>
              <a:rPr lang="pl-PL" sz="2800" dirty="0">
                <a:latin typeface="Arial Black" panose="020B0A04020102020204" pitchFamily="34" charset="0"/>
                <a:sym typeface="Wingdings" panose="05000000000000000000" pitchFamily="2" charset="2"/>
              </a:rPr>
              <a:t>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659702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274</Words>
  <Application>Microsoft Office PowerPoint</Application>
  <PresentationFormat>Panoramiczny</PresentationFormat>
  <Paragraphs>37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Wingdings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Bartek Kustruś</dc:creator>
  <cp:lastModifiedBy>Bartek Kustruś</cp:lastModifiedBy>
  <cp:revision>19</cp:revision>
  <dcterms:created xsi:type="dcterms:W3CDTF">2021-03-30T19:50:55Z</dcterms:created>
  <dcterms:modified xsi:type="dcterms:W3CDTF">2021-03-30T21:36:23Z</dcterms:modified>
</cp:coreProperties>
</file>