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5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z Nadrowski (243343)" initials="TN(" lastIdx="1" clrIdx="0">
    <p:extLst>
      <p:ext uri="{19B8F6BF-5375-455C-9EA6-DF929625EA0E}">
        <p15:presenceInfo xmlns:p15="http://schemas.microsoft.com/office/powerpoint/2012/main" userId="Tomasz Nadrowski (24334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06" autoAdjust="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F9175-DCB0-4ED0-8693-FEF40FDD92D4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8378-DD0E-485B-97E4-C3DB4185A2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057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8378-DD0E-485B-97E4-C3DB4185A27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7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8378-DD0E-485B-97E4-C3DB4185A27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16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8378-DD0E-485B-97E4-C3DB4185A27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369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8378-DD0E-485B-97E4-C3DB4185A27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360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8378-DD0E-485B-97E4-C3DB4185A27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04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1C97D1-5A84-4A71-B209-24DE59AD5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311947C-75CA-4A40-AEC9-701727DD9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BC2521-293F-442F-A11C-6D8059D2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A25E31-66E7-4716-A2DC-9E81D1FE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D6C7C9-45C9-49FA-8ECD-94D94947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260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07219-5497-4A09-A386-C6A74BAB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D0F2062-B081-4613-86F6-FEFA2152B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83B008-6701-46FD-AE8E-C6B2D66A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E17ED9-F055-4FF9-8129-450B121A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DF4CE8-D42D-47A8-8332-2D88FB16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822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3F7491D-9360-4D18-A3DE-FD221C407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1240E41-FA99-496A-AB3E-CF4B21FB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DA71E5-E9A1-4A7B-AEDB-595E128E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71D26C-963D-4288-BC0A-7CF0A345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5580E4-17B0-4F87-B47D-57B3CAE6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8031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152663971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4CB556-758E-4E4C-BD8F-3A26FDCB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CC0C31-C94C-4C99-9572-2C45AF15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78F030-0DBF-4C82-A8A3-A26015F7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9A74FA4-4B08-4978-AEF0-DB39FFCA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335AC5-ED84-486A-A0E1-1359FBDE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97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C0E861-499A-43F1-A799-FCB64A10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7461EDB-1F01-4E29-BDDC-E7D1DED4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BFAA3C-55B5-4B28-B520-77FD1081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A6C4AC-7C13-4414-93FB-212D9C3F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BEB402-E90B-4360-BA38-8B6608B7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200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B37E1-461D-4BFF-9551-BE660062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55928C-3072-41CC-9AE6-0C018712D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774DB76-526F-4AE1-BEE8-A1CCA3045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3476817-F3DE-4B63-8E7C-F7C15707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A6B9E0E-CB1B-41CF-92E6-2C6FCCDD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F38661-858B-4C0D-93E5-D2E4C258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322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B07CD5-8899-47A8-8B60-5F922076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03848AF-DB39-4FF0-BCFC-6AF64D58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4C35D7D-AAB2-4264-AEE8-9E525933B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2A3CDF1-288E-424D-A6BB-36EBE6838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83F5442-8D7F-4806-B052-E85D8AC54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E7A44AB-EB80-4561-9FC6-ECE1BCFD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7756F68-FD27-4C4C-B191-8A627906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CB49E05-17C5-4B51-845F-40FBAC50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310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F0C147-851C-41B7-B34A-573678CA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359FC7C-1001-44B6-97EF-567BE5A3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154FD6A-C4DB-4BC7-8301-19A42611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7CB0CE7-262E-46BA-82F6-C535DB74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20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12D0C48-A1B5-4940-B4CF-EEE2FEAA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C19B1E2-C4EF-4F7C-9985-C5CF9A28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4EBE92F-99E9-4DB9-9AC3-1348F16D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66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61CBBD-C2C8-4D72-8187-ADC29C11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D07A5D-59F5-43DE-9C76-7FC23F6E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4EB3CF0-3650-4931-A2C1-1D7A626AD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5E6DF2-88C7-46F3-BD7F-768606E5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C41169A-2302-48F3-A143-D8970207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3BDDFC-9571-4CCD-A24D-CCC5E6D0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10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8E7EED-8841-4390-9882-3C901F85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7D9848F-32E1-452B-8298-CC9B80321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613AD4B-52B2-4746-B7CF-C2C88B856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3640D71-0A29-4938-9B96-2FEC27AA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271BFD9-5F11-4C77-93F1-E60D7E1C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031DBD1-A326-4222-A0C4-EFED42D8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52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D738D97-2C55-4DE6-825C-4A6B60CA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16BB2B-0AF7-4D3F-B3CE-4F401476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1FBB8F-EE0B-42E8-BECD-D189E1B47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4ADB17-B60D-4823-B487-17F0DA1A7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A1F544-ED0D-4A32-8437-CAB48F592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25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2078" y="2026484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>
                <a:latin typeface="Arial Black" panose="020B0A04020102020204" pitchFamily="34" charset="0"/>
                <a:cs typeface="Times New Roman" panose="02020603050405020304" pitchFamily="18" charset="0"/>
              </a:rPr>
              <a:t>PROJEKT </a:t>
            </a:r>
          </a:p>
          <a:p>
            <a:pPr algn="ctr"/>
            <a:r>
              <a:rPr lang="pl-PL" sz="2800">
                <a:latin typeface="Arial Black" panose="020B0A04020102020204" pitchFamily="34" charset="0"/>
                <a:cs typeface="Times New Roman" panose="02020603050405020304" pitchFamily="18" charset="0"/>
              </a:rPr>
              <a:t>ZESPOŁOWY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860DF1-F299-43C6-A1C4-FDE096123929}"/>
              </a:ext>
            </a:extLst>
          </p:cNvPr>
          <p:cNvSpPr txBox="1"/>
          <p:nvPr/>
        </p:nvSpPr>
        <p:spPr>
          <a:xfrm>
            <a:off x="9050693" y="5439747"/>
            <a:ext cx="2897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Bartosz Kustra</a:t>
            </a:r>
          </a:p>
          <a:p>
            <a:pPr algn="ctr"/>
            <a:r>
              <a:rPr lang="pl-PL" dirty="0"/>
              <a:t>Tomasz Nadrowski</a:t>
            </a:r>
          </a:p>
          <a:p>
            <a:pPr algn="ctr"/>
            <a:r>
              <a:rPr lang="pl-PL" dirty="0"/>
              <a:t>Michał Rudawski</a:t>
            </a:r>
          </a:p>
          <a:p>
            <a:pPr algn="ctr"/>
            <a:r>
              <a:rPr lang="pl-PL"/>
              <a:t>Bartosz Żurakowski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5237684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108719" y="388842"/>
            <a:ext cx="9605865" cy="1612574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Plan prezentacji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5AD5176-5779-43B8-BF03-6EC932EA83D7}"/>
              </a:ext>
            </a:extLst>
          </p:cNvPr>
          <p:cNvSpPr txBox="1"/>
          <p:nvPr/>
        </p:nvSpPr>
        <p:spPr>
          <a:xfrm>
            <a:off x="2164702" y="2803848"/>
            <a:ext cx="9549882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Przedstawienie tematu pracy zespołowej,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Technologia użyta do wykonania projektu,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Harmonogram prac,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Role,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Koncept,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Organizacja.</a:t>
            </a:r>
          </a:p>
        </p:txBody>
      </p:sp>
    </p:spTree>
    <p:extLst>
      <p:ext uri="{BB962C8B-B14F-4D97-AF65-F5344CB8AC3E}">
        <p14:creationId xmlns:p14="http://schemas.microsoft.com/office/powerpoint/2010/main" val="415870633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108719" y="388842"/>
            <a:ext cx="9605865" cy="1612574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Tematyka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DA95A6E-CDE3-4F05-B8F5-952E489E35E4}"/>
              </a:ext>
            </a:extLst>
          </p:cNvPr>
          <p:cNvSpPr txBox="1"/>
          <p:nvPr/>
        </p:nvSpPr>
        <p:spPr>
          <a:xfrm>
            <a:off x="2189196" y="2006398"/>
            <a:ext cx="927330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dirty="0"/>
              <a:t>Webowa aplikacja do organizowania szkoleń.</a:t>
            </a:r>
          </a:p>
          <a:p>
            <a:br>
              <a:rPr lang="pl-PL" sz="2800" dirty="0"/>
            </a:b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278883772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108719" y="388842"/>
            <a:ext cx="9605865" cy="1612574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Technologie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083CBA6-3912-4430-B1D0-1E5DABE19CDB}"/>
              </a:ext>
            </a:extLst>
          </p:cNvPr>
          <p:cNvSpPr txBox="1"/>
          <p:nvPr/>
        </p:nvSpPr>
        <p:spPr>
          <a:xfrm>
            <a:off x="2108720" y="2365311"/>
            <a:ext cx="96058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Backend</a:t>
            </a:r>
            <a:r>
              <a:rPr lang="pl-PL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Django + Python + MySQL</a:t>
            </a:r>
          </a:p>
          <a:p>
            <a:pPr algn="just"/>
            <a:r>
              <a:rPr lang="pl-PL" sz="2800" dirty="0" err="1"/>
              <a:t>Frontend</a:t>
            </a:r>
            <a:r>
              <a:rPr lang="pl-PL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strona wizualna HTML, CSS, JavaScript</a:t>
            </a:r>
          </a:p>
          <a:p>
            <a:pPr algn="just"/>
            <a:r>
              <a:rPr lang="pl-PL" sz="2800" dirty="0"/>
              <a:t>Komunikacja: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GIT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Trello</a:t>
            </a:r>
            <a:endParaRPr lang="pl-PL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174249433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108719" y="388842"/>
            <a:ext cx="9605865" cy="1612574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Harmonogram prac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083CBA6-3912-4430-B1D0-1E5DABE19CDB}"/>
              </a:ext>
            </a:extLst>
          </p:cNvPr>
          <p:cNvSpPr txBox="1"/>
          <p:nvPr/>
        </p:nvSpPr>
        <p:spPr>
          <a:xfrm>
            <a:off x="2108720" y="2365311"/>
            <a:ext cx="96058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Przetestowanie podobnych istniejących już rozwiązań (badanie rynku),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Stworzenie scenariuszy użycia dla lepszego zrozumienia projektu,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Podział zadań pomiędzy członków drużyny,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Implementacja oraz bieżące wprowadzanie zmian do koncepcji jeśli potrzebne.</a:t>
            </a:r>
          </a:p>
        </p:txBody>
      </p:sp>
    </p:spTree>
    <p:extLst>
      <p:ext uri="{BB962C8B-B14F-4D97-AF65-F5344CB8AC3E}">
        <p14:creationId xmlns:p14="http://schemas.microsoft.com/office/powerpoint/2010/main" val="1978513826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108719" y="388842"/>
            <a:ext cx="9605865" cy="1612574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Role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083CBA6-3912-4430-B1D0-1E5DABE19CDB}"/>
              </a:ext>
            </a:extLst>
          </p:cNvPr>
          <p:cNvSpPr txBox="1"/>
          <p:nvPr/>
        </p:nvSpPr>
        <p:spPr>
          <a:xfrm>
            <a:off x="2108720" y="2365311"/>
            <a:ext cx="96058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Bartosz Kustra – dokumentacja, scenariusze użycia</a:t>
            </a:r>
          </a:p>
          <a:p>
            <a:pPr algn="just"/>
            <a:r>
              <a:rPr lang="pl-PL" sz="2800" dirty="0"/>
              <a:t>Tomasz Nadrowski – programista</a:t>
            </a:r>
          </a:p>
          <a:p>
            <a:pPr algn="just"/>
            <a:r>
              <a:rPr lang="pl-PL" sz="2800" dirty="0"/>
              <a:t>Michał Rudawski – programista</a:t>
            </a:r>
          </a:p>
          <a:p>
            <a:pPr algn="just"/>
            <a:r>
              <a:rPr lang="pl-PL" sz="2800" dirty="0"/>
              <a:t>Bartosz Żurakowski – programista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/>
              <a:t>Ponadto wszyscy członkowie zespołu będą odpowiedzialni za szczegółowy koncept projektu.</a:t>
            </a:r>
          </a:p>
          <a:p>
            <a:pPr algn="just"/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243497791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108719" y="388842"/>
            <a:ext cx="9605865" cy="1612574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Koncept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31ADE75-CBBE-4EC7-A057-DF668A0092C1}"/>
              </a:ext>
            </a:extLst>
          </p:cNvPr>
          <p:cNvSpPr txBox="1"/>
          <p:nvPr/>
        </p:nvSpPr>
        <p:spPr>
          <a:xfrm>
            <a:off x="2108720" y="2365311"/>
            <a:ext cx="9605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/>
              <a:t>Aplikacja webowa służąca do organizowania szkoleń od pracowników dla pracowników w firmie </a:t>
            </a:r>
            <a:r>
              <a:rPr lang="pl-PL" sz="2000" dirty="0" err="1"/>
              <a:t>Comarch</a:t>
            </a:r>
            <a:r>
              <a:rPr lang="pl-PL" sz="2000" dirty="0"/>
              <a:t>.</a:t>
            </a:r>
          </a:p>
          <a:p>
            <a:pPr algn="just"/>
            <a:r>
              <a:rPr lang="pl-PL" sz="2000" dirty="0"/>
              <a:t>Aplikacja będzie oferować: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/>
              <a:t>możliwość logowania się na stronie,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33333"/>
                </a:solidFill>
              </a:rPr>
              <a:t>tw</a:t>
            </a:r>
            <a:r>
              <a:rPr lang="pl-PL" sz="2000" b="0" dirty="0">
                <a:solidFill>
                  <a:srgbClr val="333333"/>
                </a:solidFill>
                <a:effectLst/>
              </a:rPr>
              <a:t>orzenie i przeglądanie szkoleń,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33333"/>
                </a:solidFill>
              </a:rPr>
              <a:t>komentowania szkoleń (zgłaszanie tematów, o których chcieliby usłyszeć),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33333"/>
                </a:solidFill>
              </a:rPr>
              <a:t>w</a:t>
            </a:r>
            <a:r>
              <a:rPr lang="pl-PL" sz="2000" b="0" dirty="0">
                <a:solidFill>
                  <a:srgbClr val="333333"/>
                </a:solidFill>
                <a:effectLst/>
              </a:rPr>
              <a:t>yra</a:t>
            </a:r>
            <a:r>
              <a:rPr lang="pl-PL" sz="2000" dirty="0">
                <a:solidFill>
                  <a:srgbClr val="333333"/>
                </a:solidFill>
              </a:rPr>
              <a:t>żania chęci poprowadzenia szkolenia,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33333"/>
                </a:solidFill>
              </a:rPr>
              <a:t>podpowiadanie najlepszych terminów szkoleń w oparciu o zajętość kalendarzy użytkowników</a:t>
            </a:r>
          </a:p>
          <a:p>
            <a:pPr algn="l"/>
            <a:endParaRPr lang="pl-PL" sz="2000" b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0493076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108719" y="388842"/>
            <a:ext cx="9605865" cy="1612574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Organizacja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2C2D2E3-ACF6-42CC-A531-0219BAAE2450}"/>
              </a:ext>
            </a:extLst>
          </p:cNvPr>
          <p:cNvSpPr txBox="1"/>
          <p:nvPr/>
        </p:nvSpPr>
        <p:spPr>
          <a:xfrm>
            <a:off x="2108718" y="2227811"/>
            <a:ext cx="96058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800" dirty="0"/>
              <a:t>Kontakt:</a:t>
            </a:r>
          </a:p>
          <a:p>
            <a:pPr marL="457200" indent="-457200" algn="just">
              <a:buFontTx/>
              <a:buChar char="-"/>
            </a:pPr>
            <a:r>
              <a:rPr lang="pl-PL" sz="2800" dirty="0"/>
              <a:t>cotygodniowe spotkania na platformie </a:t>
            </a:r>
            <a:r>
              <a:rPr lang="pl-PL" sz="2800" dirty="0" err="1"/>
              <a:t>Discord</a:t>
            </a:r>
            <a:r>
              <a:rPr lang="pl-PL" sz="2800" dirty="0"/>
              <a:t> oraz bieżąca komunikacja na Messengerze</a:t>
            </a:r>
          </a:p>
          <a:p>
            <a:pPr marL="457200" indent="-457200" algn="just">
              <a:buFontTx/>
              <a:buChar char="-"/>
            </a:pPr>
            <a:r>
              <a:rPr lang="pl-PL" sz="2800" dirty="0"/>
              <a:t>rozdzielenie obowiązków oraz rozliczanie ich dzięki platformie </a:t>
            </a:r>
            <a:r>
              <a:rPr lang="pl-PL" sz="2800" dirty="0" err="1"/>
              <a:t>Trello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087812993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68555" y="2422105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Dziękujemy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9702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212</Words>
  <Application>Microsoft Office PowerPoint</Application>
  <PresentationFormat>Panoramiczny</PresentationFormat>
  <Paragraphs>54</Paragraphs>
  <Slides>9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 Kustruś</dc:creator>
  <cp:lastModifiedBy>Tomasz Nadrowski (243343)</cp:lastModifiedBy>
  <cp:revision>30</cp:revision>
  <dcterms:created xsi:type="dcterms:W3CDTF">2020-10-14T18:03:02Z</dcterms:created>
  <dcterms:modified xsi:type="dcterms:W3CDTF">2021-03-06T14:44:21Z</dcterms:modified>
</cp:coreProperties>
</file>