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72" r:id="rId4"/>
    <p:sldId id="273" r:id="rId5"/>
    <p:sldId id="274" r:id="rId6"/>
    <p:sldId id="275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661E-743A-40C6-89D0-2886872CA7F4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F994-62E4-46C6-A71D-6813B38569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83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F1F14B-B1F9-4AAE-B2FF-E3917049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BF72A5A-BCAC-43F7-AA27-6E84F5D1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8D495B-2CC5-4531-988F-82037842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DF5DC1-7E43-4177-A5B4-650BFF3F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796BB4-E6BF-430C-AD44-B51665A0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9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3710E-0DD6-4812-A6D7-3964F8C1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2893F15-1C2E-4189-8F2D-8B71C994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603DB9-6685-4837-9A2B-83511944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E15260-895F-445A-B8BD-A646CB16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BF8062-24CB-44F2-90CC-61209B8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113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2651766-27B8-44D9-98EE-912B228A2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CAB5BDE-BB69-402D-A486-E7CF66606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6FD90E-42EC-4648-93BD-133168CC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4AD102-C1FA-482B-B907-D401E41C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56CF1B-542E-4E4B-8A1C-FC0328D3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35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75811989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5E8158-5A11-452B-B019-6D51AFDC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EBE03B-AA25-4991-B2C6-F291B5EA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A34771-76E0-4492-85F5-E199CE30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C75843-6F04-4F3F-812C-F1C1DB83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9F931B-E0BA-41CE-B57C-BEAD5295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26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1458C6-DAC8-4D58-B670-4128BB10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196F1A-E2E3-4F45-8C90-AE78B963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0AD52D-A50C-4309-80DB-388BD760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530F9E-59BB-4912-BA98-26F82892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BB883A-320B-4DAD-A48F-1426BF65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588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71F02-3203-448A-AAC1-EB440BA0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0E588-A100-4152-ABBE-46EAA863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4F9E01-1F96-4D0B-BF65-A27D52D2C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E1FDC3-28E1-4B86-B0E0-EC1E0081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F8BBDA-89F6-4EA7-A979-9B0FCC4B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0302F1C-3004-454B-B16D-8D38B966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83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D950F9-7C85-4B91-A599-B4FEB4CD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344C7FA-1C06-40D1-91B6-5FFF90C3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2A625B5-6FAB-443E-A8CC-2BAA844E9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15FA197-6117-4867-B4EC-5FA760D30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F7E75EC-9634-4DB7-9FD6-C0744421F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93394A7-869B-4B66-AC59-C540E65F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51910B8-3DA8-4A08-BD65-D589D77F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B37786A-D3A7-4A62-942F-5D16FB96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32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D79EDB-FDFA-4EAD-8B1A-017F8881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07B8FF6-F2BA-40AE-A4E9-6C301564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8A5F144-0484-458A-8659-540A38B3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3E125F0-7D33-427C-B0E4-2A9ED981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22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D7F110D-3368-4638-8171-8823EC9D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9AA0938-E584-4015-A57B-3E5A69EC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E39B7E4-F9A3-4F51-9ABA-6C16330A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06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7098CF-C87D-46D8-9010-A226F859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3B8897-6760-4AF2-BE16-1C81FB145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9E9A96-089E-4299-B0C2-93ED1A5CB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2BA396-3184-4234-8ECB-B342EB2C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99FF4A-099E-443A-98D6-7E452776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1B24FC-4C6E-4AD5-8890-904FADDE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977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C2D338-2F69-4592-B88D-813EE002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DEB5BFF-B919-4BC4-B426-91BCABD4C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DD79E5-2BD1-4905-85A1-3699F5ED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0BBB4B-7FB4-4EB4-9F3C-566F310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A2395E-5742-4F0F-B9A1-DD6EAD69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03D3CE3-DAD9-498E-9D95-6AE6BAAD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06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2EE6B5C-E9E0-4298-9988-7395F0A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9E16FC-C681-4E2C-85B1-E706CF5E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72A691-37D3-4C88-9DA6-2F32FD4F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8E5A-AF5D-4E5C-BD3D-88B7AE9637FD}" type="datetimeFigureOut">
              <a:rPr lang="pl-PL" smtClean="0"/>
              <a:t>06.04.2021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8D0A10-ACFE-4B8A-ABC7-C2080ED9C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9E2541-29F0-4172-9E11-40FB87CB7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8BEC2-BACA-4C1B-80AB-A116F3CE9A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7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u="sng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130570581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dotychczasowych efektów pracy w drugim sprincie,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Napotkane problemy,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Konieczne do wykonania elementy projektu,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Plan realizacji założeń.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2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598" y="2031855"/>
            <a:ext cx="8515049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Raport postępu prac prezentowany w trakcie zajęć,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Dopracowanie procesu rejestracji,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Dopracowanie strony głównej,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Dopracowanie wyświetlania listy szkoleń,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Usprawnienie dodawania szkoleń,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Możliwość dodawania grafiki szkolenia oraz załączników.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C1C8DD-B38D-4782-A677-7FD7B906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0" y="5236584"/>
            <a:ext cx="7447384" cy="8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3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2 – napotkane problemy: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le jest stref czasowych w Chinach? – china-spot">
            <a:extLst>
              <a:ext uri="{FF2B5EF4-FFF2-40B4-BE49-F238E27FC236}">
                <a16:creationId xmlns:a16="http://schemas.microsoft.com/office/drawing/2014/main" id="{1D1CEC39-BD76-46A7-A81B-D9371F88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393326"/>
            <a:ext cx="3977368" cy="209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ęzyki świata ♥ - Języki najciekawsze">
            <a:extLst>
              <a:ext uri="{FF2B5EF4-FFF2-40B4-BE49-F238E27FC236}">
                <a16:creationId xmlns:a16="http://schemas.microsoft.com/office/drawing/2014/main" id="{9903BD13-D9E3-4E1B-B3A1-BEC1328B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61" y="2393326"/>
            <a:ext cx="2064203" cy="206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14767D2-C682-46B9-95E0-1584CFC19723}"/>
              </a:ext>
            </a:extLst>
          </p:cNvPr>
          <p:cNvSpPr txBox="1"/>
          <p:nvPr/>
        </p:nvSpPr>
        <p:spPr>
          <a:xfrm>
            <a:off x="2641600" y="5164494"/>
            <a:ext cx="397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Strefa czasowa bazy danych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CD23D01-535D-4DB5-B713-35C98C0E9A59}"/>
              </a:ext>
            </a:extLst>
          </p:cNvPr>
          <p:cNvSpPr txBox="1"/>
          <p:nvPr/>
        </p:nvSpPr>
        <p:spPr>
          <a:xfrm>
            <a:off x="8476860" y="5225255"/>
            <a:ext cx="2064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Języki komunikatów</a:t>
            </a:r>
          </a:p>
        </p:txBody>
      </p:sp>
    </p:spTree>
    <p:extLst>
      <p:ext uri="{BB962C8B-B14F-4D97-AF65-F5344CB8AC3E}">
        <p14:creationId xmlns:p14="http://schemas.microsoft.com/office/powerpoint/2010/main" val="381086750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2 – pozostałe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599" y="2365568"/>
            <a:ext cx="790199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Proponowanie tematów spotkań,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Przeglądanie tematów szkoleń,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SzPct val="12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sz="2000" dirty="0">
                <a:solidFill>
                  <a:srgbClr val="333333"/>
                </a:solidFill>
              </a:rPr>
              <a:t>Zalogowany użytkownik może zgłaszać się do prowadzenia szkoleń o określonym temacie,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SzPct val="12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sz="2000" dirty="0">
                <a:solidFill>
                  <a:srgbClr val="333333"/>
                </a:solidFill>
              </a:rPr>
              <a:t>System ratingu tematów szkoleń.</a:t>
            </a:r>
          </a:p>
        </p:txBody>
      </p:sp>
    </p:spTree>
    <p:extLst>
      <p:ext uri="{BB962C8B-B14F-4D97-AF65-F5344CB8AC3E}">
        <p14:creationId xmlns:p14="http://schemas.microsoft.com/office/powerpoint/2010/main" val="2881677082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2 plan działania: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1AFFB3B-4B8E-48BF-9A06-31164787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1978091"/>
            <a:ext cx="8515048" cy="46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1713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125</Words>
  <Application>Microsoft Office PowerPoint</Application>
  <PresentationFormat>Panoramiczny</PresentationFormat>
  <Paragraphs>28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16</cp:revision>
  <dcterms:created xsi:type="dcterms:W3CDTF">2021-04-06T17:19:50Z</dcterms:created>
  <dcterms:modified xsi:type="dcterms:W3CDTF">2021-04-06T18:53:41Z</dcterms:modified>
</cp:coreProperties>
</file>