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62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974E5-EA19-4212-971E-9D2B16FF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4DAF90-A5A9-4B6D-A2CD-54F49BC57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4CD85C-17C4-4F72-B3B5-CFE3508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DC09C8-BFD9-48F8-B5F5-A9E90D38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B36FB8-99F4-45E0-832C-EA7E8CC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50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BECD9A-FEE6-4DA3-BE86-122BC0A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33426D-3376-4465-8B47-61D6464B2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F5E244-3ADC-480A-B19F-8943A6A8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76BEFD-8F7B-4903-A0D3-DE69188A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B3D354-1C0D-449C-B631-20805C42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6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B9E0B23-9FF1-48B5-8AF8-245B18CFB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CF48A7F-3FD4-4174-B6BB-EAEB6669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E2C443-7C77-4685-A347-E0EED17F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DE2D46-63B2-4ECD-8D1B-2EC2EB3E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806B6B-577C-40D2-9929-38BFE365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713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6193001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5355BE-DF94-4BD8-ABDF-7B588FCB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AC9ACA-CA14-4321-A67E-12230A11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0E0A46-3DBE-4E4D-BA2D-FD0B34FC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43DE7B-6DB9-4217-8606-B0EB9496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BB120F-0E83-4532-8DB3-AB6EDE8E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7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3FCCFC-F776-41D3-A0AF-F9E8A852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B816223-E00F-437E-A0A8-6DB964D5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4C8385-809B-4717-9FE1-A55F3C18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7C6859-B6A2-4407-A667-CEECC30F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AF23C3-EC98-419C-BEDA-B19DEFDA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3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F24A7C-CA58-4040-8507-F39A5A14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C491B3-A93D-4E31-B47E-2F006E7F1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8EC7EA6-E77E-430C-9307-C47332B79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86940E-3A1E-4EBC-8CAF-485B26B4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41EE92-660A-4583-B552-074A8DF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050F2F-3C76-4011-ABDC-37C6B52C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32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FC5804-E25B-476C-803C-6B492637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CF620D-610D-43C0-AFBA-25AA6302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D491A5-93AE-4560-9504-B9915D2D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E75957-4DA7-434F-B1FF-D9ABDB950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892063-F6AE-46D2-ACC5-5731E004D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460EAB0-48A4-42AF-9197-1C25043A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5EF95F6-7F14-4D8F-86D1-E20177BB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063B3BC-6DB1-43DA-B01C-39ACEC9B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36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5446A2-F7E4-4DD8-ABC6-3530B5AA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CD4723-D6BA-4774-AC65-1EF1B67F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F8A21D1-EA4A-4010-859F-9AF129D2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087EE4-2427-4C37-A5AA-F6141E7E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9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A806D33-7096-4E6C-85FC-4E9D6F5C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026582-B249-4192-B92F-23030240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4FD63D-BFF7-41E2-93BB-DA495FD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48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36198D-13A3-4DBD-8CA3-B0727B1A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24DEE5-8674-492B-9DA9-502B3311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4313877-D76A-48F5-92B7-1AEC07221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C1002F-1101-47AC-992B-C344EABA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CC8FEC-0BFA-4EFC-B193-E09482BA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271620-BFDC-4171-857C-ACBE607E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42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C0ECEB-20A2-4B9B-8747-B5E64491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1AA485C-B971-4248-BF11-4A5C6AAC0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12ED3B-7530-4453-B97A-EC127975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D6C50E-BA96-4ECB-8D47-D4AFE5A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A3178F-0B79-4B31-B4AD-1E997A3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F4DA3E-8537-41EB-959A-4545C076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89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FA6F84D-59B5-4A39-9BA4-FF8DE4F5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F41FFF-6A7B-4254-A7E3-EEED1B06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328082-DDDC-4544-8876-A79C7C6F8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E447-9637-4E95-AFF1-8E8BA66BB0C3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0AF063-DFEF-4BAA-AF9A-B081F112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8070D2-517A-4E76-A2A9-D5666B725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F989-F0B6-4704-9A13-917AAEC758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2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efektów pracy: Sprint 2,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Napotkane problemy,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Zadania zlecone do wykonania.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110187" y="3429000"/>
            <a:ext cx="957787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pl-PL" dirty="0">
                <a:solidFill>
                  <a:srgbClr val="333333"/>
                </a:solidFill>
              </a:rPr>
              <a:t>W ubiegłym tygodniu grupa wykonała 64% wszystkich, przydzielonych, obowiązkowych zadań.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C1C8DD-B38D-4782-A677-7FD7B906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1" y="2411655"/>
            <a:ext cx="7447384" cy="88822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189B8C6-A945-48AB-B461-E868AEE83707}"/>
              </a:ext>
            </a:extLst>
          </p:cNvPr>
          <p:cNvSpPr txBox="1"/>
          <p:nvPr/>
        </p:nvSpPr>
        <p:spPr>
          <a:xfrm>
            <a:off x="2110186" y="4446037"/>
            <a:ext cx="95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accent6"/>
                </a:solidFill>
              </a:rPr>
              <a:t>Zważywszy na to, iż końca dobiegł okres Sprintu, wszystkie zadania obowiązkowe zostały wykonane.</a:t>
            </a:r>
          </a:p>
        </p:txBody>
      </p:sp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940767"/>
            <a:ext cx="851504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pl-PL" dirty="0">
                <a:solidFill>
                  <a:srgbClr val="333333"/>
                </a:solidFill>
              </a:rPr>
              <a:t>Wykonane zostały również zadania dodatkowe: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C01D18C-0A4B-47EC-B841-1AE86CE9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170870"/>
            <a:ext cx="3743477" cy="238203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DA3B167-3C28-4B6E-8025-0F40CBB9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1" y="3170870"/>
            <a:ext cx="3743477" cy="23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581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martphone Oukitel C19 2/16 DS Blue | Smartfony i GPS | Funtech.pl -  laptopy, notebooki, netbooki, komputery, monitory LCD - sklep internetowy -  Warszawa, Kraków, Wrocław, Łódź, Toruń, Katowice, Lublin, Opole, Płock,">
            <a:extLst>
              <a:ext uri="{FF2B5EF4-FFF2-40B4-BE49-F238E27FC236}">
                <a16:creationId xmlns:a16="http://schemas.microsoft.com/office/drawing/2014/main" id="{E6916DD8-19D6-45C8-BF2E-0F021A51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30" y="2414554"/>
            <a:ext cx="2241420" cy="22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SUNG Galaxy Tab A7 10.4 3/32GB Wi-Fi Szary Tablet - ceny i opinie w  Media Expert">
            <a:extLst>
              <a:ext uri="{FF2B5EF4-FFF2-40B4-BE49-F238E27FC236}">
                <a16:creationId xmlns:a16="http://schemas.microsoft.com/office/drawing/2014/main" id="{0C14F85B-B34C-43F9-AA12-E4C971A5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50" y="3602717"/>
            <a:ext cx="2819788" cy="281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47646DC-512A-4182-B2A8-D33142DAB8EE}"/>
              </a:ext>
            </a:extLst>
          </p:cNvPr>
          <p:cNvSpPr txBox="1"/>
          <p:nvPr/>
        </p:nvSpPr>
        <p:spPr>
          <a:xfrm>
            <a:off x="2641600" y="3336447"/>
            <a:ext cx="2819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Problemem okazało się odpowiednie skalowanie obrazu na mniejszych wyświetlaczach.</a:t>
            </a:r>
          </a:p>
        </p:txBody>
      </p:sp>
    </p:spTree>
    <p:extLst>
      <p:ext uri="{BB962C8B-B14F-4D97-AF65-F5344CB8AC3E}">
        <p14:creationId xmlns:p14="http://schemas.microsoft.com/office/powerpoint/2010/main" val="381086750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3580516"/>
            <a:ext cx="85150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Deployment</a:t>
            </a:r>
          </a:p>
        </p:txBody>
      </p:sp>
      <p:pic>
        <p:nvPicPr>
          <p:cNvPr id="2050" name="Picture 2" descr="Deployment Java - Blog IT i o rekrutacji IT - TeamQuest">
            <a:extLst>
              <a:ext uri="{FF2B5EF4-FFF2-40B4-BE49-F238E27FC236}">
                <a16:creationId xmlns:a16="http://schemas.microsoft.com/office/drawing/2014/main" id="{93CEA345-BBC5-4425-954A-692FCEA1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084" y="2701212"/>
            <a:ext cx="4926564" cy="27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518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Użytkownik powinien zyskać dostęp do: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Informacji o szkoleniu,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Zmiany lub wygenerowania nowego hasła konta,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Powiadomień e-mail.</a:t>
            </a:r>
            <a:endParaRPr lang="pl-PL" sz="2800" dirty="0">
              <a:solidFill>
                <a:srgbClr val="33333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F7E6E2-07E6-4874-A3EE-2EEFCF27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139" y="4016762"/>
            <a:ext cx="2578359" cy="25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3281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119086" y="1915002"/>
            <a:ext cx="851504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Administrator powinien móc: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Edytować szkolenia,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Edytować lub usuwać propozycje tematów szkoleń,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Definiować adres e-mail będący nadawcą powiadomień,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Przeglądać listę zarejestrowanych użytkowników,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Edytować lub usuwać profile użytkowników.</a:t>
            </a:r>
          </a:p>
        </p:txBody>
      </p:sp>
      <p:pic>
        <p:nvPicPr>
          <p:cNvPr id="4098" name="Picture 2" descr="Admin Grafika wektorowa - wirtualna poczta logowanie, wirtualna polska  poczta logowanie sie wektory i ilustracje royalty-free | Depositphotos">
            <a:extLst>
              <a:ext uri="{FF2B5EF4-FFF2-40B4-BE49-F238E27FC236}">
                <a16:creationId xmlns:a16="http://schemas.microsoft.com/office/drawing/2014/main" id="{7C14954D-DACF-4BFD-848D-D3A2CE96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546" y="4391027"/>
            <a:ext cx="2094723" cy="209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98453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9" y="1915002"/>
            <a:ext cx="851504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Osoba prowadząca szkolenie powinna móc je edytować.</a:t>
            </a:r>
          </a:p>
        </p:txBody>
      </p:sp>
      <p:pic>
        <p:nvPicPr>
          <p:cNvPr id="5122" name="Picture 2" descr="Prelegent Na Seminarium | Premium Wektor">
            <a:extLst>
              <a:ext uri="{FF2B5EF4-FFF2-40B4-BE49-F238E27FC236}">
                <a16:creationId xmlns:a16="http://schemas.microsoft.com/office/drawing/2014/main" id="{A8998935-A40F-431C-975F-1AC9C9B76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70" y="3197290"/>
            <a:ext cx="2387276" cy="238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55921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182</Words>
  <Application>Microsoft Office PowerPoint</Application>
  <PresentationFormat>Panoramiczny</PresentationFormat>
  <Paragraphs>34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19</cp:revision>
  <dcterms:created xsi:type="dcterms:W3CDTF">2021-04-13T16:45:56Z</dcterms:created>
  <dcterms:modified xsi:type="dcterms:W3CDTF">2021-04-13T19:46:13Z</dcterms:modified>
</cp:coreProperties>
</file>