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2" r:id="rId4"/>
    <p:sldId id="273" r:id="rId5"/>
    <p:sldId id="274" r:id="rId6"/>
    <p:sldId id="275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077A89-E8E2-4CE3-84C0-3F98845A6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04807A-8529-4C67-8E8E-D85C4782A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A3392D-AE1C-4BD6-9433-EA2BD7A6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B504-C20E-4FCE-AD79-35BC3BC4E8BB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B88186-3675-49F6-8387-7503FE27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7864823-03B0-4063-87FA-14284D50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8287-4F3E-4F6B-BF95-985195457C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54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B8191-43DE-493A-BA6B-8B92FBBA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829EEB3-8C57-472E-A815-3D96686BE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505F86-9631-46D1-8215-101E8D1C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B504-C20E-4FCE-AD79-35BC3BC4E8BB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198362-55FD-4CBB-A368-7FED996E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106A91-9E7C-4548-82C3-8869432A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8287-4F3E-4F6B-BF95-985195457C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2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0061DB0-2D7D-4819-A7C8-005EF43F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F782EBA-72C5-4FE2-A89C-2B877D6AA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113768-789B-4C62-B27D-FED5A1E0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B504-C20E-4FCE-AD79-35BC3BC4E8BB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B99170-B58B-4B99-BAEE-3858E5FC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7D89D0-8136-49D6-89B8-421FEC62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8287-4F3E-4F6B-BF95-985195457C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6885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213645099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CA736B-1453-4C88-A8ED-FAAA84DA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B37815-677C-4A6D-97BF-F6804B64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876B86-E935-42D3-91ED-B943B4F2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B504-C20E-4FCE-AD79-35BC3BC4E8BB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FF343D-87B8-4046-B580-5713EDBC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93CCF7-3B0B-4514-9130-761CAB0D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8287-4F3E-4F6B-BF95-985195457C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988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BA4B8A-A341-4D0E-8E87-80D48A18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D687195-24F3-49EE-8A8A-C2C872C25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38A04C-8A1C-4AAA-B624-91444773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B504-C20E-4FCE-AD79-35BC3BC4E8BB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71A2F0-4BFA-441A-8757-B5918ED1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45CFB2-61E7-4E50-9F20-69BDA2DD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8287-4F3E-4F6B-BF95-985195457C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719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F7185F-55DF-4F4A-BF4D-9D5D7B23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9805BC-F781-4B30-B3AA-ABE9D8636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12F50F-24E8-45E9-98CD-70AA5A68C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902915-F3F8-4DE9-930B-A6A9ACB6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B504-C20E-4FCE-AD79-35BC3BC4E8BB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DF099E-B715-424D-931C-F307506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ECE67-92B4-488F-97BF-AC8D923A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8287-4F3E-4F6B-BF95-985195457C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00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4DF096-6D02-474F-92B3-1FF78A74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EB0B12E-09BE-4566-948E-4CA870C0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C70EC23-FC4B-450D-A05A-A910C096B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08A564F-2309-4578-B86F-42F7EC506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2BF093F-1F7C-4C14-B2B9-F5A714F9A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0433456-0F5D-430F-8A6C-7EDF3D46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B504-C20E-4FCE-AD79-35BC3BC4E8BB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49A904A-5E15-4EE7-8D66-301ADED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237AC6E-0B66-4ACB-B1DD-B2990A33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8287-4F3E-4F6B-BF95-985195457C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536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222A29-02A5-492C-9F07-6720AD65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D144370-838F-4B68-9003-5DB0FDE5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B504-C20E-4FCE-AD79-35BC3BC4E8BB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E137C12-2AD4-4943-9250-69A90BAA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D109300-CD17-4548-8CEA-C2D11BD1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8287-4F3E-4F6B-BF95-985195457C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041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D807A47-DC22-46F2-BD4D-A9445BAF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B504-C20E-4FCE-AD79-35BC3BC4E8BB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98A8AFA-933F-4545-8AF2-9F2B543D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D2074DF-76D8-4C34-BE7E-E74EE55B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8287-4F3E-4F6B-BF95-985195457C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4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40D955-3C20-4B34-822B-7531106E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D53D44-DE4C-450F-9F03-937F30E1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B0415B-D408-4B07-BEE2-9AC149F81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E26BE61-A2A3-4653-BA3B-EB8813EF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B504-C20E-4FCE-AD79-35BC3BC4E8BB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0CBA02-BFE9-4189-8B7C-32AC11CB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3AF7D3-B698-45AE-8C22-97C9EAF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8287-4F3E-4F6B-BF95-985195457C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6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08CD13-EF54-4FA6-8390-720010F6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F35FFCD-963A-4876-8C6A-DD88618D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2A8D16-0F2C-4E10-9516-BD08589D8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230E1C-23D4-4D82-9F1A-72F85FD6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B504-C20E-4FCE-AD79-35BC3BC4E8BB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DC4CC0-6E75-4D66-B3C6-C2FDBD32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18599EC-7FDF-4B5A-B4E5-98EA0A83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8287-4F3E-4F6B-BF95-985195457C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45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94F4423-8210-48FA-B6F7-DC700772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08254B-0E86-44EB-B9D2-ECD4926C8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A947D5-CF2B-42FA-A82A-709EA6FB9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B504-C20E-4FCE-AD79-35BC3BC4E8BB}" type="datetimeFigureOut">
              <a:rPr lang="pl-PL" smtClean="0"/>
              <a:t>21.04.2021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320361-8EF6-4047-BDDF-09945E797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6C309B-6788-4BF6-AD7E-63AC84836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8287-4F3E-4F6B-BF95-985195457C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311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Comarch</a:t>
            </a:r>
            <a:endParaRPr lang="pl-PL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Aplikacja do organizowania szkoleń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37563" y="4747899"/>
            <a:ext cx="2631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Bartosz Kustra</a:t>
            </a:r>
          </a:p>
          <a:p>
            <a:pPr algn="ctr">
              <a:lnSpc>
                <a:spcPct val="150000"/>
              </a:lnSpc>
            </a:pPr>
            <a:r>
              <a:rPr lang="pl-PL" sz="2000" u="sng" dirty="0"/>
              <a:t>Tomasz Nadrowski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Michał Rudawski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Bartosz Żurakowski</a:t>
            </a:r>
          </a:p>
        </p:txBody>
      </p:sp>
    </p:spTree>
    <p:extLst>
      <p:ext uri="{BB962C8B-B14F-4D97-AF65-F5344CB8AC3E}">
        <p14:creationId xmlns:p14="http://schemas.microsoft.com/office/powerpoint/2010/main" val="130570581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Przedstawienie dotychczasowych efektów pracy w trzecim sprincie,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Napotkane problemy,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Relacja ze spotkania z przedstawicielem firmy </a:t>
            </a:r>
            <a:r>
              <a:rPr lang="pl-PL" sz="2000" dirty="0" err="1"/>
              <a:t>Comarch</a:t>
            </a:r>
            <a:r>
              <a:rPr lang="pl-PL" sz="2000" dirty="0"/>
              <a:t>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Konieczne do wykonania elementy projektu,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3 – postęp prac: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1933633"/>
            <a:ext cx="8515048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Usprawnienia wizualne,</a:t>
            </a:r>
          </a:p>
          <a:p>
            <a:pPr marL="285750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Administrator może: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edytować szkolenia i je usuwać,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edytować tematy i je usuwać,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przeglądać listę użytkowników,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edytować profile użytkowników i je usuwać,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zmieniać uprawnienia użytkowników.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FE3FF48-FA19-4CDC-8CA6-9F0C3BA7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86" y="5517948"/>
            <a:ext cx="7207076" cy="7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3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3 – napotkane problemy: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CD23D01-535D-4DB5-B713-35C98C0E9A59}"/>
              </a:ext>
            </a:extLst>
          </p:cNvPr>
          <p:cNvSpPr txBox="1"/>
          <p:nvPr/>
        </p:nvSpPr>
        <p:spPr>
          <a:xfrm>
            <a:off x="2641599" y="4517853"/>
            <a:ext cx="8515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Deployment aplikacji webowej z wykorzystaniem </a:t>
            </a:r>
            <a:r>
              <a:rPr lang="pl-PL" sz="2000" dirty="0" err="1"/>
              <a:t>Herokuapp</a:t>
            </a:r>
            <a:r>
              <a:rPr lang="pl-PL" sz="2000" dirty="0"/>
              <a:t>, wiązał się ze zmianami występującymi w strukturze bazy danych. Do tej pory aplikacja współpracowała z MySQL, natomiast Heroku wspomaga jedynie </a:t>
            </a:r>
            <a:r>
              <a:rPr lang="pl-PL" sz="2000" dirty="0" err="1"/>
              <a:t>PostgreSQL</a:t>
            </a:r>
            <a:r>
              <a:rPr lang="pl-PL" sz="2000" dirty="0"/>
              <a:t>.</a:t>
            </a:r>
          </a:p>
        </p:txBody>
      </p:sp>
      <p:pic>
        <p:nvPicPr>
          <p:cNvPr id="3" name="Picture 2" descr="Kaffeine">
            <a:extLst>
              <a:ext uri="{FF2B5EF4-FFF2-40B4-BE49-F238E27FC236}">
                <a16:creationId xmlns:a16="http://schemas.microsoft.com/office/drawing/2014/main" id="{0977E3F0-0F08-47A0-ADAF-659B9D51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06" y="2546502"/>
            <a:ext cx="4407235" cy="13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867507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Relacja ze spotkania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CFE1430-B3E5-4676-A387-B5FFB5044D5A}"/>
              </a:ext>
            </a:extLst>
          </p:cNvPr>
          <p:cNvSpPr txBox="1"/>
          <p:nvPr/>
        </p:nvSpPr>
        <p:spPr>
          <a:xfrm>
            <a:off x="2641600" y="2759392"/>
            <a:ext cx="851504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Demonstracja efektów dotychczasowej pracy w sprincie trzecim,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Dyskusja na temat potencjalnych usprawnień oraz nowych funkcjonalności aplikacji,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333333"/>
                </a:solidFill>
              </a:rPr>
              <a:t>Tworzenie nowych </a:t>
            </a:r>
            <a:r>
              <a:rPr lang="pl-PL" sz="2400" dirty="0" err="1">
                <a:solidFill>
                  <a:srgbClr val="333333"/>
                </a:solidFill>
              </a:rPr>
              <a:t>tasków</a:t>
            </a:r>
            <a:r>
              <a:rPr lang="pl-PL" sz="2400" dirty="0">
                <a:solidFill>
                  <a:srgbClr val="333333"/>
                </a:solidFill>
              </a:rPr>
              <a:t> na podstawie dyskusji.</a:t>
            </a:r>
          </a:p>
        </p:txBody>
      </p:sp>
    </p:spTree>
    <p:extLst>
      <p:ext uri="{BB962C8B-B14F-4D97-AF65-F5344CB8AC3E}">
        <p14:creationId xmlns:p14="http://schemas.microsoft.com/office/powerpoint/2010/main" val="988171417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Sprint 2 – pozostałe zadania: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599" y="2365568"/>
            <a:ext cx="790199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Osoba prowadząca szkolenie, może je edytować,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Zalogowany użytkownik może zmienić swoje dane,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Dla zalogowanych użytkowników powinien być dostępny profil szkolenia,</a:t>
            </a:r>
          </a:p>
          <a:p>
            <a:pPr marL="285750" indent="-2857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rgbClr val="333333"/>
                </a:solidFill>
              </a:rPr>
              <a:t>System powiadomień e-mailowych.</a:t>
            </a:r>
          </a:p>
        </p:txBody>
      </p:sp>
    </p:spTree>
    <p:extLst>
      <p:ext uri="{BB962C8B-B14F-4D97-AF65-F5344CB8AC3E}">
        <p14:creationId xmlns:p14="http://schemas.microsoft.com/office/powerpoint/2010/main" val="2881677082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181</Words>
  <Application>Microsoft Office PowerPoint</Application>
  <PresentationFormat>Panoramiczny</PresentationFormat>
  <Paragraphs>31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Bartek Kustruś</cp:lastModifiedBy>
  <cp:revision>22</cp:revision>
  <dcterms:created xsi:type="dcterms:W3CDTF">2021-04-20T19:29:20Z</dcterms:created>
  <dcterms:modified xsi:type="dcterms:W3CDTF">2021-04-21T13:36:41Z</dcterms:modified>
</cp:coreProperties>
</file>