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273" r:id="rId5"/>
    <p:sldId id="274" r:id="rId6"/>
    <p:sldId id="282" r:id="rId7"/>
    <p:sldId id="275" r:id="rId8"/>
    <p:sldId id="278" r:id="rId9"/>
    <p:sldId id="277" r:id="rId10"/>
    <p:sldId id="279" r:id="rId11"/>
    <p:sldId id="280" r:id="rId12"/>
    <p:sldId id="281" r:id="rId13"/>
    <p:sldId id="283" r:id="rId14"/>
    <p:sldId id="262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7F665D-2AF5-4865-BA32-C1C363A8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10377C-9E31-46CD-8E59-F401C4F6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19834D-E834-40DE-A7FA-CFA6D8C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B1E45C-BBF8-4419-A3AF-9C6C2B8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0591B9-3C79-425F-979A-C7EE46BA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7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AD29AC-7822-4E74-9C5B-55C03388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B9F7797-2B50-49F7-908B-F6C3A2C0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0C53BB-6B62-4F63-8EE4-CB4737C8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15B8A2-354A-444E-9EF7-1B7B2424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E1E949-E5AF-43A1-86B0-4EACF2FF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47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DFBAB7C-1599-43E2-86A3-7ACB875C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51D5F9B-5C3C-417A-8CEB-BD4B898E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E3771C-6AA4-47F8-81FC-48295D7A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4048AC-7B0A-453E-95D0-942E4A8B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D94195-67E0-4F6F-9630-93440138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31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3740103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6E988C-49FD-405F-9332-763E16F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A7D3DE-6A60-4188-A660-965809BA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804AE5-3AB9-4AEF-A7FC-6A337442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ED4B51-FDFD-4044-A3FE-6074E767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FEF78-64C2-402D-895F-57996CE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4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EF9ABA-A041-435D-BFC8-7A55F37A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B9336B-4FBA-44A4-A691-B3210599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4BDCBA-A039-4737-A5E0-77AF962B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0E5B2B-CA5E-45C2-BF9B-B33E5B13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2091B1-0011-4461-944C-A66E7949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88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A36780-6984-4D32-9651-BF7858E2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9BAD45-BD33-4328-977A-D1A892B1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B49D53-9DFB-40A9-84F2-FC382E78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0DEA44-4894-473B-8B96-2F4A2C1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37DA58-452D-4CE0-B402-54DEB0B7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FAA10E-41E9-421C-98CA-BC084F80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5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68C2D-FAED-4BA4-9900-2F6C5225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7A1B51-B292-4EB3-A762-692AEE76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CD04B1-2FE2-4AB7-804B-7CDF3564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17A9061-340C-4BC1-B3A3-32478F5EB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4042DD1-D9D5-4ECE-BD88-B14FFB9A3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10B6EF3-BC4F-4DC0-BC13-9E30C8C2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7DE7925-BAC3-4A39-8031-D3B4931E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01BAEE6-0CC9-4E62-B723-19DDBB1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853A6-9907-4963-BA80-3A422254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E312FEE-CF07-49C8-898C-E37B6C13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601106-1E69-4580-A6BF-371C6E58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18EC17C-22E6-4EF0-BE8B-BB6E6FD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4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2CC1561-36BF-4BE5-8319-F302F91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275221-1B18-4955-BF30-EF9DEB5C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B2FD34-3DB6-4A89-9465-C7CE1A2F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1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5E819-2485-4A2B-ACCB-900958DE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20E102-4E93-43A0-B627-CB52D1C6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6AE268-A4F5-4FC5-9861-97440245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F3FE609-9E8F-440C-803C-9AD1B8A7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794617-7958-4169-87A4-85A08AF3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B1396C-9C27-4896-A8CB-EC3702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0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6109CF-B95C-429C-9906-ACA1018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055A045-11F8-48CC-A8CD-C384628B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C349424-BB95-45F9-BC39-EC20F461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F399A8-707D-462E-8116-5A57F0AB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4481E-1B67-42FE-A8BC-C291E735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F4E4FB-11A5-4424-9760-7A18B7A0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2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FF098A9-A9A8-4D27-B2FE-1487A7A4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796222-1F6D-4D8A-9E5B-56A0F943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5E1932-5429-4041-A681-32CF40345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9A3-A644-453E-AAFE-1DDCBB1814BA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2330E4-5160-4C59-A2FE-AA6BDDF75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639EE9-AD78-4CBA-8372-5C34BEC9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F702-F0D1-43DD-A8C6-33942008CE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6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Brak możliwości edycji terminu spotkania, które się odbyło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2050" name="Picture 2" descr="Turning Bad Meetings Into Great Ones Takes Leadership | Community  Development">
            <a:extLst>
              <a:ext uri="{FF2B5EF4-FFF2-40B4-BE49-F238E27FC236}">
                <a16:creationId xmlns:a16="http://schemas.microsoft.com/office/drawing/2014/main" id="{C13EF4BF-479B-4DE8-AF02-DF1A8616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3211759"/>
            <a:ext cx="5884506" cy="31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0337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Utworzenie sekcji komentarzy pod wydarzeniem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3076" name="Picture 4" descr="Hey Tyee Commenters! Scholars Studied You. Here's What They Found | The Tyee">
            <a:extLst>
              <a:ext uri="{FF2B5EF4-FFF2-40B4-BE49-F238E27FC236}">
                <a16:creationId xmlns:a16="http://schemas.microsoft.com/office/drawing/2014/main" id="{C5E6AE34-8E2D-46F3-9243-1320A071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21" y="3216607"/>
            <a:ext cx="4574333" cy="26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60301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Możliwość sortowania listy wydarzeń oraz nakładania filtrów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4100" name="Picture 4" descr="Filtrowanie ofert - Pomoc Allegro">
            <a:extLst>
              <a:ext uri="{FF2B5EF4-FFF2-40B4-BE49-F238E27FC236}">
                <a16:creationId xmlns:a16="http://schemas.microsoft.com/office/drawing/2014/main" id="{1D9F8FA5-0EF3-4F51-884D-66D01533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76" y="2603547"/>
            <a:ext cx="5666695" cy="42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1828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>
                <a:latin typeface="Arial Black" panose="020B0A04020102020204" pitchFamily="34" charset="0"/>
              </a:rPr>
              <a:t>Niezobowiązujące plany na przyszłość</a:t>
            </a:r>
          </a:p>
        </p:txBody>
      </p:sp>
      <p:pic>
        <p:nvPicPr>
          <p:cNvPr id="7170" name="Picture 2" descr="Video conference with the Ukrainian Constitutional Court - Actualités">
            <a:extLst>
              <a:ext uri="{FF2B5EF4-FFF2-40B4-BE49-F238E27FC236}">
                <a16:creationId xmlns:a16="http://schemas.microsoft.com/office/drawing/2014/main" id="{732836AC-6422-48F8-AF5F-4CEE536F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424502"/>
            <a:ext cx="5015936" cy="28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Jitsi – Wikipedia, wolna encyklopedia">
            <a:extLst>
              <a:ext uri="{FF2B5EF4-FFF2-40B4-BE49-F238E27FC236}">
                <a16:creationId xmlns:a16="http://schemas.microsoft.com/office/drawing/2014/main" id="{F1E8D4DF-6E6C-4DE6-B708-6E740576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02" y="2233953"/>
            <a:ext cx="226324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3C6AC5F-CA61-4862-9B5F-CDAB7212AEF4}"/>
              </a:ext>
            </a:extLst>
          </p:cNvPr>
          <p:cNvSpPr txBox="1"/>
          <p:nvPr/>
        </p:nvSpPr>
        <p:spPr>
          <a:xfrm>
            <a:off x="2641600" y="5962261"/>
            <a:ext cx="85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System konferencji audio-video za pośrednictwem </a:t>
            </a:r>
            <a:r>
              <a:rPr lang="pl-PL" sz="2400" dirty="0" err="1"/>
              <a:t>Jitsi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13508500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pracy: Sprint 3,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Zadania zlecone do wykonania,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Niezobowiązujące plany na przyszłość.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E3FF48-FA19-4CDC-8CA6-9F0C3BA7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86" y="2004973"/>
            <a:ext cx="7207076" cy="78021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5B519D-093D-4B78-9E23-5D040CDF347B}"/>
              </a:ext>
            </a:extLst>
          </p:cNvPr>
          <p:cNvSpPr txBox="1"/>
          <p:nvPr/>
        </p:nvSpPr>
        <p:spPr>
          <a:xfrm>
            <a:off x="2641600" y="3429000"/>
            <a:ext cx="851504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Osoba prowadząca szkolenie, może je edytować,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Zalogowany użytkownik może zmienić swoje dane,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Dla zalogowanych użytkowników powinien być dostępny profil szkolenia,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System powiadomień e-mailowych.</a:t>
            </a:r>
          </a:p>
        </p:txBody>
      </p:sp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3709E1-42EC-410E-9C8B-351A9589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994227"/>
            <a:ext cx="8522840" cy="21439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2FC77B-9D69-4869-AE70-CA042FACA340}"/>
              </a:ext>
            </a:extLst>
          </p:cNvPr>
          <p:cNvSpPr txBox="1"/>
          <p:nvPr/>
        </p:nvSpPr>
        <p:spPr>
          <a:xfrm>
            <a:off x="2641600" y="4697963"/>
            <a:ext cx="852283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Początkowo w przypadku edycji własnego szkolenia, pojawiał się powyższy błąd. Wynikał on z nieścisłości pomiędzy dostępem użytkownika do pól, przewidzianych do edycji przez administratora.</a:t>
            </a:r>
          </a:p>
        </p:txBody>
      </p:sp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781B618-44E4-4998-80F7-D856BB1C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73" y="1992085"/>
            <a:ext cx="6583820" cy="42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461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Brak opisu.">
            <a:extLst>
              <a:ext uri="{FF2B5EF4-FFF2-40B4-BE49-F238E27FC236}">
                <a16:creationId xmlns:a16="http://schemas.microsoft.com/office/drawing/2014/main" id="{4D1C3DBF-22A4-444A-BA21-A93378B2F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75" y="1986279"/>
            <a:ext cx="10512397" cy="20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rak opisu.">
            <a:extLst>
              <a:ext uri="{FF2B5EF4-FFF2-40B4-BE49-F238E27FC236}">
                <a16:creationId xmlns:a16="http://schemas.microsoft.com/office/drawing/2014/main" id="{9A3F6131-58A2-4E60-8C19-3BFC0574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75" y="3988836"/>
            <a:ext cx="10507825" cy="21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8661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B1D1AD1-4E24-47CB-A54A-C963BA87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5" y="2396795"/>
            <a:ext cx="3820058" cy="147658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3BF12A4-ED94-43CE-8A4E-4831F0C5F59F}"/>
              </a:ext>
            </a:extLst>
          </p:cNvPr>
          <p:cNvSpPr txBox="1"/>
          <p:nvPr/>
        </p:nvSpPr>
        <p:spPr>
          <a:xfrm>
            <a:off x="2641600" y="4644571"/>
            <a:ext cx="851504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W trakcie wykonywania migracji bazy danych występowały problemy, których przyczyną były „przeterminowane” pliki.</a:t>
            </a:r>
          </a:p>
        </p:txBody>
      </p:sp>
    </p:spTree>
    <p:extLst>
      <p:ext uri="{BB962C8B-B14F-4D97-AF65-F5344CB8AC3E}">
        <p14:creationId xmlns:p14="http://schemas.microsoft.com/office/powerpoint/2010/main" val="47430818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2641600" y="2759392"/>
            <a:ext cx="85150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Demonstracja efektów pracy w trzecim sprincie,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Dyskusja na temat potencjalnych usprawnień oraz nowych funkcjonalności aplikacji,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Przedstawienie oczekiwań odnoszących się do sprintu czwartego oraz wycena zadań.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Usprawnienia systemu oceniania tematów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1026" name="Picture 2" descr="❤️ LAJKI Polubienia Like Facebook Z POLSKI pod zdjęcie, post FB">
            <a:extLst>
              <a:ext uri="{FF2B5EF4-FFF2-40B4-BE49-F238E27FC236}">
                <a16:creationId xmlns:a16="http://schemas.microsoft.com/office/drawing/2014/main" id="{31F1D3DB-465B-4087-825E-B629EE76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73" y="3066303"/>
            <a:ext cx="2621902" cy="26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281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239</Words>
  <Application>Microsoft Office PowerPoint</Application>
  <PresentationFormat>Panoramiczny</PresentationFormat>
  <Paragraphs>38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25</cp:revision>
  <dcterms:created xsi:type="dcterms:W3CDTF">2021-04-27T14:58:18Z</dcterms:created>
  <dcterms:modified xsi:type="dcterms:W3CDTF">2021-04-27T18:11:03Z</dcterms:modified>
</cp:coreProperties>
</file>