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72" r:id="rId4"/>
    <p:sldId id="273" r:id="rId5"/>
    <p:sldId id="279" r:id="rId6"/>
    <p:sldId id="280" r:id="rId7"/>
    <p:sldId id="281" r:id="rId8"/>
    <p:sldId id="275" r:id="rId9"/>
    <p:sldId id="278" r:id="rId10"/>
    <p:sldId id="277" r:id="rId11"/>
    <p:sldId id="282" r:id="rId12"/>
    <p:sldId id="283" r:id="rId13"/>
    <p:sldId id="284" r:id="rId14"/>
    <p:sldId id="285" r:id="rId15"/>
    <p:sldId id="262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4B5E-E64D-4A83-A8D0-CF902570B2F3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709DF-C462-4570-9FA6-292B4356C5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05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3DA-4841-472D-9E2D-BBEDB2A5584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14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3DA-4841-472D-9E2D-BBEDB2A5584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168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3DA-4841-472D-9E2D-BBEDB2A5584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387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3DA-4841-472D-9E2D-BBEDB2A5584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49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3DA-4841-472D-9E2D-BBEDB2A5584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47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AFDEEA-F141-4DE6-A42A-2C71A1339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69CF55-51E7-4332-98A6-9A8CA019B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97E557-C04B-4EF6-BB66-EC61010C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BD60-55CB-45AB-85A9-1F8DA22026D6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B0710E-8A96-40B8-B8A9-359149AB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938D03-8703-4756-94EE-5426616D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B9C1-CA32-4243-B0B8-3E5B067D9B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20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D17F93-D145-44B7-AC05-31674D0F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859C1AE-EB26-4E9D-95BF-4AB52BA0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D188BE-D47E-4F29-AC2B-A4A93AB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BD60-55CB-45AB-85A9-1F8DA22026D6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A091F0C-21A9-4076-B7FD-F07C8A92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2CE297-03DD-4329-A7DA-FF9105C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B9C1-CA32-4243-B0B8-3E5B067D9B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2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29C535F-3A9D-45E2-8943-C85802AA1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40A3F8E-92CD-4DB9-B6B7-BC7DDF4C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D65E28-DEA2-47C1-9B47-84D3316D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BD60-55CB-45AB-85A9-1F8DA22026D6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88A9A6-89CE-4FD6-8AAF-113772A9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2F7028-6BF8-4FA8-947A-3506C66F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B9C1-CA32-4243-B0B8-3E5B067D9B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86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022736279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AFA200-DD94-48C8-8CC3-268F1049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130120-EFB8-44EF-B755-03C76631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FDB600-BDF6-4632-BC32-B80A3739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BD60-55CB-45AB-85A9-1F8DA22026D6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CA9CD3-FA4A-474B-A69C-C803E09E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8DFB02-9666-478E-B8DF-455B8712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B9C1-CA32-4243-B0B8-3E5B067D9B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17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DAF9EA-4A61-4FFD-8456-149231C9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E3AD78-E47F-4760-A184-187571BD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74A717-ED50-459D-A2C8-46E9BADE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BD60-55CB-45AB-85A9-1F8DA22026D6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9B0CCE-6FFF-48B8-93D9-77AA212A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75FEDD-BEBD-4CD8-8D5D-4BC6632E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B9C1-CA32-4243-B0B8-3E5B067D9B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09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EB8D1-8DEB-4241-B66A-217FEC51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BCCB6D-1686-4E56-A60D-C0B5FC952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8EBCC1-CAB9-4C45-9333-6C12F5609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D459C20-1E49-4E69-839B-135507CE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BD60-55CB-45AB-85A9-1F8DA22026D6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81E0F7B-DBBA-4443-B46D-BEFCAA93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D0ECDE-23F8-432D-9761-745274BD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B9C1-CA32-4243-B0B8-3E5B067D9B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752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83B695-BDEF-4759-AF9C-BC108037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6EC8495-32B7-4483-817C-37EB0BBC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A9920F3-93C8-413C-A822-072C4177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6F17137-6759-47A5-88BB-75AFAC20D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30A241-568A-461A-A20A-7CA410484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52154E0-755B-4A55-97EA-C6AEDA24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BD60-55CB-45AB-85A9-1F8DA22026D6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263A21E-0D0F-4740-BE73-9CE9E32D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9331F1A-12AD-426E-9D2E-450F4885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B9C1-CA32-4243-B0B8-3E5B067D9B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8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79DA30-21CE-4312-8738-7345574F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BC4E36F-FDB4-4867-AB65-B12EC28A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BD60-55CB-45AB-85A9-1F8DA22026D6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06FFD6B-4623-42B8-8C7C-DC90175A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EE834CF-3B9B-4F6B-AB4A-45CCE4A7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B9C1-CA32-4243-B0B8-3E5B067D9B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111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C3D50DA-F7A9-4329-B256-01F5A696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BD60-55CB-45AB-85A9-1F8DA22026D6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45F10D0-FCD3-4A22-9337-18E19D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60CFD1B-5488-44B6-A153-7DCCF9D3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B9C1-CA32-4243-B0B8-3E5B067D9B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54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2B4B6E-D316-4A9E-BE18-E20E7A0F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D8CA77-C34B-40E7-A3D2-752E033C0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00D2836-E569-4485-8AFC-3AA2C858A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5AF700-3771-43AE-9769-4BEB1F42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BD60-55CB-45AB-85A9-1F8DA22026D6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6BB5885-9066-4067-BA05-3F4E8B3B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A2B1F5A-DD0E-4369-9D2E-4A4B43E3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B9C1-CA32-4243-B0B8-3E5B067D9B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774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79B6DA-8AF3-4D61-A9C0-F884AA57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9AE9BB7-FC2C-474C-B331-638961BDB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AD4BF33-7E7D-4D0C-B349-975BA0DC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DC62230-55F5-4456-9DF6-D4CA847D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BD60-55CB-45AB-85A9-1F8DA22026D6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2A4303C-8091-48DF-9984-092F909D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07D53F3-469E-4216-81DD-5BBE9FA0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B9C1-CA32-4243-B0B8-3E5B067D9B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217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350D9EB-B0FB-47B8-BA78-F796EAF4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844478-42EF-458E-8A11-D16061CB6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B84435-B755-4D2A-B92C-3F9A385E4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4BD60-55CB-45AB-85A9-1F8DA22026D6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07CFF3-20B6-4AF4-BBF4-21170558A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0DF5FA-96ED-4056-A455-1A65EAEA6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B9C1-CA32-4243-B0B8-3E5B067D9B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415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Comarch</a:t>
            </a:r>
            <a:endParaRPr lang="pl-PL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Aplikacja do organizowania szkoleń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37563" y="4747899"/>
            <a:ext cx="2631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Bartosz Kustra</a:t>
            </a:r>
          </a:p>
          <a:p>
            <a:pPr algn="ctr">
              <a:lnSpc>
                <a:spcPct val="150000"/>
              </a:lnSpc>
            </a:pPr>
            <a:r>
              <a:rPr lang="pl-PL" sz="2000" u="sng" dirty="0"/>
              <a:t>Tomasz Nadrowski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Michał Rudawski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Bartosz Żurakowski</a:t>
            </a:r>
          </a:p>
        </p:txBody>
      </p:sp>
    </p:spTree>
    <p:extLst>
      <p:ext uri="{BB962C8B-B14F-4D97-AF65-F5344CB8AC3E}">
        <p14:creationId xmlns:p14="http://schemas.microsoft.com/office/powerpoint/2010/main" val="1305705810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5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404859"/>
            <a:ext cx="851504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Usprawnienia oraz dopracowanie istniejących funkcjonalności,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W przypadku braku wyników dla filtrów, powinien się wyświetlać odpowiedni komunikat,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Szkolenie powinno posiadać pole zawierające link do spotkania,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Rozszerzenie zawartości e-maili.</a:t>
            </a:r>
          </a:p>
        </p:txBody>
      </p:sp>
    </p:spTree>
    <p:extLst>
      <p:ext uri="{BB962C8B-B14F-4D97-AF65-F5344CB8AC3E}">
        <p14:creationId xmlns:p14="http://schemas.microsoft.com/office/powerpoint/2010/main" val="3335032811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5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891675"/>
            <a:ext cx="851504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Filtrowanie oraz sortowanie listy tematów</a:t>
            </a:r>
            <a:endParaRPr lang="pl-PL" sz="2800" dirty="0">
              <a:solidFill>
                <a:srgbClr val="333333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9FD6318-BABC-4603-8728-2D8904835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3107791"/>
            <a:ext cx="8515048" cy="21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37962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5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891675"/>
            <a:ext cx="851504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W trakcie wykonywania dłuższych procesów, na ekranie powinien być wyświetlany „</a:t>
            </a:r>
            <a:r>
              <a:rPr lang="pl-PL" sz="2400" dirty="0" err="1">
                <a:solidFill>
                  <a:srgbClr val="333333"/>
                </a:solidFill>
              </a:rPr>
              <a:t>spinner</a:t>
            </a:r>
            <a:r>
              <a:rPr lang="pl-PL" sz="2400" dirty="0">
                <a:solidFill>
                  <a:srgbClr val="333333"/>
                </a:solidFill>
              </a:rPr>
              <a:t>”</a:t>
            </a:r>
            <a:endParaRPr lang="pl-PL" sz="2800" dirty="0">
              <a:solidFill>
                <a:srgbClr val="333333"/>
              </a:solidFill>
            </a:endParaRPr>
          </a:p>
        </p:txBody>
      </p:sp>
      <p:pic>
        <p:nvPicPr>
          <p:cNvPr id="2050" name="Picture 2" descr="Loading GIFs - Get the best GIF on GIPHY">
            <a:extLst>
              <a:ext uri="{FF2B5EF4-FFF2-40B4-BE49-F238E27FC236}">
                <a16:creationId xmlns:a16="http://schemas.microsoft.com/office/drawing/2014/main" id="{FCF15A8F-F060-4316-96D3-5FEE3E88F8B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78" y="3591508"/>
            <a:ext cx="2684884" cy="26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118186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5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891675"/>
            <a:ext cx="851504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System powiadomień dla prowadzącego event, gdy zostanie on utworzony przez administratora.</a:t>
            </a:r>
            <a:endParaRPr lang="pl-PL" sz="2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51175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5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891675"/>
            <a:ext cx="851504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System ankiet determinujących czas rozpoczęcia szkolenia</a:t>
            </a:r>
            <a:endParaRPr lang="pl-PL" sz="2800" dirty="0">
              <a:solidFill>
                <a:srgbClr val="333333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3AF4C0B-1ED0-4173-B877-00AAEF0A775A}"/>
              </a:ext>
            </a:extLst>
          </p:cNvPr>
          <p:cNvSpPr txBox="1"/>
          <p:nvPr/>
        </p:nvSpPr>
        <p:spPr>
          <a:xfrm>
            <a:off x="2641600" y="2799183"/>
            <a:ext cx="851504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Trzy możliwości do wyboru,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Ankieta posiada ograniczenie względem daty przyjmowania głosów,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Szkolenie z ankietą jest odmiennym rodzajem, posiadającym własną listę,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C7F3167-C9EB-4012-9A1D-CCC0CFC5F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408" y="4407738"/>
            <a:ext cx="2628310" cy="20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29733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Przedstawienie efektów pracy: Sprint 4,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Napotkane problemy,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Relacja ze spotkania z przedstawicielem firmy </a:t>
            </a:r>
            <a:r>
              <a:rPr lang="pl-PL" sz="2000" dirty="0" err="1"/>
              <a:t>Comarch</a:t>
            </a:r>
            <a:r>
              <a:rPr lang="pl-PL" sz="2000" dirty="0"/>
              <a:t>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Zadania zlecone do wykonania,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4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933633"/>
            <a:ext cx="8515048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1800" dirty="0">
                <a:solidFill>
                  <a:srgbClr val="333333"/>
                </a:solidFill>
              </a:rPr>
              <a:t>Udoskonalenie walidacji formularzy,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1800" dirty="0">
                <a:solidFill>
                  <a:srgbClr val="333333"/>
                </a:solidFill>
              </a:rPr>
              <a:t>Sortowanie oraz filtrowanie listy szkoleń,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1800" dirty="0">
                <a:solidFill>
                  <a:srgbClr val="333333"/>
                </a:solidFill>
              </a:rPr>
              <a:t>Stronicowanie listy tematów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1800" dirty="0">
                <a:solidFill>
                  <a:srgbClr val="333333"/>
                </a:solidFill>
              </a:rPr>
              <a:t>Administrator powinien móc posiadać wgląd do listy chętnych do prowadzenia tematu użytkowników,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Możliwość zmiany hasła przez użytkownika.</a:t>
            </a:r>
            <a:endParaRPr lang="pl-PL" sz="1800" dirty="0">
              <a:solidFill>
                <a:srgbClr val="333333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2CE6944-72D7-48E8-9054-39CE1997B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017" y="5615025"/>
            <a:ext cx="7072658" cy="7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3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4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7B091A-01A6-4C0F-AD4B-53800E7B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336" y="3194434"/>
            <a:ext cx="7323574" cy="296537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59B7EC09-CDD0-44E9-825B-022C20286425}"/>
              </a:ext>
            </a:extLst>
          </p:cNvPr>
          <p:cNvSpPr txBox="1"/>
          <p:nvPr/>
        </p:nvSpPr>
        <p:spPr>
          <a:xfrm>
            <a:off x="2641600" y="2225351"/>
            <a:ext cx="85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Zalogowany użytkownik może zmienić ustawione wcześniej hasło</a:t>
            </a:r>
          </a:p>
        </p:txBody>
      </p:sp>
    </p:spTree>
    <p:extLst>
      <p:ext uri="{BB962C8B-B14F-4D97-AF65-F5344CB8AC3E}">
        <p14:creationId xmlns:p14="http://schemas.microsoft.com/office/powerpoint/2010/main" val="1917506019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4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B7EC09-CDD0-44E9-825B-022C20286425}"/>
              </a:ext>
            </a:extLst>
          </p:cNvPr>
          <p:cNvSpPr txBox="1"/>
          <p:nvPr/>
        </p:nvSpPr>
        <p:spPr>
          <a:xfrm>
            <a:off x="2641600" y="2225351"/>
            <a:ext cx="85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Proces generowania nowego hasła w przypadku zapomnienia poprzedniego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4694021-5A07-455B-BC3B-1F65090FE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48" y="4120728"/>
            <a:ext cx="6004752" cy="105336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25BF53F-FE3F-4666-842A-D741C5259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126" y="3194434"/>
            <a:ext cx="4408874" cy="29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3148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4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B7EC09-CDD0-44E9-825B-022C20286425}"/>
              </a:ext>
            </a:extLst>
          </p:cNvPr>
          <p:cNvSpPr txBox="1"/>
          <p:nvPr/>
        </p:nvSpPr>
        <p:spPr>
          <a:xfrm>
            <a:off x="2641600" y="2225351"/>
            <a:ext cx="851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Proces generowania nowego hasła w przypadku zapomnienia poprzedniego: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D241C30-027E-47CD-AF0B-2A4D8407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010" y="2771191"/>
            <a:ext cx="3166225" cy="36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58512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4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B7EC09-CDD0-44E9-825B-022C20286425}"/>
              </a:ext>
            </a:extLst>
          </p:cNvPr>
          <p:cNvSpPr txBox="1"/>
          <p:nvPr/>
        </p:nvSpPr>
        <p:spPr>
          <a:xfrm>
            <a:off x="2641600" y="2225351"/>
            <a:ext cx="851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Proces generowania nowego hasła w przypadku zapomnienia poprzedniego: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B7026CA-A714-4153-8189-B0B28DA5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17" y="3225212"/>
            <a:ext cx="4787612" cy="12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51652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4 – napotkane problemy: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3BF12A4-ED94-43CE-8A4E-4831F0C5F59F}"/>
              </a:ext>
            </a:extLst>
          </p:cNvPr>
          <p:cNvSpPr txBox="1"/>
          <p:nvPr/>
        </p:nvSpPr>
        <p:spPr>
          <a:xfrm>
            <a:off x="2641600" y="4644571"/>
            <a:ext cx="851504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W przypadku, gdy nowe hasło nie pokrywa się z ponownym wpisaniem, niemożliwe jest zaakceptowanie </a:t>
            </a:r>
          </a:p>
        </p:txBody>
      </p:sp>
      <p:pic>
        <p:nvPicPr>
          <p:cNvPr id="1026" name="Picture 2" descr="Brak opisu.">
            <a:extLst>
              <a:ext uri="{FF2B5EF4-FFF2-40B4-BE49-F238E27FC236}">
                <a16:creationId xmlns:a16="http://schemas.microsoft.com/office/drawing/2014/main" id="{D4CC4E51-0556-40FF-AE74-8015EC64F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49" y="2411963"/>
            <a:ext cx="6147750" cy="154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308185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Relacja ze spotkania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CFE1430-B3E5-4676-A387-B5FFB5044D5A}"/>
              </a:ext>
            </a:extLst>
          </p:cNvPr>
          <p:cNvSpPr txBox="1"/>
          <p:nvPr/>
        </p:nvSpPr>
        <p:spPr>
          <a:xfrm>
            <a:off x="2641600" y="2759392"/>
            <a:ext cx="851504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Demonstracja efektów pracy w czwartym sprincie,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Dyskusja na temat potencjalnych usprawnień oraz nowych funkcjonalności aplikacji,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Przedstawienie oczekiwań odnoszących się do sprintu piątego oraz wycena zadań.</a:t>
            </a:r>
          </a:p>
        </p:txBody>
      </p:sp>
    </p:spTree>
    <p:extLst>
      <p:ext uri="{BB962C8B-B14F-4D97-AF65-F5344CB8AC3E}">
        <p14:creationId xmlns:p14="http://schemas.microsoft.com/office/powerpoint/2010/main" val="988171417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318</Words>
  <Application>Microsoft Office PowerPoint</Application>
  <PresentationFormat>Panoramiczny</PresentationFormat>
  <Paragraphs>53</Paragraphs>
  <Slides>15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Bartek Kustruś</cp:lastModifiedBy>
  <cp:revision>34</cp:revision>
  <dcterms:created xsi:type="dcterms:W3CDTF">2021-05-11T18:22:36Z</dcterms:created>
  <dcterms:modified xsi:type="dcterms:W3CDTF">2021-05-12T14:51:17Z</dcterms:modified>
</cp:coreProperties>
</file>