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72" r:id="rId4"/>
    <p:sldId id="273" r:id="rId5"/>
    <p:sldId id="286" r:id="rId6"/>
    <p:sldId id="287" r:id="rId7"/>
    <p:sldId id="278" r:id="rId8"/>
    <p:sldId id="277" r:id="rId9"/>
    <p:sldId id="288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2ABB-0A12-46D5-B3CF-B92B060C32D1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067D8-D573-4098-AAF0-DAEAAA3418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44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14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68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19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53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F6D742-F712-4D81-B588-328BB842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B70E00-C2FB-4A95-9BA8-E36C2CDBD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1DE4D2-83BE-4CEB-BEDA-C523A50D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8F290C-E214-4E95-B206-102F1236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91168F-7BBF-45DE-807A-51BC9A19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9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4A9FE-252E-4DED-8724-49098703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59A0-3DD7-455A-9FFD-F62709860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FD297A-B9A2-4F77-89B0-56FD08BE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0A756B-AA8E-46B6-9B49-1DCA18F4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B13389-90E5-4B89-B1BB-D79D3ED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2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3F01DBE-0D6C-4B25-9D1A-97B070F2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3BF86D-2085-4D59-8A39-6D872EE99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838C9-436F-4C45-81F8-DDE932B5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85AB54-3918-4ED3-97DE-A3AB58ED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25FC07-B097-4EE2-88E0-05563998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99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43667302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F43264-0DC0-4236-8DD3-E86A7C6E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4D61D1-E76E-442F-A7E4-FEDEA00A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4477CD-9D93-449B-9347-E9097FDF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557475-E315-411D-9D11-F1F3A972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454ED5-9DE9-43D7-B585-32527D3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8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561F2B-111C-43CA-B3D1-6B26E5EE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80F439F-E7C6-43D1-A0BC-201C9477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8504BC-DD57-4712-AD8C-BD2C16BD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75CDE9-67D1-420B-8866-32E9B27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BE4F04-9221-4B79-AE87-14A002B4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88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2F5B58-3DE8-495E-9FD5-3350449A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98F767-162C-4FC3-A490-B5084BEF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4199B8-3A9E-4BB7-BCFE-760E161C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43A534-10F5-46F9-9E5D-234C86A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6D7618-7072-4CC4-8444-ADD6E9FA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029E29-8637-407D-BFB2-D64EE0E9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97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6C242E-5707-4F8C-A619-46392472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8475A6-A362-4796-A842-8C8FC916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DF06DB9-3263-444A-9EFC-0ADA2717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937D6A-A3A5-4F92-AF83-93073587A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FA118AF-41B6-41BF-8E56-3B8F436DA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BEF490-068B-45A3-916F-D388B081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B3226F3-A096-4BA1-843F-123F8383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6F9301-F1C1-4DDD-A951-41270382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10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D03F37-661B-41B6-8320-86E767C8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46ACAA9-9220-4983-8DF1-9CDDD50E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58C413-153D-4238-A75C-DADD0BEE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B5B63BC-F512-4EA1-B57D-C63AAEB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E9FEECC-2BDA-4E8F-BA12-6938140F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B82C05A-A07C-4BCA-B10B-D49A9D5B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5EB176-5EE0-4F30-B319-F2250F73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C641FF-E0EA-4B62-8B75-DA4D6E76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429ACE-E5D1-4100-B293-AEB50F01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4701C82-39B7-4FC5-B246-5C084FC2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7D4BD2-4F53-4918-BBCC-781C8989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269238-110C-481B-A447-D22D6BEE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F8B3FF-3A53-4CAE-B82D-486A0252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47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6E6BD-B393-40CD-8407-A548259D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D452CB4-5B73-4AF5-BD39-9FF5D4B31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DC5D62-2C63-4025-BBE9-151747A9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02B40A-2615-47F7-88DF-89773E4A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29286A-FE58-4D3E-89F3-02F8F82A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E937E2-DB6F-42B0-B70D-9BFC1B7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4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71AAA43-9EAC-47EA-B2E1-2F31F6A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DF9034-3F87-4393-B8E3-80218337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54E2F1-8BFC-4422-A18E-F0820500F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901F-F4EC-4E9C-B3C8-E815DB3BBC87}" type="datetimeFigureOut">
              <a:rPr lang="pl-PL" smtClean="0"/>
              <a:t>26.05.2021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7F2A6E-B5BE-4AAD-83AC-B594B007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25CE06-904D-4135-A6C1-01D6EB2C6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550C-81E8-4FD9-932D-FD929EA014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68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efektów pracy: Sprint 5,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Zadania zlecone do wykonania,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33633"/>
            <a:ext cx="851504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Nikt nie może edytować daty szkolenia, jeśli już się odbyło,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Rozszerzenie zawartości e-maili,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Implementacja </a:t>
            </a:r>
            <a:r>
              <a:rPr lang="pl-PL" sz="2000" dirty="0" err="1">
                <a:solidFill>
                  <a:srgbClr val="333333"/>
                </a:solidFill>
              </a:rPr>
              <a:t>spinnera</a:t>
            </a:r>
            <a:r>
              <a:rPr lang="pl-PL" sz="2000" dirty="0">
                <a:solidFill>
                  <a:srgbClr val="333333"/>
                </a:solidFill>
              </a:rPr>
              <a:t> informującego o przetwarzanym procesie,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Usprawnienia dotyczące systemu powiadomień,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solidFill>
                  <a:srgbClr val="333333"/>
                </a:solidFill>
              </a:rPr>
              <a:t>System szkiców szkoleń oraz ankiet do szkoleń.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9F1446C-9346-415C-AD21-1CFF8C8B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68" y="4818153"/>
            <a:ext cx="7149936" cy="7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System powiadomień dotyczący nadchodzących szkoleń:</a:t>
            </a:r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0ABA2DC0-0E59-4DF5-8522-9C3197B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98" y="2901820"/>
            <a:ext cx="3080328" cy="35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0601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System powiadomień dotyczący nadchodzących szkoleń:</a:t>
            </a:r>
          </a:p>
        </p:txBody>
      </p:sp>
      <p:pic>
        <p:nvPicPr>
          <p:cNvPr id="2050" name="Picture 2" descr="Brak opisu.">
            <a:extLst>
              <a:ext uri="{FF2B5EF4-FFF2-40B4-BE49-F238E27FC236}">
                <a16:creationId xmlns:a16="http://schemas.microsoft.com/office/drawing/2014/main" id="{4B34738D-A738-47DB-BA3E-53BC4B68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79" y="3179838"/>
            <a:ext cx="4521459" cy="280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90468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B7EC09-CDD0-44E9-825B-022C20286425}"/>
              </a:ext>
            </a:extLst>
          </p:cNvPr>
          <p:cNvSpPr txBox="1"/>
          <p:nvPr/>
        </p:nvSpPr>
        <p:spPr>
          <a:xfrm>
            <a:off x="2641600" y="2225351"/>
            <a:ext cx="851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System powiadomień dotyczący głosowania na terminy szkolenia:</a:t>
            </a:r>
          </a:p>
        </p:txBody>
      </p:sp>
      <p:pic>
        <p:nvPicPr>
          <p:cNvPr id="3074" name="Picture 2" descr="Brak opisu.">
            <a:extLst>
              <a:ext uri="{FF2B5EF4-FFF2-40B4-BE49-F238E27FC236}">
                <a16:creationId xmlns:a16="http://schemas.microsoft.com/office/drawing/2014/main" id="{11732A07-6F7C-4B0D-9D6A-50713342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53" y="2809793"/>
            <a:ext cx="3620740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83815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Relacja ze spotkania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E1430-B3E5-4676-A387-B5FFB5044D5A}"/>
              </a:ext>
            </a:extLst>
          </p:cNvPr>
          <p:cNvSpPr txBox="1"/>
          <p:nvPr/>
        </p:nvSpPr>
        <p:spPr>
          <a:xfrm>
            <a:off x="2641600" y="2759392"/>
            <a:ext cx="851504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Demonstracja efektów pracy w piątym sprincie,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Dyskusja na temat potencjalnych usprawnień oraz nowych funkcjonalności aplikacji,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Przedstawienie planu działania po zakończeniu sprintu szóstego.</a:t>
            </a:r>
          </a:p>
        </p:txBody>
      </p:sp>
    </p:spTree>
    <p:extLst>
      <p:ext uri="{BB962C8B-B14F-4D97-AF65-F5344CB8AC3E}">
        <p14:creationId xmlns:p14="http://schemas.microsoft.com/office/powerpoint/2010/main" val="98817141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6 – zlecone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404859"/>
            <a:ext cx="851504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Usprawnienia oraz dopracowanie istniejących funkcjonalności,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W formularzach obowiązkowe pola powinny być oznakowane,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Walidacja pola z lokalizacją spotkania: link lub tekst,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Wyeliminowanie błędów z zakresu funkcjonalności szkiców szkoleń.</a:t>
            </a:r>
          </a:p>
        </p:txBody>
      </p:sp>
    </p:spTree>
    <p:extLst>
      <p:ext uri="{BB962C8B-B14F-4D97-AF65-F5344CB8AC3E}">
        <p14:creationId xmlns:p14="http://schemas.microsoft.com/office/powerpoint/2010/main" val="333503281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Plan działania po zakończeniu sprintu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89647"/>
            <a:ext cx="851504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Przeprowadzanie testów zaimplementowanych funkcjonalności,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Zgłaszanie oraz naprawianie wykrytych niedociągnięć,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Dopracowanie warstwy wizualnej,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Spełnienie wymogów postawionych przez KPZ oraz zajęcia Politechniki Wrocławskiej,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400" dirty="0">
                <a:solidFill>
                  <a:srgbClr val="333333"/>
                </a:solidFill>
              </a:rPr>
              <a:t>Przygotowanie „instrukcji obsługi” – jak zaimplementować przedstawiony projekt. </a:t>
            </a:r>
          </a:p>
        </p:txBody>
      </p:sp>
    </p:spTree>
    <p:extLst>
      <p:ext uri="{BB962C8B-B14F-4D97-AF65-F5344CB8AC3E}">
        <p14:creationId xmlns:p14="http://schemas.microsoft.com/office/powerpoint/2010/main" val="403992700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232</Words>
  <Application>Microsoft Office PowerPoint</Application>
  <PresentationFormat>Panoramiczny</PresentationFormat>
  <Paragraphs>43</Paragraphs>
  <Slides>10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18</cp:revision>
  <dcterms:created xsi:type="dcterms:W3CDTF">2021-05-26T11:08:05Z</dcterms:created>
  <dcterms:modified xsi:type="dcterms:W3CDTF">2021-05-26T14:43:21Z</dcterms:modified>
</cp:coreProperties>
</file>