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72" r:id="rId4"/>
    <p:sldId id="273" r:id="rId5"/>
    <p:sldId id="278" r:id="rId6"/>
    <p:sldId id="275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065BE-5724-409F-B7C3-91D4F8B9DAB2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0585-6404-46F1-922B-C6FDEFC79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70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3DA-4841-472D-9E2D-BBEDB2A5584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14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E454DE-CD6B-4D33-8EAE-D1E588FD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E347D5-6C2E-4F4A-A1FE-99A9D1BDF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624198-A6EB-4AC0-946D-1EF3F8D1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876303-5F41-489E-A2A7-DDAF8840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55ACB8-AD4B-4947-B36D-BE2F01B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39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3309E5-E034-47D4-BC7E-76669237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9C55BFB-A971-4227-93D9-FB53F9CE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85A74A-5BAE-43C5-B953-4F8C0A1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1F6463-AC7E-47ED-B33D-428A1882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B4E6C6-38C5-4810-9859-DC5BE706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3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4D1D58F-4153-4CBA-B963-C5518C414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321C0C-E61B-4E4C-90EB-BD032ADCB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B58BF7-44C9-483C-83E2-8864B565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A10DF9-2E84-4E7A-BF89-81EDBE5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A324FC-A82E-4C8F-9F0D-DC0F71A0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15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304054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2FAA06-C361-4236-9FCB-16F7864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842DB-4D01-4EC6-87A3-A4BB94D5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893A60-F393-4751-886C-8E22625F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C12068-E578-4573-BC85-D6C3D565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B3B1C6-9B6C-4468-9174-C8AED081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45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2F46-160C-4345-BE3E-0279BFF9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139885-00A2-4BF9-B87F-EE990DAB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D12199-4217-4B82-BEC8-6CED69D3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939A8A-E593-47FF-A262-761B9D9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E23F34-A37E-4E48-AFC6-0B04ECCE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76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CFF5AD-C4E3-4346-921C-0026E5B2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173C39-3A84-432B-9AA0-CD1833409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D422ED-4485-40E6-A06D-F6A4BEB3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E75C47-439C-4C35-B5CC-7261AA75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89E41E1-FC4E-4CD0-9F73-DAE7B3F4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05CCAAB-8FAA-40A5-A071-CBF8609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8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12A3A-3A40-4CE5-9D98-9354BBAF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426168A-8B6B-4C70-B5CA-F2840E9F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3673B1-5FBD-4748-985F-E75252BF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F7DE39E-A3C1-4F46-9774-BAAB955E7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C3DD8FB-09E9-4F59-BB7C-DE78FD502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BB82B36-0FAF-43A7-AB09-4A15EA40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AC6E281-8DD4-4381-8258-515E4582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F247EDA-51C9-4452-8E85-5722C8E1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4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D5DF75-08A3-4C95-AEF9-4DA5532A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1FB4BBF-4CAF-42FE-9A3F-6416F6A0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923695D-58A9-4531-A70D-FE60A190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07D0AE9-0945-4D74-A1FF-BA77B20C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97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CD92919-F0A5-4743-A83E-4B6646C3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43A1326-5217-47A2-837B-883C6803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C1C3EE2-D415-4E52-BFEB-8C967116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0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1F7F7B-F315-4226-83C3-4661DFBB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BAE3A-23D6-445E-B37E-0B3CC7D9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13DFF9-AFC5-48A8-8AA4-B1BDC550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9DAC5A-F72E-4E24-9D0B-CC6AA724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4AE48C-5E42-420F-80A4-282DA04A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98F27B-BE45-4189-B9DA-968A4D5B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5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C1565-0F5D-4272-874F-D59E8A01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754DBBC-ED9E-444B-8C6E-8CBEB5B31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F371773-AD28-447C-8FCA-9FD1EA69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F89727-55B7-43A5-9E49-1DFBEBF5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3C0E21-179F-4AE4-B84E-3EAADA27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FDC691A-3964-4022-975C-13950F2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8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8D416F9-C5F2-44D6-B340-68C6B85F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BB0081-F5B3-454D-8F0F-B21DC87E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2DC84C-0DB5-49E4-BE1C-1D6C03EB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D740-4129-4378-884D-1083EF0088F4}" type="datetimeFigureOut">
              <a:rPr lang="pl-PL" smtClean="0"/>
              <a:t>19.05.2021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B18164-8D9E-4FF2-B425-0CB2D6BD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4ED28E-F11C-45B0-8740-B46C8932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8D87-B685-4837-8B08-886EFAC8B3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9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dotychczasowych efektów pracy w piątym sprincie,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Konieczne do wykonania elementy projektu.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575249" y="1933633"/>
            <a:ext cx="858139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Usprawnienia dotyczące: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Wyświetlanych komunikatów w przypadku braku szkoleń/tematów,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Edycji minionej już daty szkolenia,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Aspektów wizualnych,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Rozszerzenie szkoleń o link do spotkania na platformie </a:t>
            </a:r>
            <a:r>
              <a:rPr lang="pl-PL" dirty="0" err="1">
                <a:solidFill>
                  <a:srgbClr val="333333"/>
                </a:solidFill>
              </a:rPr>
              <a:t>Webex</a:t>
            </a:r>
            <a:r>
              <a:rPr lang="pl-PL" dirty="0">
                <a:solidFill>
                  <a:srgbClr val="333333"/>
                </a:solidFill>
              </a:rPr>
              <a:t>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333333"/>
                </a:solidFill>
              </a:rPr>
              <a:t>Możliwość sortowania oraz filtrowania listy tematów.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3117ADB-C79F-4E13-BDD7-5E3FC979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05" y="5908940"/>
            <a:ext cx="7072638" cy="75778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9969B16-AA43-4295-BB6C-AD6B47922224}"/>
              </a:ext>
            </a:extLst>
          </p:cNvPr>
          <p:cNvSpPr txBox="1"/>
          <p:nvPr/>
        </p:nvSpPr>
        <p:spPr>
          <a:xfrm>
            <a:off x="2641600" y="4784029"/>
            <a:ext cx="851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Rozpoczęte zostało również wdrażanie spotkań posiadających ankiety odnoszące się do terminu organizacji spotkania.</a:t>
            </a:r>
          </a:p>
        </p:txBody>
      </p:sp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CD23D01-535D-4DB5-B713-35C98C0E9A59}"/>
              </a:ext>
            </a:extLst>
          </p:cNvPr>
          <p:cNvSpPr txBox="1"/>
          <p:nvPr/>
        </p:nvSpPr>
        <p:spPr>
          <a:xfrm>
            <a:off x="2641599" y="2767280"/>
            <a:ext cx="8515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/>
              <a:t>Zmienna przechowująca w pamięci zapisane przez użytkownika filtry oraz ustawienia sortowania, była początkowo współdzielona przez wszystkie podstrony.</a:t>
            </a:r>
          </a:p>
          <a:p>
            <a:pPr algn="just"/>
            <a:endParaRPr lang="pl-PL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/>
              <a:t>Wizja funkcjonowania spotkań posiadających ankiety oraz podział na szkolenia „klasyczne” oraz szkice.</a:t>
            </a:r>
          </a:p>
        </p:txBody>
      </p:sp>
    </p:spTree>
    <p:extLst>
      <p:ext uri="{BB962C8B-B14F-4D97-AF65-F5344CB8AC3E}">
        <p14:creationId xmlns:p14="http://schemas.microsoft.com/office/powerpoint/2010/main" val="381086750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Relacja ze spotkania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E1430-B3E5-4676-A387-B5FFB5044D5A}"/>
              </a:ext>
            </a:extLst>
          </p:cNvPr>
          <p:cNvSpPr txBox="1"/>
          <p:nvPr/>
        </p:nvSpPr>
        <p:spPr>
          <a:xfrm>
            <a:off x="2641600" y="2390833"/>
            <a:ext cx="851504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Demonstracja dotychczasowych efektów pracy w piątym sprincie,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Dyskusja na temat potencjalnych usprawnień oraz nowych funkcjonalności aplikacji – skonfrontowanie różnych wizji dotyczących ankiet terminów szkoleń,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333333"/>
                </a:solidFill>
              </a:rPr>
              <a:t>Omówienie potencjalnych czynności jakie miałyby zostać wykonane w trakcie sprintu szóstego.</a:t>
            </a:r>
          </a:p>
        </p:txBody>
      </p:sp>
    </p:spTree>
    <p:extLst>
      <p:ext uri="{BB962C8B-B14F-4D97-AF65-F5344CB8AC3E}">
        <p14:creationId xmlns:p14="http://schemas.microsoft.com/office/powerpoint/2010/main" val="98817141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5 – pozostałe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9" y="2365568"/>
            <a:ext cx="790199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Rozszerzenie zawartości e-maili,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Implementacja </a:t>
            </a:r>
            <a:r>
              <a:rPr lang="pl-PL" sz="2000" dirty="0" err="1">
                <a:solidFill>
                  <a:srgbClr val="333333"/>
                </a:solidFill>
              </a:rPr>
              <a:t>spinnera</a:t>
            </a:r>
            <a:r>
              <a:rPr lang="pl-PL" sz="2000" dirty="0">
                <a:solidFill>
                  <a:srgbClr val="333333"/>
                </a:solidFill>
              </a:rPr>
              <a:t> informującego o przetwarzanym procesie,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Usprawnienia dotyczące systemu powiadomień,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System szkiców szkoleń oraz ankiet do szkoleń.</a:t>
            </a:r>
          </a:p>
        </p:txBody>
      </p:sp>
    </p:spTree>
    <p:extLst>
      <p:ext uri="{BB962C8B-B14F-4D97-AF65-F5344CB8AC3E}">
        <p14:creationId xmlns:p14="http://schemas.microsoft.com/office/powerpoint/2010/main" val="288167708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213</Words>
  <Application>Microsoft Office PowerPoint</Application>
  <PresentationFormat>Panoramiczny</PresentationFormat>
  <Paragraphs>34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26</cp:revision>
  <dcterms:created xsi:type="dcterms:W3CDTF">2021-05-19T12:29:44Z</dcterms:created>
  <dcterms:modified xsi:type="dcterms:W3CDTF">2021-05-19T15:40:14Z</dcterms:modified>
</cp:coreProperties>
</file>