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5CD86-96B4-B386-1243-3BAF6BD4DEB7}" v="134" dt="2023-11-06T20:10:55.898"/>
    <p1510:client id="{BD28294D-FC6F-7341-B9A5-DCE51A823B1D}" v="96" dt="2023-11-06T20:34:52.097"/>
    <p1510:client id="{DE4006D3-75E5-C7F4-4A1F-FD30A4D64160}" v="186" dt="2023-11-06T23:13:06.998"/>
    <p1510:client id="{EF0388BA-2A18-CC66-9D9A-D5A9CCEFCDD0}" v="9" dt="2023-11-06T20:55:51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02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5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1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5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9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9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2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0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7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5962" y="964212"/>
            <a:ext cx="8310114" cy="1381185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Intelligent algorithms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task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6256"/>
            <a:ext cx="9144000" cy="279099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Alaa Badawy 205047</a:t>
            </a:r>
          </a:p>
          <a:p>
            <a:r>
              <a:rPr lang="en-US" dirty="0">
                <a:ea typeface="Calibri"/>
                <a:cs typeface="Calibri"/>
              </a:rPr>
              <a:t>Nadine Mohammed 205010 </a:t>
            </a:r>
          </a:p>
          <a:p>
            <a:r>
              <a:rPr lang="en-US" dirty="0" err="1">
                <a:ea typeface="Calibri"/>
                <a:cs typeface="Calibri"/>
              </a:rPr>
              <a:t>Nardeen</a:t>
            </a:r>
            <a:r>
              <a:rPr lang="en-US" dirty="0">
                <a:ea typeface="Calibri"/>
                <a:cs typeface="Calibri"/>
              </a:rPr>
              <a:t> Hesham 205074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D023-2D15-B946-B2E8-0520FAA3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 Training and Evaluation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0A02D-129C-C880-07D6-239A841C6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Training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 The model is fed with 'Horsepower' data as input and learns to predict 'MPG'. It fine-tunes its internal parameters during training to minimize prediction errors.</a:t>
            </a:r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Evaluation: After training, the model's performance is assessed using a separate set of data ('test dataset') that it hasn't seen during training. This evaluation helps determine how well the model generalizes to new, unseen data.</a:t>
            </a:r>
          </a:p>
          <a:p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45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6F12-D348-2C99-D716-1504E090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 Saving: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D55A-A9DB-633A-9471-35F84D6B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9511"/>
            <a:ext cx="10515600" cy="35174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The trained model is saved to a file named "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model.sav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" using the </a:t>
            </a:r>
            <a:r>
              <a:rPr lang="en-US" dirty="0" err="1">
                <a:latin typeface="Calibri"/>
                <a:ea typeface="Calibri"/>
                <a:cs typeface="Calibri"/>
              </a:rPr>
              <a:t>joblib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library for future use.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8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83A6-D44A-6EE5-FC62-69BFF050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01"/>
            <a:ext cx="10515600" cy="1641864"/>
          </a:xfrm>
        </p:spPr>
        <p:txBody>
          <a:bodyPr/>
          <a:lstStyle/>
          <a:p>
            <a:r>
              <a:rPr lang="en-US">
                <a:cs typeface="Calibri Light"/>
              </a:rPr>
              <a:t>Importing libraries: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E03C-4B16-E655-4DA9-50D4E2B0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946"/>
            <a:ext cx="10515600" cy="46820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 this project we used: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Matplotlib: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used for data visualization.</a:t>
            </a:r>
          </a:p>
          <a:p>
            <a:pPr marL="514350" indent="-514350">
              <a:buAutoNum type="arabicPeriod"/>
            </a:pPr>
            <a:r>
              <a:rPr lang="en-US" err="1">
                <a:cs typeface="Calibri"/>
              </a:rPr>
              <a:t>Numpy</a:t>
            </a:r>
            <a:r>
              <a:rPr lang="en-US">
                <a:cs typeface="Calibri"/>
              </a:rPr>
              <a:t>: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provides support for large, multi-dimensional arrays and matrices,  and mathematical functions.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Pandas: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used for data loading and preprocessing, handling missing values and transforming categorical data.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Seaborn: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used to create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pairplots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that visualize relationships between selected features in the dataset.</a:t>
            </a:r>
          </a:p>
          <a:p>
            <a:pPr marL="514350" indent="-514350">
              <a:buAutoNum type="arabicPeriod"/>
            </a:pPr>
            <a:r>
              <a:rPr lang="en-US" err="1">
                <a:cs typeface="Calibri"/>
              </a:rPr>
              <a:t>Tensorflow</a:t>
            </a:r>
            <a:r>
              <a:rPr lang="en-US">
                <a:cs typeface="Calibri"/>
              </a:rPr>
              <a:t> and </a:t>
            </a:r>
            <a:r>
              <a:rPr lang="en-US" err="1">
                <a:cs typeface="Calibri"/>
              </a:rPr>
              <a:t>keras</a:t>
            </a:r>
            <a:r>
              <a:rPr lang="en-US">
                <a:cs typeface="Calibri"/>
              </a:rPr>
              <a:t>: 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used to create and train machine learning models efficiently. </a:t>
            </a:r>
          </a:p>
        </p:txBody>
      </p:sp>
    </p:spTree>
    <p:extLst>
      <p:ext uri="{BB962C8B-B14F-4D97-AF65-F5344CB8AC3E}">
        <p14:creationId xmlns:p14="http://schemas.microsoft.com/office/powerpoint/2010/main" val="236944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73FC-6934-352B-ADDD-675C3D99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Data Loading and Preprocessing: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EBA7-FD3B-BCE1-378E-85C49FFD4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757"/>
            <a:ext cx="10515600" cy="307175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>
                <a:ea typeface="+mn-lt"/>
                <a:cs typeface="+mn-lt"/>
              </a:rPr>
              <a:t>We load data from an external source, The dataset is obtained from a URL.</a:t>
            </a:r>
            <a:endParaRPr lang="en-US">
              <a:cs typeface="Calibri"/>
            </a:endParaRPr>
          </a:p>
          <a:p>
            <a:pPr>
              <a:lnSpc>
                <a:spcPct val="160000"/>
              </a:lnSpc>
            </a:pPr>
            <a:r>
              <a:rPr lang="en-US">
                <a:cs typeface="Calibri"/>
              </a:rPr>
              <a:t>We read the data using pandas library functions</a:t>
            </a:r>
            <a:r>
              <a:rPr lang="en-US">
                <a:ea typeface="+mn-lt"/>
                <a:cs typeface="+mn-lt"/>
              </a:rPr>
              <a:t> : </a:t>
            </a:r>
            <a:r>
              <a:rPr lang="en-US" err="1">
                <a:ea typeface="+mn-lt"/>
                <a:cs typeface="+mn-lt"/>
              </a:rPr>
              <a:t>pd.read_csv</a:t>
            </a:r>
            <a:r>
              <a:rPr lang="en-US">
                <a:ea typeface="+mn-lt"/>
                <a:cs typeface="+mn-lt"/>
              </a:rPr>
              <a:t>()</a:t>
            </a:r>
          </a:p>
          <a:p>
            <a:pPr>
              <a:lnSpc>
                <a:spcPct val="160000"/>
              </a:lnSpc>
            </a:pPr>
            <a:r>
              <a:rPr lang="en-US">
                <a:ea typeface="+mn-lt"/>
                <a:cs typeface="+mn-lt"/>
              </a:rPr>
              <a:t>We create a copy of the dataset and clean it by removing rows that contain missing values using functions .copy() and .</a:t>
            </a:r>
            <a:r>
              <a:rPr lang="en-US" err="1">
                <a:ea typeface="+mn-lt"/>
                <a:cs typeface="+mn-lt"/>
              </a:rPr>
              <a:t>dropna</a:t>
            </a:r>
            <a:r>
              <a:rPr lang="en-US">
                <a:ea typeface="+mn-lt"/>
                <a:cs typeface="+mn-lt"/>
              </a:rPr>
              <a:t>()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419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350F-B403-31FA-C054-707259F7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Categorical Data Handling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8FA9-1112-E53D-2FBD-02B2D759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Data Transformation: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Transforming categorical data for better analysis.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'Origin' values (1, 2, 3) are mapped to country names (USA, Europe, Japan).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2. Creating dummy variables: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Conversion of categorical data into a numerical format using </a:t>
            </a:r>
            <a:r>
              <a:rPr lang="en-US">
                <a:latin typeface="Calibri"/>
                <a:cs typeface="Calibri"/>
              </a:rPr>
              <a:t>pd.get_dummies()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626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AC75-7D1E-4234-FAB1-1D7D0F5E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Data Splitting: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572A-A6BF-E088-1C68-D42D02BD4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dataset was randomly divided into two parts: 80% for training and 20% for testing.</a:t>
            </a:r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The training dataset is used to train the machine learning model while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test dataset is used to evaluate the model's performance.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Data splitting helps prevent overfitting, where the model may perform well on the training data but poorly on new data.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36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6C00-D3E5-36B9-D13B-489B63A7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Visualization and Summary Statistics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3E41-77A2-0495-41D7-EE455D73C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Visualization: We used Seaborn to create </a:t>
            </a:r>
            <a:r>
              <a:rPr lang="en-US" err="1">
                <a:cs typeface="Calibri"/>
              </a:rPr>
              <a:t>pairplots</a:t>
            </a:r>
            <a:r>
              <a:rPr lang="en-US" dirty="0">
                <a:cs typeface="Calibri"/>
              </a:rPr>
              <a:t>, helping us visualize relationships between specific features in the dataset.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Summary Statistics: We calculate summary statistics to gain insights into data distribution and characteristics.</a:t>
            </a:r>
            <a:endParaRPr lang="en-US" dirty="0"/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Visualization and summary statistics provide a clear overview of the dataset, aiding in feature selection and data exploration.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650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C6DD-D29D-1F97-3BC1-F88D91F5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Feature Normalization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6237-D9C1-6665-E1E8-48913B201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we apply feature normalization to the 'Horsepower' feature.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The 'Horsepower' values were normalized to a consistent scale. This process rescales the feature values to have a mean of 0 and a standard deviation of 1, making them suitable for training machine learning models.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Feature normalization ensures that 'Horsepower' is on a consistent scale, preventing it from dominating the model's learning process and improving model accuracy.</a:t>
            </a: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853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D397-C553-D6AA-C3B7-DEE1B50D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 Architecture: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9417-9D48-3A37-2188-E4DEAC36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It begins with an </a:t>
            </a:r>
            <a:r>
              <a:rPr lang="en-US" dirty="0">
                <a:ea typeface="+mn-lt"/>
                <a:cs typeface="+mn-lt"/>
              </a:rPr>
              <a:t>input normalization </a:t>
            </a:r>
            <a:r>
              <a:rPr lang="en-US">
                <a:ea typeface="+mn-lt"/>
                <a:cs typeface="+mn-lt"/>
              </a:rPr>
              <a:t>layer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Following the input , there are </a:t>
            </a:r>
            <a:r>
              <a:rPr lang="en-US" dirty="0">
                <a:ea typeface="+mn-lt"/>
                <a:cs typeface="+mn-lt"/>
              </a:rPr>
              <a:t>two hidden layers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 Each hidden layer contains 64 neurons and uses (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ReLU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) activation function. </a:t>
            </a:r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The final layer of the network is the output layer. It uses a linear activation function, which is commonly employed for regression tasks</a:t>
            </a:r>
          </a:p>
        </p:txBody>
      </p:sp>
    </p:spTree>
    <p:extLst>
      <p:ext uri="{BB962C8B-B14F-4D97-AF65-F5344CB8AC3E}">
        <p14:creationId xmlns:p14="http://schemas.microsoft.com/office/powerpoint/2010/main" val="53566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DC14-1DEA-F1EE-098D-4E83B742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Model compilation: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F16C-EF51-E281-5D0F-E6F442425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After defining the architecture, the model is compiled to prepare it for training. During compilation, two key components are specified: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Loss Function: quantifies how well the model's predictions match the actual target values ('MPG' in this case). Mean Absolute Error (MAE) is used, which measures the average magnitude of prediction errors.</a:t>
            </a: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Optimizer: The model uses the Adam optimizer, a well-balanced optimization technique, to adjust its parameters during training and improve convergence.</a:t>
            </a:r>
            <a:endParaRPr lang="en-US" dirty="0"/>
          </a:p>
          <a:p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4515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Intelligent algorithms task 1</vt:lpstr>
      <vt:lpstr>Importing libraries:</vt:lpstr>
      <vt:lpstr>Data Loading and Preprocessing:</vt:lpstr>
      <vt:lpstr>Categorical Data Handling</vt:lpstr>
      <vt:lpstr>Data Splitting:</vt:lpstr>
      <vt:lpstr>Data Visualization and Summary Statistics</vt:lpstr>
      <vt:lpstr>Feature Normalization</vt:lpstr>
      <vt:lpstr>Model Architecture:</vt:lpstr>
      <vt:lpstr>Model compilation:</vt:lpstr>
      <vt:lpstr>Model Training and Evaluation</vt:lpstr>
      <vt:lpstr>Model Saving: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89</cp:revision>
  <dcterms:created xsi:type="dcterms:W3CDTF">2023-11-06T19:35:44Z</dcterms:created>
  <dcterms:modified xsi:type="dcterms:W3CDTF">2023-11-06T23:13:49Z</dcterms:modified>
</cp:coreProperties>
</file>