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2"/>
  </p:notesMasterIdLst>
  <p:handoutMasterIdLst>
    <p:handoutMasterId r:id="rId33"/>
  </p:handoutMasterIdLst>
  <p:sldIdLst>
    <p:sldId id="274" r:id="rId3"/>
    <p:sldId id="502" r:id="rId4"/>
    <p:sldId id="276" r:id="rId5"/>
    <p:sldId id="353" r:id="rId6"/>
    <p:sldId id="389" r:id="rId7"/>
    <p:sldId id="453" r:id="rId8"/>
    <p:sldId id="503" r:id="rId9"/>
    <p:sldId id="449" r:id="rId10"/>
    <p:sldId id="450" r:id="rId11"/>
    <p:sldId id="439" r:id="rId12"/>
    <p:sldId id="455" r:id="rId13"/>
    <p:sldId id="454" r:id="rId14"/>
    <p:sldId id="396" r:id="rId15"/>
    <p:sldId id="576" r:id="rId16"/>
    <p:sldId id="399" r:id="rId17"/>
    <p:sldId id="403" r:id="rId18"/>
    <p:sldId id="400" r:id="rId19"/>
    <p:sldId id="411" r:id="rId20"/>
    <p:sldId id="401" r:id="rId21"/>
    <p:sldId id="459" r:id="rId22"/>
    <p:sldId id="426" r:id="rId23"/>
    <p:sldId id="493" r:id="rId24"/>
    <p:sldId id="496" r:id="rId25"/>
    <p:sldId id="349" r:id="rId26"/>
    <p:sldId id="456" r:id="rId27"/>
    <p:sldId id="562" r:id="rId28"/>
    <p:sldId id="575" r:id="rId29"/>
    <p:sldId id="413" r:id="rId30"/>
    <p:sldId id="492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4" autoAdjust="0"/>
    <p:restoredTop sz="94533" autoAdjust="0"/>
  </p:normalViewPr>
  <p:slideViewPr>
    <p:cSldViewPr>
      <p:cViewPr varScale="1">
        <p:scale>
          <a:sx n="72" d="100"/>
          <a:sy n="72" d="100"/>
        </p:scale>
        <p:origin x="58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03-Jan-20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03-Jan-20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thank-you-downloading-visual-studio/?sku=community&amp;rel=1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8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udge.softuni.bg/Contests/Practice/Index/528#2" TargetMode="Externa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8#4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9.gif"/><Relationship Id="rId4" Type="http://schemas.openxmlformats.org/officeDocument/2006/relationships/image" Target="../media/image66.jpeg"/><Relationship Id="rId9" Type="http://schemas.openxmlformats.org/officeDocument/2006/relationships/hyperlink" Target="https://www.lukanet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C++ </a:t>
            </a:r>
            <a:r>
              <a:rPr lang="bg-BG" dirty="0"/>
              <a:t>и</a:t>
            </a:r>
            <a:r>
              <a:rPr lang="en-US" dirty="0"/>
              <a:t> Visual Studio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/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Visual Studio)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Program.cpp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C++</a:t>
            </a:r>
            <a:r>
              <a:rPr lang="bg-BG" dirty="0"/>
              <a:t> и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2019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https://visualstudio.microsoft.com/thank-you-downloading-visual-studio/?sku=community&amp;rel=16</a:t>
            </a:r>
            <a:endParaRPr lang="en-US" dirty="0"/>
          </a:p>
          <a:p>
            <a:r>
              <a:rPr lang="bg-BG" dirty="0"/>
              <a:t>Приложението е мултиплатформено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[Create a new project]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07B3D-0C07-465C-BE40-649A1D52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25" y="3055371"/>
            <a:ext cx="5134724" cy="3656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B8147-0FB4-41B9-9273-AD04208A4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09" y="3055370"/>
            <a:ext cx="5147960" cy="3656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46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en-US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115DB-9808-43D0-AF00-6D120749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3249434"/>
            <a:ext cx="3551322" cy="3117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2612" y="1811387"/>
            <a:ext cx="5943600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cout &lt;&lt; "Hello SoftUni" &lt;&lt; endl;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BBEF9-E2A4-44ED-B421-7FC9A663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72" y="3733800"/>
            <a:ext cx="5967540" cy="2667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2635382"/>
            <a:ext cx="3322411" cy="687797"/>
          </a:xfrm>
          <a:prstGeom prst="wedgeRoundRectCallout">
            <a:avLst>
              <a:gd name="adj1" fmla="val 41537"/>
              <a:gd name="adj2" fmla="val 10337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Библиотека за вход и изход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3760675"/>
            <a:ext cx="2256373" cy="657317"/>
          </a:xfrm>
          <a:prstGeom prst="wedgeRoundRectCallout">
            <a:avLst>
              <a:gd name="adj1" fmla="val 75841"/>
              <a:gd name="adj2" fmla="val 2205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std;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2" y="4987495"/>
            <a:ext cx="2033817" cy="803705"/>
          </a:xfrm>
          <a:prstGeom prst="wedgeRoundRectCallout">
            <a:avLst>
              <a:gd name="adj1" fmla="val 114037"/>
              <a:gd name="adj2" fmla="val 1696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Отпечатване на козолата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038600"/>
            <a:ext cx="3322411" cy="808580"/>
          </a:xfrm>
          <a:prstGeom prst="wedgeRoundRectCallout">
            <a:avLst>
              <a:gd name="adj1" fmla="val -104581"/>
              <a:gd name="adj2" fmla="val 5094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Началната точна на програмата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5715000"/>
            <a:ext cx="4859388" cy="803705"/>
          </a:xfrm>
          <a:prstGeom prst="wedgeRoundRectCallout">
            <a:avLst>
              <a:gd name="adj1" fmla="val -75193"/>
              <a:gd name="adj2" fmla="val -2473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Изпълнението връща 0 – програмата е работила правилно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1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r>
              <a:rPr lang="en-US" sz="3600" dirty="0"/>
              <a:t>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(в белият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06F95-A41C-4823-B6C1-5C104BEE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65" y="3862572"/>
            <a:ext cx="8058150" cy="1828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https://judge.softuni.bg/Contests/Practice/Index/528#0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874" y="2481263"/>
            <a:ext cx="6657975" cy="404336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75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функцията: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Неправилно изписване на оператори: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93244-96C8-4853-A82B-A6287684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24" y="1987864"/>
            <a:ext cx="6211948" cy="49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4D1B1-E25A-4870-8168-D998F160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24" y="3349076"/>
            <a:ext cx="6211948" cy="53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20DF7-EF19-4D20-8071-0ED162CED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224" y="4764972"/>
            <a:ext cx="6211948" cy="58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C++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2412" y="1082777"/>
            <a:ext cx="10237788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при работата с текст: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9EA-77B0-4494-A0BE-5FF4470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98" y="1752600"/>
            <a:ext cx="617806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30D18-5429-4A46-BA67-8DD6E736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398" y="3089172"/>
            <a:ext cx="6178062" cy="51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със </a:t>
            </a:r>
            <a:r>
              <a:rPr lang="en-US" dirty="0"/>
              <a:t>C</a:t>
            </a:r>
            <a:r>
              <a:rPr lang="bg-BG" dirty="0"/>
              <a:t>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F16CA4-6434-4F8E-8D1E-D6CE0B2AB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72" y="1614025"/>
            <a:ext cx="1805880" cy="20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10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34436" y="5179406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https://judge.softuni.bg/Contests/Practice/Index/528#2</a:t>
            </a:r>
            <a:endParaRPr lang="bg-BG" sz="2400" dirty="0"/>
          </a:p>
        </p:txBody>
      </p: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179EE27C-C5BA-4810-BEDB-F28247E9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719" y="5179406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b="1" dirty="0">
                <a:latin typeface="+mj-lt"/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изчислява лицето на правоъгълник: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610" y="3283969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93" y="3051049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https://judge.softuni.bg/Contests/Practice/Index/528#4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50601" y="3428061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130" y="4415208"/>
            <a:ext cx="3349482" cy="175699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double a, b; </a:t>
            </a:r>
          </a:p>
          <a:p>
            <a:r>
              <a:rPr lang="bg-BG" sz="2000" b="1" noProof="1">
                <a:latin typeface="Consolas" panose="020B0609020204030204" pitchFamily="49" charset="0"/>
              </a:rPr>
              <a:t>а = 2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b</a:t>
            </a:r>
            <a:r>
              <a:rPr lang="bg-BG" sz="2000" b="1" noProof="1">
                <a:latin typeface="Consolas" panose="020B0609020204030204" pitchFamily="49" charset="0"/>
              </a:rPr>
              <a:t> = 7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000" b="1" noProof="1">
                <a:latin typeface="Consolas" panose="020B0609020204030204" pitchFamily="49" charset="0"/>
              </a:rPr>
              <a:t>*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cout &lt;&lt;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bg-BG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2000" b="1" noProof="1">
                <a:latin typeface="Consolas" panose="020B0609020204030204" pitchFamily="49" charset="0"/>
              </a:rPr>
              <a:t>&lt;&lt; </a:t>
            </a:r>
            <a:r>
              <a:rPr lang="en-US" sz="2000" b="1" noProof="1">
                <a:latin typeface="Consolas" panose="020B0609020204030204" pitchFamily="49" charset="0"/>
              </a:rPr>
              <a:t>endl;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01686" y="1959680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C++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В </a:t>
            </a:r>
            <a:r>
              <a:rPr lang="en-US" sz="3200" dirty="0"/>
              <a:t>C++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със 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 &lt;&lt; endl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3594588"/>
            <a:ext cx="5876672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cout &lt;&lt; "Hello" &lt;&lt; endl;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return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5692" y="2876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612" y="4267200"/>
            <a:ext cx="5035383" cy="1761762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</a:t>
            </a:r>
            <a:r>
              <a:rPr lang="bg-BG" dirty="0" err="1"/>
              <a:t>СофтУни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C++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C++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 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5995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33894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cout &lt;&lt; "Hello" &lt;&lt; endl;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4463BF-46DC-404D-8EEF-A0D3930C6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5283050"/>
            <a:ext cx="990600" cy="1113599"/>
          </a:xfrm>
          <a:prstGeom prst="rect">
            <a:avLst/>
          </a:prstGeom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281EB40B-4E1C-4C30-8E1D-5A9A9F16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5236573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1309</Words>
  <Application>Microsoft Office PowerPoint</Application>
  <PresentationFormat>Custom</PresentationFormat>
  <Paragraphs>228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(3)</vt:lpstr>
      <vt:lpstr>Начин на комуникация (4)</vt:lpstr>
      <vt:lpstr>Езици за програмиране</vt:lpstr>
      <vt:lpstr>Компютърни програми</vt:lpstr>
      <vt:lpstr>PowerPoint Presentation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C++ програмите</vt:lpstr>
      <vt:lpstr>Типични грешки в C++ програмите (2)</vt:lpstr>
      <vt:lpstr>PowerPoint Presentation</vt:lpstr>
      <vt:lpstr>Числата от 1 до 20</vt:lpstr>
      <vt:lpstr>Лице на правоъгълник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8</cp:revision>
  <dcterms:created xsi:type="dcterms:W3CDTF">2014-01-02T17:00:34Z</dcterms:created>
  <dcterms:modified xsi:type="dcterms:W3CDTF">2020-01-03T17:07:11Z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